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1"/>
  </p:notesMasterIdLst>
  <p:sldIdLst>
    <p:sldId id="256" r:id="rId2"/>
    <p:sldId id="498" r:id="rId3"/>
    <p:sldId id="499" r:id="rId4"/>
    <p:sldId id="500" r:id="rId5"/>
    <p:sldId id="527" r:id="rId6"/>
    <p:sldId id="501" r:id="rId7"/>
    <p:sldId id="384" r:id="rId8"/>
    <p:sldId id="382" r:id="rId9"/>
    <p:sldId id="502" r:id="rId10"/>
    <p:sldId id="503" r:id="rId11"/>
    <p:sldId id="378" r:id="rId12"/>
    <p:sldId id="505" r:id="rId13"/>
    <p:sldId id="506" r:id="rId14"/>
    <p:sldId id="509" r:id="rId15"/>
    <p:sldId id="510" r:id="rId16"/>
    <p:sldId id="497" r:id="rId17"/>
    <p:sldId id="432" r:id="rId18"/>
    <p:sldId id="386" r:id="rId19"/>
    <p:sldId id="387" r:id="rId20"/>
    <p:sldId id="389" r:id="rId21"/>
    <p:sldId id="388" r:id="rId22"/>
    <p:sldId id="392" r:id="rId23"/>
    <p:sldId id="515" r:id="rId24"/>
    <p:sldId id="454" r:id="rId25"/>
    <p:sldId id="457" r:id="rId26"/>
    <p:sldId id="480" r:id="rId27"/>
    <p:sldId id="508" r:id="rId28"/>
    <p:sldId id="397" r:id="rId29"/>
    <p:sldId id="402" r:id="rId30"/>
    <p:sldId id="404" r:id="rId31"/>
    <p:sldId id="403" r:id="rId32"/>
    <p:sldId id="405" r:id="rId33"/>
    <p:sldId id="406" r:id="rId34"/>
    <p:sldId id="438" r:id="rId35"/>
    <p:sldId id="437" r:id="rId36"/>
    <p:sldId id="459" r:id="rId37"/>
    <p:sldId id="460" r:id="rId38"/>
    <p:sldId id="488" r:id="rId39"/>
    <p:sldId id="461" r:id="rId40"/>
    <p:sldId id="446" r:id="rId41"/>
    <p:sldId id="447" r:id="rId42"/>
    <p:sldId id="444" r:id="rId43"/>
    <p:sldId id="442" r:id="rId44"/>
    <p:sldId id="443" r:id="rId45"/>
    <p:sldId id="410" r:id="rId46"/>
    <p:sldId id="445" r:id="rId47"/>
    <p:sldId id="411" r:id="rId48"/>
    <p:sldId id="412" r:id="rId49"/>
    <p:sldId id="492" r:id="rId50"/>
    <p:sldId id="475" r:id="rId51"/>
    <p:sldId id="414" r:id="rId52"/>
    <p:sldId id="481" r:id="rId53"/>
    <p:sldId id="413" r:id="rId54"/>
    <p:sldId id="416" r:id="rId55"/>
    <p:sldId id="418" r:id="rId56"/>
    <p:sldId id="420" r:id="rId57"/>
    <p:sldId id="421" r:id="rId58"/>
    <p:sldId id="463" r:id="rId59"/>
    <p:sldId id="423" r:id="rId60"/>
    <p:sldId id="426" r:id="rId61"/>
    <p:sldId id="491" r:id="rId62"/>
    <p:sldId id="528" r:id="rId63"/>
    <p:sldId id="483" r:id="rId64"/>
    <p:sldId id="428" r:id="rId65"/>
    <p:sldId id="451" r:id="rId66"/>
    <p:sldId id="452" r:id="rId67"/>
    <p:sldId id="453" r:id="rId68"/>
    <p:sldId id="476" r:id="rId69"/>
    <p:sldId id="482" r:id="rId70"/>
    <p:sldId id="424" r:id="rId71"/>
    <p:sldId id="465" r:id="rId72"/>
    <p:sldId id="468" r:id="rId73"/>
    <p:sldId id="466" r:id="rId74"/>
    <p:sldId id="479" r:id="rId75"/>
    <p:sldId id="469" r:id="rId76"/>
    <p:sldId id="470" r:id="rId77"/>
    <p:sldId id="472" r:id="rId78"/>
    <p:sldId id="473" r:id="rId79"/>
    <p:sldId id="471" r:id="rId80"/>
    <p:sldId id="478" r:id="rId81"/>
    <p:sldId id="516" r:id="rId82"/>
    <p:sldId id="529" r:id="rId83"/>
    <p:sldId id="518" r:id="rId84"/>
    <p:sldId id="523" r:id="rId85"/>
    <p:sldId id="524" r:id="rId86"/>
    <p:sldId id="525" r:id="rId87"/>
    <p:sldId id="526" r:id="rId88"/>
    <p:sldId id="519" r:id="rId89"/>
    <p:sldId id="520" r:id="rId90"/>
    <p:sldId id="521" r:id="rId91"/>
    <p:sldId id="522" r:id="rId92"/>
    <p:sldId id="511" r:id="rId93"/>
    <p:sldId id="489" r:id="rId94"/>
    <p:sldId id="490" r:id="rId95"/>
    <p:sldId id="512" r:id="rId96"/>
    <p:sldId id="513" r:id="rId97"/>
    <p:sldId id="449" r:id="rId98"/>
    <p:sldId id="514" r:id="rId99"/>
    <p:sldId id="486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738" autoAdjust="0"/>
  </p:normalViewPr>
  <p:slideViewPr>
    <p:cSldViewPr snapToGrid="0">
      <p:cViewPr>
        <p:scale>
          <a:sx n="100" d="100"/>
          <a:sy n="100" d="100"/>
        </p:scale>
        <p:origin x="-750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79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8F0AD-E3C0-4118-AF74-03544C2F610F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28DC-2413-4DE3-A9D7-BC8286E18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pidemic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 death of </a:t>
            </a:r>
            <a:r>
              <a:rPr lang="en-US" smtClean="0"/>
              <a:t>Bangladeshi doctor 56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31071-E6D6-4292-9686-1CCE5DFCBF3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95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pandemic is an </a:t>
            </a:r>
            <a:r>
              <a:rPr lang="en-US" dirty="0" smtClean="0">
                <a:hlinkClick r:id="rId3" tooltip="Epidemic"/>
              </a:rPr>
              <a:t>epidemic</a:t>
            </a:r>
            <a:r>
              <a:rPr lang="en-US" dirty="0" smtClean="0"/>
              <a:t> occurring on a scale which crosses international boundaries, usually affecting a large number of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0C607-EE81-4511-9778-CAE8B838C31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00291A15-B768-4FF0-A347-07E141BD81E1}" type="datetimeFigureOut">
              <a:rPr lang="en-SG" smtClean="0"/>
              <a:pPr/>
              <a:t>12/7/2020</a:t>
            </a:fld>
            <a:endParaRPr lang="en-SG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SG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12/7/2020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00291A15-B768-4FF0-A347-07E141BD81E1}" type="datetimeFigureOut">
              <a:rPr lang="en-SG" smtClean="0"/>
              <a:pPr/>
              <a:t>12/7/2020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SG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12/7/2020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12/7/2020</a:t>
            </a:fld>
            <a:endParaRPr lang="en-SG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S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0291A15-B768-4FF0-A347-07E141BD81E1}" type="datetimeFigureOut">
              <a:rPr lang="en-SG" smtClean="0"/>
              <a:pPr/>
              <a:t>12/7/2020</a:t>
            </a:fld>
            <a:endParaRPr lang="en-SG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S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0291A15-B768-4FF0-A347-07E141BD81E1}" type="datetimeFigureOut">
              <a:rPr lang="en-SG" smtClean="0"/>
              <a:pPr/>
              <a:t>12/7/2020</a:t>
            </a:fld>
            <a:endParaRPr lang="en-SG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SG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12/7/2020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12/7/2020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12/7/2020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00291A15-B768-4FF0-A347-07E141BD81E1}" type="datetimeFigureOut">
              <a:rPr lang="en-SG" smtClean="0"/>
              <a:pPr/>
              <a:t>12/7/2020</a:t>
            </a:fld>
            <a:endParaRPr lang="en-SG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0291A15-B768-4FF0-A347-07E141BD81E1}" type="datetimeFigureOut">
              <a:rPr lang="en-SG" smtClean="0"/>
              <a:pPr/>
              <a:t>12/7/2020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SG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E50D3D-A315-4F63-99F5-D76279684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56" y="301215"/>
            <a:ext cx="8681422" cy="2293129"/>
          </a:xfrm>
        </p:spPr>
        <p:txBody>
          <a:bodyPr>
            <a:noAutofit/>
          </a:bodyPr>
          <a:lstStyle/>
          <a:p>
            <a:r>
              <a:rPr lang="en-SG" sz="4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Approach </a:t>
            </a:r>
            <a:r>
              <a:rPr lang="en-SG" sz="4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to COVID- 19 </a:t>
            </a:r>
            <a:r>
              <a:rPr lang="en-SG" sz="4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Illness, </a:t>
            </a:r>
            <a:r>
              <a:rPr lang="en-SG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Battle against invisible Enemy </a:t>
            </a:r>
            <a:endParaRPr lang="en-SG" sz="28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F5D2A0D-C10F-454B-B3B5-7D14AADA0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1671" y="3679115"/>
            <a:ext cx="11392347" cy="2237591"/>
          </a:xfrm>
        </p:spPr>
        <p:txBody>
          <a:bodyPr>
            <a:normAutofit/>
          </a:bodyPr>
          <a:lstStyle/>
          <a:p>
            <a:r>
              <a:rPr lang="en-SG" b="1" dirty="0" err="1" smtClean="0">
                <a:latin typeface="Bookman Old Style" panose="02050604050505020204" pitchFamily="18" charset="0"/>
              </a:rPr>
              <a:t>Quazi</a:t>
            </a:r>
            <a:r>
              <a:rPr lang="en-SG" b="1" dirty="0" smtClean="0">
                <a:latin typeface="Bookman Old Style" panose="02050604050505020204" pitchFamily="18" charset="0"/>
              </a:rPr>
              <a:t> </a:t>
            </a:r>
            <a:r>
              <a:rPr lang="en-SG" b="1" dirty="0" err="1" smtClean="0">
                <a:latin typeface="Bookman Old Style" panose="02050604050505020204" pitchFamily="18" charset="0"/>
              </a:rPr>
              <a:t>Tarikul</a:t>
            </a:r>
            <a:r>
              <a:rPr lang="en-SG" b="1" dirty="0" smtClean="0">
                <a:latin typeface="Bookman Old Style" panose="02050604050505020204" pitchFamily="18" charset="0"/>
              </a:rPr>
              <a:t> Islam</a:t>
            </a:r>
          </a:p>
          <a:p>
            <a:r>
              <a:rPr lang="en-SG" b="1" dirty="0" smtClean="0">
                <a:latin typeface="Bookman Old Style" panose="02050604050505020204" pitchFamily="18" charset="0"/>
              </a:rPr>
              <a:t>Professor of Medicine</a:t>
            </a:r>
          </a:p>
          <a:p>
            <a:r>
              <a:rPr lang="en-SG" b="1" dirty="0" smtClean="0">
                <a:latin typeface="Bookman Old Style" panose="02050604050505020204" pitchFamily="18" charset="0"/>
              </a:rPr>
              <a:t>Member, National Technical Advisory Committee on COVID-19</a:t>
            </a:r>
          </a:p>
          <a:p>
            <a:r>
              <a:rPr lang="en-SG" b="1" dirty="0" smtClean="0">
                <a:latin typeface="Bookman Old Style" panose="02050604050505020204" pitchFamily="18" charset="0"/>
              </a:rPr>
              <a:t>                                                               </a:t>
            </a:r>
            <a:r>
              <a:rPr lang="en-SG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prof.tarik@gmail.com</a:t>
            </a:r>
            <a:endParaRPr lang="en-SG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60C6FD-1ABA-441A-A97B-7B936D6AA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54" y="0"/>
            <a:ext cx="3202546" cy="18959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55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is a new coronavirus, still evolving, and has put the scientific authority in a </a:t>
            </a:r>
            <a:r>
              <a:rPr lang="en-US" b="1" dirty="0">
                <a:solidFill>
                  <a:srgbClr val="FF0000"/>
                </a:solidFill>
              </a:rPr>
              <a:t>puzzle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 number of affected cases and deaths both have become </a:t>
            </a:r>
            <a:r>
              <a:rPr lang="en-US" b="1" dirty="0" smtClean="0">
                <a:solidFill>
                  <a:srgbClr val="FF0000"/>
                </a:solidFill>
              </a:rPr>
              <a:t>exponential</a:t>
            </a:r>
            <a:r>
              <a:rPr lang="en-US" dirty="0" smtClean="0"/>
              <a:t> during this pandemic.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518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847D43-D414-4BC9-90F7-3F4D46FEB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b="1" dirty="0">
                <a:latin typeface="Bookman Old Style" panose="02050604050505020204" pitchFamily="18" charset="0"/>
              </a:rPr>
              <a:t>Transmission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E4D0B1-9DC5-400B-AF03-5E62C6570C3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Man to man transmission</a:t>
            </a:r>
          </a:p>
          <a:p>
            <a:pPr>
              <a:lnSpc>
                <a:spcPct val="15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Mostly, droplet infection, also airborne</a:t>
            </a:r>
          </a:p>
          <a:p>
            <a:pPr>
              <a:lnSpc>
                <a:spcPct val="15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Direct contact, e.g., touching, shaking hands</a:t>
            </a:r>
          </a:p>
          <a:p>
            <a:pPr>
              <a:lnSpc>
                <a:spcPct val="15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Fomites, e.g., touching contaminated object </a:t>
            </a:r>
          </a:p>
          <a:p>
            <a:pPr>
              <a:lnSpc>
                <a:spcPct val="15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? Faecal-oral transmission</a:t>
            </a:r>
          </a:p>
          <a:p>
            <a:endParaRPr lang="en-SG" dirty="0"/>
          </a:p>
        </p:txBody>
      </p:sp>
    </p:spTree>
    <p:extLst>
      <p:ext uri="{BB962C8B-B14F-4D97-AF65-F5344CB8AC3E}">
        <p14:creationId xmlns="" xmlns:p14="http://schemas.microsoft.com/office/powerpoint/2010/main" val="521428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Transmission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2048" y="1600201"/>
            <a:ext cx="80479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279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927" y="510220"/>
            <a:ext cx="5295509" cy="235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5059" y="1132143"/>
            <a:ext cx="5523084" cy="218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1063" y="3673347"/>
            <a:ext cx="5623860" cy="243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482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19A28A-8227-4A92-90B4-399B7167A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Incubation period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4DFDE2-4413-4E42-8B12-7569B761D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The WHO reported an incubation period for COVID-19 between </a:t>
            </a:r>
            <a:r>
              <a:rPr lang="en-US" sz="2800" b="1" dirty="0"/>
              <a:t>2 and 10 days</a:t>
            </a:r>
            <a:r>
              <a:rPr lang="en-US" sz="2800" dirty="0"/>
              <a:t>. 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China’s</a:t>
            </a:r>
            <a:r>
              <a:rPr lang="en-US" sz="2800" dirty="0"/>
              <a:t> </a:t>
            </a:r>
            <a:r>
              <a:rPr lang="en-US" sz="2800" b="1" dirty="0"/>
              <a:t>National Health Commission (NHC)</a:t>
            </a:r>
            <a:r>
              <a:rPr lang="en-US" sz="2800" dirty="0"/>
              <a:t> had initially estimated an incubation period from</a:t>
            </a:r>
            <a:r>
              <a:rPr lang="en-US" sz="2800" b="1" dirty="0"/>
              <a:t> </a:t>
            </a:r>
            <a:r>
              <a:rPr lang="en-US" sz="2800" b="1" dirty="0">
                <a:solidFill>
                  <a:srgbClr val="FF0000"/>
                </a:solidFill>
              </a:rPr>
              <a:t>10 to 14 days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80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Timeline of Symptoms 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416" y="1524001"/>
            <a:ext cx="11228985" cy="457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7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1" y="0"/>
            <a:ext cx="85232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829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E38873-59AA-4F7B-A01E-F9E2D842D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b="1" dirty="0">
                <a:latin typeface="Bookman Old Style" panose="02050604050505020204" pitchFamily="18" charset="0"/>
              </a:rPr>
              <a:t>Case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E488C1-554A-4EA7-A5A9-80D9F7AD527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322364" y="2407293"/>
            <a:ext cx="3460652" cy="26289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Suspect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Probable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Confirmed </a:t>
            </a:r>
          </a:p>
          <a:p>
            <a:endParaRPr lang="en-SG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="" xmlns:a16="http://schemas.microsoft.com/office/drawing/2014/main" id="{D9003A95-0C94-4AF0-8056-EBBB4688AED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190978" y="1993024"/>
            <a:ext cx="6162822" cy="34648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3448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CCA0C2-07AB-4D0C-AD64-34C647E66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SG" dirty="0"/>
              <a:t/>
            </a:r>
            <a:br>
              <a:rPr lang="en-SG" dirty="0"/>
            </a:br>
            <a:r>
              <a:rPr lang="en-SG" b="1" dirty="0">
                <a:latin typeface="Bookman Old Style" panose="02050604050505020204" pitchFamily="18" charset="0"/>
              </a:rPr>
              <a:t>Suspect case</a:t>
            </a:r>
            <a:br>
              <a:rPr lang="en-SG" b="1" dirty="0">
                <a:latin typeface="Bookman Old Style" panose="02050604050505020204" pitchFamily="18" charset="0"/>
              </a:rPr>
            </a:br>
            <a:endParaRPr lang="en-SG" b="1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8ECCAE-C319-4921-B95E-5E71F860128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SG" sz="2000" b="1" dirty="0">
                <a:latin typeface="Bookman Old Style" panose="02050604050505020204" pitchFamily="18" charset="0"/>
              </a:rPr>
              <a:t>Acute respiratory illness, AND H/o travel to or residence in a country with COVID-19 disease during last 14 days.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SG" sz="2000" b="1" dirty="0">
                <a:latin typeface="Bookman Old Style" panose="02050604050505020204" pitchFamily="18" charset="0"/>
              </a:rPr>
              <a:t>   OR,</a:t>
            </a:r>
          </a:p>
          <a:p>
            <a:pPr>
              <a:lnSpc>
                <a:spcPct val="150000"/>
              </a:lnSpc>
            </a:pPr>
            <a:r>
              <a:rPr lang="en-SG" sz="2000" b="1" dirty="0">
                <a:latin typeface="Bookman Old Style" panose="02050604050505020204" pitchFamily="18" charset="0"/>
              </a:rPr>
              <a:t>Any acute respiratory illness AND contact with confirmed or probable COVID-19 case during last 14 days.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SG" sz="2000" b="1" dirty="0">
                <a:latin typeface="Bookman Old Style" panose="02050604050505020204" pitchFamily="18" charset="0"/>
              </a:rPr>
              <a:t>   OR,</a:t>
            </a:r>
          </a:p>
          <a:p>
            <a:pPr>
              <a:lnSpc>
                <a:spcPct val="150000"/>
              </a:lnSpc>
            </a:pPr>
            <a:r>
              <a:rPr lang="en-SG" sz="2000" b="1" dirty="0">
                <a:latin typeface="Bookman Old Style" panose="02050604050505020204" pitchFamily="18" charset="0"/>
              </a:rPr>
              <a:t>Severe acute respiratory illness AND no alternative diagnosis. </a:t>
            </a:r>
          </a:p>
          <a:p>
            <a:pPr>
              <a:lnSpc>
                <a:spcPct val="150000"/>
              </a:lnSpc>
            </a:pPr>
            <a:endParaRPr lang="en-SG" sz="600" dirty="0"/>
          </a:p>
        </p:txBody>
      </p:sp>
    </p:spTree>
    <p:extLst>
      <p:ext uri="{BB962C8B-B14F-4D97-AF65-F5344CB8AC3E}">
        <p14:creationId xmlns="" xmlns:p14="http://schemas.microsoft.com/office/powerpoint/2010/main" val="3656671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33E798-EB4B-4553-9D59-7757AAE7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b="1" dirty="0">
                <a:latin typeface="Bookman Old Style" panose="02050604050505020204" pitchFamily="18" charset="0"/>
              </a:rPr>
              <a:t>Probable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B596A8-DB08-4DA9-8673-533DC88280A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2390774"/>
            <a:ext cx="10871200" cy="37052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Suspect with inconclusive COVID-19 test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SG" b="1" dirty="0">
                <a:latin typeface="Bookman Old Style" panose="02050604050505020204" pitchFamily="18" charset="0"/>
              </a:rPr>
              <a:t>   OR,</a:t>
            </a:r>
          </a:p>
          <a:p>
            <a:pPr>
              <a:lnSpc>
                <a:spcPct val="15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Suspect, COVID-19 test could not be done.</a:t>
            </a:r>
          </a:p>
        </p:txBody>
      </p:sp>
    </p:spTree>
    <p:extLst>
      <p:ext uri="{BB962C8B-B14F-4D97-AF65-F5344CB8AC3E}">
        <p14:creationId xmlns="" xmlns:p14="http://schemas.microsoft.com/office/powerpoint/2010/main" val="2666001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19201" y="457201"/>
            <a:ext cx="4397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1"/>
            <a:ext cx="43885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026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987BD0-1322-4504-AD7A-EE435C5FA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b="1" dirty="0">
                <a:latin typeface="Bookman Old Style" panose="02050604050505020204" pitchFamily="18" charset="0"/>
              </a:rPr>
              <a:t>Confirmed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72ADB0-F14A-4D62-9310-DC98CCE4217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2672861"/>
            <a:ext cx="10515600" cy="1325563"/>
          </a:xfrm>
        </p:spPr>
        <p:txBody>
          <a:bodyPr/>
          <a:lstStyle/>
          <a:p>
            <a:r>
              <a:rPr lang="en-SG" b="1" dirty="0">
                <a:latin typeface="Bookman Old Style" panose="02050604050505020204" pitchFamily="18" charset="0"/>
              </a:rPr>
              <a:t>Case with laboratory confirmation of COVID-19 infection</a:t>
            </a:r>
          </a:p>
        </p:txBody>
      </p:sp>
    </p:spTree>
    <p:extLst>
      <p:ext uri="{BB962C8B-B14F-4D97-AF65-F5344CB8AC3E}">
        <p14:creationId xmlns="" xmlns:p14="http://schemas.microsoft.com/office/powerpoint/2010/main" val="425643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22D138-DA5A-4863-BDF5-408FAB29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b="1" dirty="0">
                <a:latin typeface="Bookman Old Style" panose="02050604050505020204" pitchFamily="18" charset="0"/>
              </a:rPr>
              <a:t>Who is contact?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9C299B-C549-4197-A4F2-1C4269344DD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1505243"/>
            <a:ext cx="10515600" cy="51206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No symptoms, but exposed to probable or confirmed case within 2 days before and 14 days after onset of symptoms.</a:t>
            </a:r>
          </a:p>
          <a:p>
            <a:pPr>
              <a:lnSpc>
                <a:spcPct val="150000"/>
              </a:lnSpc>
            </a:pPr>
            <a:endParaRPr lang="en-SG" sz="100" b="1" dirty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Contact pattern</a:t>
            </a:r>
          </a:p>
          <a:p>
            <a:pPr lvl="1">
              <a:lnSpc>
                <a:spcPct val="150000"/>
              </a:lnSpc>
            </a:pPr>
            <a:r>
              <a:rPr lang="en-SG" sz="2000" b="1" dirty="0">
                <a:latin typeface="Bookman Old Style" panose="02050604050505020204" pitchFamily="18" charset="0"/>
              </a:rPr>
              <a:t>Face-to-face contact within 1 meter and for &gt;15 minutes</a:t>
            </a:r>
          </a:p>
          <a:p>
            <a:pPr lvl="1">
              <a:lnSpc>
                <a:spcPct val="150000"/>
              </a:lnSpc>
            </a:pPr>
            <a:r>
              <a:rPr lang="en-SG" sz="2000" b="1" dirty="0">
                <a:latin typeface="Bookman Old Style" panose="02050604050505020204" pitchFamily="18" charset="0"/>
              </a:rPr>
              <a:t>Direct physical contact</a:t>
            </a:r>
          </a:p>
          <a:p>
            <a:pPr lvl="1">
              <a:lnSpc>
                <a:spcPct val="150000"/>
              </a:lnSpc>
            </a:pPr>
            <a:r>
              <a:rPr lang="en-SG" sz="2000" b="1" dirty="0">
                <a:latin typeface="Bookman Old Style" panose="02050604050505020204" pitchFamily="18" charset="0"/>
              </a:rPr>
              <a:t>Direct care of COVID-19 patient without proper PPE.</a:t>
            </a:r>
            <a:endParaRPr lang="en-SG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4246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63BC51-CEB3-4CFD-9235-5634208D807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3228975"/>
            <a:ext cx="10515600" cy="9525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latin typeface="Bookman Old Style" panose="02050604050505020204" pitchFamily="18" charset="0"/>
              </a:rPr>
              <a:t>Clinical presentation</a:t>
            </a:r>
            <a:endParaRPr lang="en-SG" sz="4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7831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33401"/>
            <a:ext cx="10972800" cy="55927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According </a:t>
            </a:r>
            <a:r>
              <a:rPr lang="en-US" sz="2400" dirty="0"/>
              <a:t>to a study of nearly </a:t>
            </a:r>
            <a:r>
              <a:rPr lang="en-US" sz="2400" dirty="0">
                <a:solidFill>
                  <a:srgbClr val="FF0000"/>
                </a:solidFill>
              </a:rPr>
              <a:t>56,000 laboratory confirmed cases</a:t>
            </a:r>
            <a:r>
              <a:rPr lang="en-US" sz="2400" dirty="0"/>
              <a:t> cited in the WHO report, the most common symptom, experienced by </a:t>
            </a:r>
            <a:r>
              <a:rPr lang="en-US" sz="2400" dirty="0">
                <a:solidFill>
                  <a:srgbClr val="FF0000"/>
                </a:solidFill>
              </a:rPr>
              <a:t>88%</a:t>
            </a:r>
            <a:r>
              <a:rPr lang="en-US" sz="2400" dirty="0"/>
              <a:t> of confirmed patients, is a </a:t>
            </a:r>
            <a:r>
              <a:rPr lang="en-US" sz="2400" dirty="0">
                <a:solidFill>
                  <a:srgbClr val="FF0000"/>
                </a:solidFill>
              </a:rPr>
              <a:t>fever.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7369" y="2438401"/>
            <a:ext cx="8987865" cy="424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04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631"/>
          </a:xfrm>
        </p:spPr>
        <p:txBody>
          <a:bodyPr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Disease manifestations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329757"/>
            <a:ext cx="9424916" cy="44159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Asymptomatic (5%-80%)</a:t>
            </a:r>
            <a:r>
              <a:rPr lang="en-US" b="1" baseline="30000" dirty="0">
                <a:latin typeface="Bookman Old Style" panose="02050604050505020204" pitchFamily="18" charset="0"/>
              </a:rPr>
              <a:t>1</a:t>
            </a:r>
            <a:r>
              <a:rPr lang="en-US" b="1" dirty="0">
                <a:latin typeface="Bookman Old Style" panose="02050604050505020204" pitchFamily="18" charset="0"/>
              </a:rPr>
              <a:t> 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Presymptomatic</a:t>
            </a:r>
            <a:r>
              <a:rPr lang="en-US" b="1" baseline="30000" dirty="0">
                <a:latin typeface="Bookman Old Style" panose="02050604050505020204" pitchFamily="18" charset="0"/>
              </a:rPr>
              <a:t>2,3</a:t>
            </a:r>
            <a:r>
              <a:rPr lang="en-US" b="1" dirty="0">
                <a:latin typeface="Bookman Old Style" panose="02050604050505020204" pitchFamily="18" charset="0"/>
              </a:rPr>
              <a:t> </a:t>
            </a:r>
          </a:p>
          <a:p>
            <a:pPr lvl="1">
              <a:lnSpc>
                <a:spcPct val="160000"/>
              </a:lnSpc>
            </a:pPr>
            <a:r>
              <a:rPr lang="en-GB" b="1" dirty="0">
                <a:latin typeface="Bookman Old Style" panose="02050604050505020204" pitchFamily="18" charset="0"/>
              </a:rPr>
              <a:t>Initially asymptomatic (1-3 days), later develops symptoms</a:t>
            </a:r>
          </a:p>
          <a:p>
            <a:pPr lvl="1">
              <a:lnSpc>
                <a:spcPct val="160000"/>
              </a:lnSpc>
            </a:pPr>
            <a:r>
              <a:rPr lang="en-GB" b="1" dirty="0">
                <a:latin typeface="Bookman Old Style" panose="02050604050505020204" pitchFamily="18" charset="0"/>
              </a:rPr>
              <a:t>Accounts for 6%-12% disease transmission</a:t>
            </a:r>
          </a:p>
          <a:p>
            <a:pPr lvl="1">
              <a:lnSpc>
                <a:spcPct val="160000"/>
              </a:lnSpc>
            </a:pPr>
            <a:r>
              <a:rPr lang="en-GB" b="1" dirty="0">
                <a:latin typeface="Bookman Old Style" panose="02050604050505020204" pitchFamily="18" charset="0"/>
              </a:rPr>
              <a:t>To prevent transmission, limiting contacts may not be enough</a:t>
            </a:r>
          </a:p>
          <a:p>
            <a:pPr lvl="1">
              <a:lnSpc>
                <a:spcPct val="160000"/>
              </a:lnSpc>
            </a:pPr>
            <a:r>
              <a:rPr lang="en-GB" b="1" dirty="0">
                <a:latin typeface="Bookman Old Style" panose="02050604050505020204" pitchFamily="18" charset="0"/>
              </a:rPr>
              <a:t>Supports social distancing, wearing surgical masks at population level.</a:t>
            </a:r>
            <a:endParaRPr lang="en-US" b="1" dirty="0">
              <a:latin typeface="Bookman Old Style" panose="02050604050505020204" pitchFamily="18" charset="0"/>
            </a:endParaRPr>
          </a:p>
          <a:p>
            <a:pPr>
              <a:lnSpc>
                <a:spcPct val="16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Symptomatic </a:t>
            </a:r>
          </a:p>
        </p:txBody>
      </p:sp>
      <p:sp>
        <p:nvSpPr>
          <p:cNvPr id="4" name="Rectangle 3"/>
          <p:cNvSpPr/>
          <p:nvPr/>
        </p:nvSpPr>
        <p:spPr>
          <a:xfrm>
            <a:off x="996286" y="5691115"/>
            <a:ext cx="10522423" cy="108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https://www.cebm.net/covid-19/covid-19-what-proportion-are-asymptomatic/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Wei WE, et al. MMWR </a:t>
            </a:r>
            <a:r>
              <a:rPr lang="en-US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Morb</a:t>
            </a:r>
            <a:r>
              <a:rPr lang="en-US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Mortal </a:t>
            </a:r>
            <a:r>
              <a:rPr lang="en-US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Wkly</a:t>
            </a:r>
            <a:r>
              <a:rPr lang="en-US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Rep. 2020 Apr 1. </a:t>
            </a:r>
            <a:r>
              <a:rPr lang="en-US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10.15585/mmwr.mm6914e1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fr-FR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Qian G, et al. Clin Infect Dis2020;ciaa316. doi:10.1093/cid/ciaa316</a:t>
            </a:r>
            <a:endParaRPr lang="en-US" sz="16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747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Clinical features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09148991"/>
              </p:ext>
            </p:extLst>
          </p:nvPr>
        </p:nvGraphicFramePr>
        <p:xfrm>
          <a:off x="1188871" y="1690688"/>
          <a:ext cx="9814258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71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071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38736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400" dirty="0">
                          <a:latin typeface="Bookman Old Style" panose="02050604050505020204" pitchFamily="18" charset="0"/>
                        </a:rPr>
                        <a:t>Cough and shortness of breath or difficulty breathing plus at least 2 may indicate COVID-19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4754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GB" b="1" dirty="0">
                          <a:latin typeface="Bookman Old Style" panose="02050604050505020204" pitchFamily="18" charset="0"/>
                        </a:rPr>
                        <a:t>Fever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GB" b="1" dirty="0">
                          <a:latin typeface="Bookman Old Style" panose="02050604050505020204" pitchFamily="18" charset="0"/>
                        </a:rPr>
                        <a:t>Chills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GB" b="1" dirty="0">
                          <a:latin typeface="Bookman Old Style" panose="02050604050505020204" pitchFamily="18" charset="0"/>
                        </a:rPr>
                        <a:t>Repeated shaking with chills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GB" b="1" dirty="0">
                          <a:latin typeface="Bookman Old Style" panose="02050604050505020204" pitchFamily="18" charset="0"/>
                        </a:rPr>
                        <a:t>Muscle pain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GB" b="1" dirty="0">
                          <a:latin typeface="Bookman Old Style" panose="02050604050505020204" pitchFamily="18" charset="0"/>
                        </a:rPr>
                        <a:t>Headache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GB" b="1" dirty="0">
                          <a:latin typeface="Bookman Old Style" panose="02050604050505020204" pitchFamily="18" charset="0"/>
                        </a:rPr>
                        <a:t>Sore throat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GB" b="1" dirty="0">
                          <a:latin typeface="Bookman Old Style" panose="02050604050505020204" pitchFamily="18" charset="0"/>
                        </a:rPr>
                        <a:t>New loss of taste or smell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188871" y="5799276"/>
            <a:ext cx="9814258" cy="603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CDC. Symptoms of Coronavirus. CDC. Available at https://www.cdc.gov/coronavirus/2019-ncov/symptoms-testing/symptoms.html. March 20, 2020; Accessed: April 28, 2020.</a:t>
            </a:r>
            <a:endParaRPr lang="en-US" sz="16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6779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90626"/>
          </a:xfrm>
        </p:spPr>
        <p:txBody>
          <a:bodyPr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High-risk features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565277"/>
            <a:ext cx="10515600" cy="468312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atin typeface="Bookman Old Style" panose="02050604050505020204" pitchFamily="18" charset="0"/>
              </a:rPr>
              <a:t>Age ≥65 years</a:t>
            </a:r>
          </a:p>
          <a:p>
            <a:pPr>
              <a:lnSpc>
                <a:spcPct val="150000"/>
              </a:lnSpc>
            </a:pPr>
            <a:r>
              <a:rPr lang="en-GB" b="1" dirty="0">
                <a:latin typeface="Bookman Old Style" panose="02050604050505020204" pitchFamily="18" charset="0"/>
              </a:rPr>
              <a:t>Nursing home or long-term care facility </a:t>
            </a:r>
            <a:r>
              <a:rPr lang="en-GB" b="1" dirty="0" smtClean="0">
                <a:latin typeface="Bookman Old Style" panose="02050604050505020204" pitchFamily="18" charset="0"/>
              </a:rPr>
              <a:t>resident</a:t>
            </a:r>
          </a:p>
          <a:p>
            <a:pPr>
              <a:lnSpc>
                <a:spcPct val="150000"/>
              </a:lnSpc>
            </a:pPr>
            <a:r>
              <a:rPr lang="en-GB" b="1" dirty="0" smtClean="0">
                <a:latin typeface="Bookman Old Style" panose="02050604050505020204" pitchFamily="18" charset="0"/>
              </a:rPr>
              <a:t>Cardiac</a:t>
            </a:r>
            <a:r>
              <a:rPr lang="en-GB" b="1" dirty="0">
                <a:latin typeface="Bookman Old Style" panose="02050604050505020204" pitchFamily="18" charset="0"/>
              </a:rPr>
              <a:t>: Heart disease with complications</a:t>
            </a:r>
          </a:p>
          <a:p>
            <a:pPr>
              <a:lnSpc>
                <a:spcPct val="150000"/>
              </a:lnSpc>
            </a:pPr>
            <a:r>
              <a:rPr lang="en-GB" b="1" dirty="0">
                <a:latin typeface="Bookman Old Style" panose="02050604050505020204" pitchFamily="18" charset="0"/>
              </a:rPr>
              <a:t>Immunocompromised: Including cancer treatment</a:t>
            </a:r>
          </a:p>
          <a:p>
            <a:pPr>
              <a:lnSpc>
                <a:spcPct val="150000"/>
              </a:lnSpc>
            </a:pPr>
            <a:r>
              <a:rPr lang="en-GB" b="1" dirty="0">
                <a:latin typeface="Bookman Old Style" panose="02050604050505020204" pitchFamily="18" charset="0"/>
              </a:rPr>
              <a:t>Severe obesity: BMI ≥</a:t>
            </a:r>
            <a:r>
              <a:rPr lang="en-GB" b="1" dirty="0" smtClean="0">
                <a:latin typeface="Bookman Old Style" panose="02050604050505020204" pitchFamily="18" charset="0"/>
              </a:rPr>
              <a:t>40</a:t>
            </a:r>
          </a:p>
          <a:p>
            <a:pPr>
              <a:lnSpc>
                <a:spcPct val="150000"/>
              </a:lnSpc>
            </a:pPr>
            <a:r>
              <a:rPr lang="en-GB" b="1" smtClean="0">
                <a:latin typeface="Bookman Old Style" panose="02050604050505020204" pitchFamily="18" charset="0"/>
              </a:rPr>
              <a:t>High risk Pregnancy</a:t>
            </a:r>
            <a:endParaRPr lang="en-GB" b="1" dirty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en-GB" b="1" dirty="0">
                <a:latin typeface="Bookman Old Style" panose="02050604050505020204" pitchFamily="18" charset="0"/>
              </a:rPr>
              <a:t>Comorbidities: Diabetes, renal failure, liver </a:t>
            </a:r>
            <a:r>
              <a:rPr lang="en-GB" b="1" dirty="0" err="1" smtClean="0">
                <a:latin typeface="Bookman Old Style" panose="02050604050505020204" pitchFamily="18" charset="0"/>
              </a:rPr>
              <a:t>disease,HTN</a:t>
            </a:r>
            <a:r>
              <a:rPr lang="en-GB" b="1" dirty="0" smtClean="0">
                <a:latin typeface="Bookman Old Style" panose="02050604050505020204" pitchFamily="18" charset="0"/>
              </a:rPr>
              <a:t> </a:t>
            </a:r>
            <a:endParaRPr lang="en-US" b="1" dirty="0"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9515" y="6308208"/>
            <a:ext cx="491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Bookman Old Style" panose="02050604050505020204" pitchFamily="18" charset="0"/>
              </a:rPr>
              <a:t>Centre for Disease Control, USA </a:t>
            </a:r>
          </a:p>
        </p:txBody>
      </p:sp>
    </p:spTree>
    <p:extLst>
      <p:ext uri="{BB962C8B-B14F-4D97-AF65-F5344CB8AC3E}">
        <p14:creationId xmlns="" xmlns:p14="http://schemas.microsoft.com/office/powerpoint/2010/main" val="1792634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Clinical syndromes associated with </a:t>
            </a:r>
            <a:r>
              <a:rPr lang="en-US" sz="4000" b="1" dirty="0" smtClean="0">
                <a:solidFill>
                  <a:srgbClr val="7030A0"/>
                </a:solidFill>
              </a:rPr>
              <a:t/>
            </a:r>
            <a:br>
              <a:rPr lang="en-US" sz="4000" b="1" dirty="0" smtClean="0">
                <a:solidFill>
                  <a:srgbClr val="7030A0"/>
                </a:solidFill>
              </a:rPr>
            </a:br>
            <a:r>
              <a:rPr lang="en-US" sz="4000" b="1" dirty="0" smtClean="0">
                <a:solidFill>
                  <a:srgbClr val="7030A0"/>
                </a:solidFill>
              </a:rPr>
              <a:t>COVID-19 infection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799926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Mild illness(ILI)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0701" y="2387168"/>
            <a:ext cx="558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  Pneumonia (Moderate)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6317" y="2974411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Severe Pneumonia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9795" y="3545311"/>
            <a:ext cx="5693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Acute Respiratory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Distress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Syndrome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1579" y="4148761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Sepsis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04749" y="4866308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Septic shock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46C25DB-F9FA-4E68-BDC1-CCEFF259B22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743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CB3BCC-703A-4DD4-8592-8683B2D27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b="1" dirty="0">
                <a:latin typeface="Bookman Old Style" panose="02050604050505020204" pitchFamily="18" charset="0"/>
              </a:rPr>
              <a:t>Severe pneumonia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B687EA-C225-4195-A96D-1F4803DD0AA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Fever or suspected RTI, plus one of :</a:t>
            </a:r>
          </a:p>
          <a:p>
            <a:pPr lvl="1">
              <a:lnSpc>
                <a:spcPct val="20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Respiratory rate &gt;30/min.</a:t>
            </a:r>
          </a:p>
          <a:p>
            <a:pPr lvl="1">
              <a:lnSpc>
                <a:spcPct val="20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Severe respiratory distress; or</a:t>
            </a:r>
          </a:p>
          <a:p>
            <a:pPr lvl="1">
              <a:lnSpc>
                <a:spcPct val="20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SpO</a:t>
            </a:r>
            <a:r>
              <a:rPr lang="en-SG" b="1" baseline="-25000" dirty="0">
                <a:latin typeface="Bookman Old Style" panose="02050604050505020204" pitchFamily="18" charset="0"/>
              </a:rPr>
              <a:t>2</a:t>
            </a:r>
            <a:r>
              <a:rPr lang="en-SG" b="1" dirty="0">
                <a:latin typeface="Bookman Old Style" panose="02050604050505020204" pitchFamily="18" charset="0"/>
              </a:rPr>
              <a:t> ≤93% on room air.</a:t>
            </a:r>
          </a:p>
        </p:txBody>
      </p:sp>
    </p:spTree>
    <p:extLst>
      <p:ext uri="{BB962C8B-B14F-4D97-AF65-F5344CB8AC3E}">
        <p14:creationId xmlns="" xmlns:p14="http://schemas.microsoft.com/office/powerpoint/2010/main" val="2649431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0BD6A3-3788-4B76-B3EB-51CA70E1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3200" b="1" dirty="0">
                <a:latin typeface="Bookman Old Style" panose="02050604050505020204" pitchFamily="18" charset="0"/>
              </a:rPr>
              <a:t>Acute respiratory distress syndrome (ARDS)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C23E85-40B7-45EE-8B51-8ED12FD2571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1690688"/>
            <a:ext cx="10515600" cy="4109611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Acute onset (within 1 week)</a:t>
            </a:r>
          </a:p>
          <a:p>
            <a:pPr>
              <a:lnSpc>
                <a:spcPct val="16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Bilateral opacities on chest imaging (e.g., x-ray)</a:t>
            </a:r>
          </a:p>
          <a:p>
            <a:pPr>
              <a:lnSpc>
                <a:spcPct val="16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Impaired oxygenation: </a:t>
            </a:r>
            <a:r>
              <a:rPr lang="en-SG" sz="2400" b="1" dirty="0" err="1">
                <a:latin typeface="Bookman Old Style" panose="02050604050505020204" pitchFamily="18" charset="0"/>
              </a:rPr>
              <a:t>PaO</a:t>
            </a:r>
            <a:r>
              <a:rPr lang="en-SG" sz="2400" b="1" dirty="0">
                <a:latin typeface="Bookman Old Style" panose="02050604050505020204" pitchFamily="18" charset="0"/>
              </a:rPr>
              <a:t>₂/</a:t>
            </a:r>
            <a:r>
              <a:rPr lang="en-SG" sz="2400" b="1" dirty="0" err="1">
                <a:latin typeface="Bookman Old Style" panose="02050604050505020204" pitchFamily="18" charset="0"/>
              </a:rPr>
              <a:t>FiO</a:t>
            </a:r>
            <a:r>
              <a:rPr lang="en-SG" sz="2400" b="1" dirty="0">
                <a:latin typeface="Bookman Old Style" panose="02050604050505020204" pitchFamily="18" charset="0"/>
              </a:rPr>
              <a:t>₂ ≤300 mmHg</a:t>
            </a:r>
          </a:p>
          <a:p>
            <a:pPr>
              <a:lnSpc>
                <a:spcPct val="160000"/>
              </a:lnSpc>
            </a:pPr>
            <a:endParaRPr lang="en-SG" sz="100" b="1" dirty="0">
              <a:latin typeface="Bookman Old Style" panose="02050604050505020204" pitchFamily="18" charset="0"/>
            </a:endParaRPr>
          </a:p>
          <a:p>
            <a:pPr>
              <a:lnSpc>
                <a:spcPct val="160000"/>
              </a:lnSpc>
            </a:pPr>
            <a:r>
              <a:rPr lang="en-SG" sz="2400" b="1" i="1" dirty="0">
                <a:latin typeface="Bookman Old Style" panose="02050604050505020204" pitchFamily="18" charset="0"/>
              </a:rPr>
              <a:t>If no risk factors for ARDS, acute left ventricular failure should be ruled out.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01FDEEA-0F8B-4E18-B9C5-2B1BCF7A536D}"/>
              </a:ext>
            </a:extLst>
          </p:cNvPr>
          <p:cNvSpPr/>
          <p:nvPr/>
        </p:nvSpPr>
        <p:spPr>
          <a:xfrm>
            <a:off x="1036320" y="6142152"/>
            <a:ext cx="988188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G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ARDS Definition Task Force, Ranieri VM, et al. JAMA. 2012 Jun 20;307(23):2526-33.</a:t>
            </a:r>
            <a:endParaRPr lang="en-SG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7541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1"/>
            <a:ext cx="43885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52600"/>
            <a:ext cx="43885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924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639009-C7A9-4050-9590-6A2FFB553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b="1" dirty="0">
                <a:latin typeface="Bookman Old Style" panose="02050604050505020204" pitchFamily="18" charset="0"/>
              </a:rPr>
              <a:t>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6B2217-3AB8-4639-A2D9-077C97650AD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2784143"/>
            <a:ext cx="5181600" cy="226552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SG" sz="2400" b="1" dirty="0">
                <a:latin typeface="Bookman Old Style" panose="02050604050505020204" pitchFamily="18" charset="0"/>
              </a:rPr>
              <a:t>When PaO</a:t>
            </a:r>
            <a:r>
              <a:rPr lang="en-SG" sz="2400" b="1" baseline="-25000" dirty="0">
                <a:latin typeface="Bookman Old Style" panose="02050604050505020204" pitchFamily="18" charset="0"/>
              </a:rPr>
              <a:t>2</a:t>
            </a:r>
            <a:r>
              <a:rPr lang="en-SG" sz="2400" b="1" dirty="0">
                <a:latin typeface="Bookman Old Style" panose="02050604050505020204" pitchFamily="18" charset="0"/>
              </a:rPr>
              <a:t> is not available: 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SG" sz="2000" b="1" dirty="0">
                <a:latin typeface="Bookman Old Style" panose="02050604050505020204" pitchFamily="18" charset="0"/>
              </a:rPr>
              <a:t>SpO</a:t>
            </a:r>
            <a:r>
              <a:rPr lang="en-SG" sz="2000" b="1" baseline="-25000" dirty="0">
                <a:latin typeface="Bookman Old Style" panose="02050604050505020204" pitchFamily="18" charset="0"/>
              </a:rPr>
              <a:t>2</a:t>
            </a:r>
            <a:r>
              <a:rPr lang="en-SG" sz="2000" b="1" dirty="0">
                <a:latin typeface="Bookman Old Style" panose="02050604050505020204" pitchFamily="18" charset="0"/>
              </a:rPr>
              <a:t>/FiO</a:t>
            </a:r>
            <a:r>
              <a:rPr lang="en-SG" sz="2000" b="1" baseline="-25000" dirty="0">
                <a:latin typeface="Bookman Old Style" panose="02050604050505020204" pitchFamily="18" charset="0"/>
              </a:rPr>
              <a:t>2</a:t>
            </a:r>
            <a:r>
              <a:rPr lang="en-SG" sz="2000" b="1" dirty="0">
                <a:latin typeface="Bookman Old Style" panose="02050604050505020204" pitchFamily="18" charset="0"/>
              </a:rPr>
              <a:t> ≤315 mmHg suggests ARDS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338" y="158908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68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3CB8E0-9580-48CE-9494-12EAA295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b="1" dirty="0">
                <a:latin typeface="Bookman Old Style" panose="02050604050505020204" pitchFamily="18" charset="0"/>
              </a:rPr>
              <a:t>ARDS: When to suspect?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561882-055B-4B51-BF97-AE933A365E4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2335237"/>
            <a:ext cx="10515600" cy="211015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Critically ill patient if having…..</a:t>
            </a:r>
          </a:p>
          <a:p>
            <a:pPr lvl="1">
              <a:lnSpc>
                <a:spcPct val="15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Dyspnoea, tachypnoea but</a:t>
            </a:r>
          </a:p>
          <a:p>
            <a:pPr lvl="1">
              <a:lnSpc>
                <a:spcPct val="15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Chest auscultation normal.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A3160EE-BCFD-422B-883A-2BB802EFBB2A}"/>
              </a:ext>
            </a:extLst>
          </p:cNvPr>
          <p:cNvSpPr/>
          <p:nvPr/>
        </p:nvSpPr>
        <p:spPr>
          <a:xfrm>
            <a:off x="1092590" y="5369575"/>
            <a:ext cx="8782929" cy="374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G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Udobi</a:t>
            </a:r>
            <a:r>
              <a:rPr lang="en-SG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KF, et al. Am Fam Physician. 2003 Jan 15;67(2):315-22.</a:t>
            </a:r>
            <a:endParaRPr lang="en-SG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5991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5ACEF5-A642-4F8C-AEE4-0AF09E28B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>
                <a:latin typeface="Bookman Old Style" panose="02050604050505020204" pitchFamily="18" charset="0"/>
              </a:rPr>
              <a:t>Sepsis: Life-threatening organ dysfunction by </a:t>
            </a:r>
            <a:r>
              <a:rPr lang="en-US" sz="2800" b="1" dirty="0" err="1">
                <a:latin typeface="Bookman Old Style" panose="02050604050505020204" pitchFamily="18" charset="0"/>
              </a:rPr>
              <a:t>dysregulated</a:t>
            </a:r>
            <a:r>
              <a:rPr lang="en-US" sz="2800" b="1" dirty="0">
                <a:latin typeface="Bookman Old Style" panose="02050604050505020204" pitchFamily="18" charset="0"/>
              </a:rPr>
              <a:t> host response to infection</a:t>
            </a:r>
            <a:endParaRPr lang="en-SG" sz="2800" b="1" dirty="0">
              <a:latin typeface="Bookman Old Style" panose="0205060405050502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0BD3BA81-E655-408B-997D-65A6EFCB110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228600" y="2514600"/>
            <a:ext cx="5768975" cy="40767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220000"/>
              </a:lnSpc>
            </a:pPr>
            <a:r>
              <a:rPr lang="en-SG" sz="3400" b="1" dirty="0">
                <a:latin typeface="Bookman Old Style" panose="02050604050505020204" pitchFamily="18" charset="0"/>
              </a:rPr>
              <a:t>Altered mental status</a:t>
            </a:r>
          </a:p>
          <a:p>
            <a:pPr>
              <a:lnSpc>
                <a:spcPct val="220000"/>
              </a:lnSpc>
            </a:pPr>
            <a:r>
              <a:rPr lang="en-SG" sz="3400" b="1" dirty="0">
                <a:latin typeface="Bookman Old Style" panose="02050604050505020204" pitchFamily="18" charset="0"/>
              </a:rPr>
              <a:t>Difficult or fast breathing</a:t>
            </a:r>
          </a:p>
          <a:p>
            <a:pPr>
              <a:lnSpc>
                <a:spcPct val="220000"/>
              </a:lnSpc>
            </a:pPr>
            <a:r>
              <a:rPr lang="en-SG" sz="3400" b="1" dirty="0">
                <a:latin typeface="Bookman Old Style" panose="02050604050505020204" pitchFamily="18" charset="0"/>
              </a:rPr>
              <a:t>Low oxygen saturation</a:t>
            </a:r>
          </a:p>
          <a:p>
            <a:pPr>
              <a:lnSpc>
                <a:spcPct val="220000"/>
              </a:lnSpc>
            </a:pPr>
            <a:r>
              <a:rPr lang="en-SG" sz="3400" b="1" dirty="0">
                <a:latin typeface="Bookman Old Style" panose="02050604050505020204" pitchFamily="18" charset="0"/>
              </a:rPr>
              <a:t>Reduced urine output</a:t>
            </a:r>
          </a:p>
          <a:p>
            <a:pPr>
              <a:lnSpc>
                <a:spcPct val="220000"/>
              </a:lnSpc>
            </a:pPr>
            <a:r>
              <a:rPr lang="en-SG" sz="3400" b="1" dirty="0">
                <a:latin typeface="Bookman Old Style" panose="02050604050505020204" pitchFamily="18" charset="0"/>
              </a:rPr>
              <a:t>Tachycardia, small volume pulse, cold extremities or low BP, skin mottling</a:t>
            </a:r>
          </a:p>
          <a:p>
            <a:endParaRPr lang="en-SG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1B66DB65-85B5-4156-8278-BF4120EED8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00325"/>
            <a:ext cx="5183188" cy="3810000"/>
          </a:xfrm>
        </p:spPr>
        <p:txBody>
          <a:bodyPr>
            <a:normAutofit/>
          </a:bodyPr>
          <a:lstStyle/>
          <a:p>
            <a:pPr>
              <a:lnSpc>
                <a:spcPct val="220000"/>
              </a:lnSpc>
            </a:pPr>
            <a:r>
              <a:rPr lang="en-SG" sz="1800" b="1" dirty="0">
                <a:latin typeface="Bookman Old Style" panose="02050604050505020204" pitchFamily="18" charset="0"/>
              </a:rPr>
              <a:t>Coagulopathy</a:t>
            </a:r>
          </a:p>
          <a:p>
            <a:pPr>
              <a:lnSpc>
                <a:spcPct val="220000"/>
              </a:lnSpc>
            </a:pPr>
            <a:r>
              <a:rPr lang="en-SG" sz="1800" b="1" dirty="0">
                <a:latin typeface="Bookman Old Style" panose="02050604050505020204" pitchFamily="18" charset="0"/>
              </a:rPr>
              <a:t>Thrombocytopenia &lt;50,000/</a:t>
            </a:r>
            <a:r>
              <a:rPr lang="en-SG" sz="1800" b="1" dirty="0" err="1">
                <a:latin typeface="Bookman Old Style" panose="02050604050505020204" pitchFamily="18" charset="0"/>
              </a:rPr>
              <a:t>cmm</a:t>
            </a:r>
            <a:endParaRPr lang="en-SG" sz="1800" b="1" dirty="0">
              <a:latin typeface="Bookman Old Style" panose="02050604050505020204" pitchFamily="18" charset="0"/>
            </a:endParaRPr>
          </a:p>
          <a:p>
            <a:pPr>
              <a:lnSpc>
                <a:spcPct val="220000"/>
              </a:lnSpc>
            </a:pPr>
            <a:r>
              <a:rPr lang="en-SG" sz="1800" b="1" dirty="0">
                <a:latin typeface="Bookman Old Style" panose="02050604050505020204" pitchFamily="18" charset="0"/>
              </a:rPr>
              <a:t>Raised serum lactate</a:t>
            </a:r>
          </a:p>
          <a:p>
            <a:pPr>
              <a:lnSpc>
                <a:spcPct val="220000"/>
              </a:lnSpc>
            </a:pPr>
            <a:r>
              <a:rPr lang="en-SG" sz="1800" b="1" dirty="0">
                <a:latin typeface="Bookman Old Style" panose="02050604050505020204" pitchFamily="18" charset="0"/>
              </a:rPr>
              <a:t>Hyperbilirubinemia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44F690F-3908-491D-A956-EF7BD85E481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SG" dirty="0">
                <a:latin typeface="Bookman Old Style" panose="02050604050505020204" pitchFamily="18" charset="0"/>
              </a:rPr>
              <a:t>Signs of organ dysfunction: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1D2B9F8D-9DD5-43D9-A5CC-7A317F465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SG" dirty="0">
                <a:latin typeface="Bookman Old Style" panose="02050604050505020204" pitchFamily="18" charset="0"/>
              </a:rPr>
              <a:t>Laboratory evidence:</a:t>
            </a:r>
          </a:p>
        </p:txBody>
      </p:sp>
    </p:spTree>
    <p:extLst>
      <p:ext uri="{BB962C8B-B14F-4D97-AF65-F5344CB8AC3E}">
        <p14:creationId xmlns="" xmlns:p14="http://schemas.microsoft.com/office/powerpoint/2010/main" val="3066474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D7F6A8-75DA-41AD-8555-596677F6B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b="1" dirty="0">
                <a:latin typeface="Bookman Old Style" panose="02050604050505020204" pitchFamily="18" charset="0"/>
              </a:rPr>
              <a:t>Septic shock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8DC55D-40AD-4FD5-98F3-FBD6802A59F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1825624"/>
            <a:ext cx="10515600" cy="2964739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Persisting hypotension despite volume resuscitation, requiring vasopressors to maintain MAP ≥65 mmHg and </a:t>
            </a:r>
          </a:p>
          <a:p>
            <a:pPr>
              <a:lnSpc>
                <a:spcPct val="20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Serum lactate level &gt;2 </a:t>
            </a:r>
            <a:r>
              <a:rPr lang="en-SG" sz="2400" b="1" dirty="0" err="1">
                <a:latin typeface="Bookman Old Style" panose="02050604050505020204" pitchFamily="18" charset="0"/>
              </a:rPr>
              <a:t>mmol</a:t>
            </a:r>
            <a:r>
              <a:rPr lang="en-SG" sz="2400" b="1" dirty="0">
                <a:latin typeface="Bookman Old Style" panose="02050604050505020204" pitchFamily="18" charset="0"/>
              </a:rPr>
              <a:t>/L</a:t>
            </a:r>
            <a:r>
              <a:rPr lang="en-US" sz="2400" b="1" dirty="0">
                <a:latin typeface="Bookman Old Style" panose="02050604050505020204" pitchFamily="18" charset="0"/>
              </a:rPr>
              <a:t> persisting after adequate fluid resuscitation</a:t>
            </a:r>
            <a:r>
              <a:rPr lang="en-SG" sz="2400" b="1" dirty="0"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9934" y="5256465"/>
            <a:ext cx="944425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Shankar-</a:t>
            </a:r>
            <a:r>
              <a:rPr lang="en-US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Hari</a:t>
            </a:r>
            <a:r>
              <a:rPr lang="en-US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M, et al., Sepsis Definitions Task Force. JAMA. 2016 Feb 23; 315(8):775-87.</a:t>
            </a:r>
            <a:endParaRPr lang="en-US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651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067EC4A8-4FA8-4787-B182-358849CA3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88455"/>
            <a:ext cx="9144000" cy="1055077"/>
          </a:xfrm>
        </p:spPr>
        <p:txBody>
          <a:bodyPr>
            <a:normAutofit/>
          </a:bodyPr>
          <a:lstStyle/>
          <a:p>
            <a:r>
              <a:rPr lang="en-SG" sz="4800" b="1" dirty="0" smtClean="0">
                <a:latin typeface="Bookman Old Style" panose="02050604050505020204" pitchFamily="18" charset="0"/>
              </a:rPr>
              <a:t>         Investigations</a:t>
            </a:r>
            <a:endParaRPr lang="en-SG" sz="4800" b="1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53" y="4550769"/>
            <a:ext cx="3976048" cy="23193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4365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BF44EF33-2A8A-4A9F-8BBE-307109D2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SG" sz="4000" b="1" dirty="0">
                <a:latin typeface="Bookman Old Style" panose="02050604050505020204" pitchFamily="18" charset="0"/>
              </a:rPr>
              <a:t>Real-time RT-PCR test for SARS-CoV-2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E0ADF37-6465-4F2A-93F6-A4EBF9B4581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6716151" cy="466725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7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All suspects should have RT-PCR</a:t>
            </a:r>
          </a:p>
          <a:p>
            <a:pPr>
              <a:lnSpc>
                <a:spcPct val="17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Gold standard</a:t>
            </a:r>
          </a:p>
          <a:p>
            <a:pPr>
              <a:lnSpc>
                <a:spcPct val="17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High specificity, low sensitivity (65-95%)</a:t>
            </a:r>
          </a:p>
          <a:p>
            <a:pPr>
              <a:lnSpc>
                <a:spcPct val="17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Specimen:</a:t>
            </a:r>
          </a:p>
          <a:p>
            <a:pPr lvl="1">
              <a:lnSpc>
                <a:spcPct val="170000"/>
              </a:lnSpc>
            </a:pPr>
            <a:r>
              <a:rPr lang="en-SG" sz="2000" b="1" dirty="0">
                <a:latin typeface="Bookman Old Style" panose="02050604050505020204" pitchFamily="18" charset="0"/>
              </a:rPr>
              <a:t>Upper airway specimens: Nasopharyngeal swab (first choice), oropharyngeal swab</a:t>
            </a:r>
          </a:p>
          <a:p>
            <a:pPr lvl="1">
              <a:lnSpc>
                <a:spcPct val="170000"/>
              </a:lnSpc>
            </a:pPr>
            <a:r>
              <a:rPr lang="en-SG" sz="2000" b="1" dirty="0">
                <a:latin typeface="Bookman Old Style" panose="02050604050505020204" pitchFamily="18" charset="0"/>
              </a:rPr>
              <a:t>Lower airway specimens: </a:t>
            </a:r>
            <a:r>
              <a:rPr lang="en-SG" sz="2000" b="1" dirty="0" err="1">
                <a:latin typeface="Bookman Old Style" panose="02050604050505020204" pitchFamily="18" charset="0"/>
              </a:rPr>
              <a:t>Bronchoalveolar</a:t>
            </a:r>
            <a:r>
              <a:rPr lang="en-SG" sz="2000" b="1" dirty="0">
                <a:latin typeface="Bookman Old Style" panose="02050604050505020204" pitchFamily="18" charset="0"/>
              </a:rPr>
              <a:t> lavage, tracheal aspirate, pleural fluid, lung biopsy, sputum</a:t>
            </a:r>
          </a:p>
          <a:p>
            <a:pPr>
              <a:lnSpc>
                <a:spcPct val="170000"/>
              </a:lnSpc>
            </a:pPr>
            <a:endParaRPr lang="en-SG" sz="2400" b="1" dirty="0">
              <a:latin typeface="Bookman Old Style" panose="02050604050505020204" pitchFamily="18" charset="0"/>
            </a:endParaRPr>
          </a:p>
          <a:p>
            <a:pPr>
              <a:lnSpc>
                <a:spcPct val="170000"/>
              </a:lnSpc>
            </a:pPr>
            <a:endParaRPr lang="en-SG" sz="2400" b="1" dirty="0">
              <a:latin typeface="Bookman Old Style" panose="02050604050505020204" pitchFamily="18" charset="0"/>
            </a:endParaRPr>
          </a:p>
          <a:p>
            <a:endParaRPr lang="en-SG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723E68C-E24A-40D1-8520-3FD77F2C9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914" y="2388757"/>
            <a:ext cx="4073063" cy="31783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5344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Bookman Old Style" panose="02050604050505020204" pitchFamily="18" charset="0"/>
              </a:rPr>
              <a:t>RT-PCR for SARS-CoV-2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812800" y="2617521"/>
            <a:ext cx="5181600" cy="3223158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="" xmlns:p14="http://schemas.microsoft.com/office/powerpoint/2010/main" val="2898092968"/>
              </p:ext>
            </p:extLst>
          </p:nvPr>
        </p:nvGraphicFramePr>
        <p:xfrm>
          <a:off x="6172200" y="2743193"/>
          <a:ext cx="5183188" cy="3208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5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15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493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Week 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Positivity </a:t>
                      </a:r>
                    </a:p>
                  </a:txBody>
                  <a:tcPr marL="91468" marR="9146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1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2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89.3%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3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66.1%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4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32.1%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5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5.4%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6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2000" dirty="0">
                <a:latin typeface="Bookman Old Style" panose="02050604050505020204" pitchFamily="18" charset="0"/>
              </a:rPr>
              <a:t>Correspondence between viral load, disease progression and RT-PCR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2000" dirty="0">
                <a:latin typeface="Bookman Old Style" panose="02050604050505020204" pitchFamily="18" charset="0"/>
              </a:rPr>
              <a:t>RT-PCR in 56 confirmed COVID- 19 patients in China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9788" y="6189662"/>
            <a:ext cx="5157787" cy="476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Lippi G, et al.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Clin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Chem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Lab Med. 2020 Mar 16.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pii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/j/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cclm.ahead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-of-print/cclm-2020-0285/cclm-2020-0285.xml. </a:t>
            </a:r>
            <a:endParaRPr lang="en-US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7588" y="6111990"/>
            <a:ext cx="5257800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Xiao AT et al.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Clin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Infect Dis. 2020 Apr 19.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pii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ciaa460.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10.1093/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cid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/ciaa460.</a:t>
            </a:r>
            <a:endParaRPr lang="en-US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0744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Bookman Old Style" panose="02050604050505020204" pitchFamily="18" charset="0"/>
              </a:rPr>
              <a:t>Serological tests for SARS-CoV-2</a:t>
            </a:r>
            <a:endParaRPr lang="en-US" b="1" dirty="0">
              <a:latin typeface="Bookman Old Style" panose="02050604050505020204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5576248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Bookman Old Style" panose="02050604050505020204" pitchFamily="18" charset="0"/>
              </a:rPr>
              <a:t>Still evolving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Bookman Old Style" panose="02050604050505020204" pitchFamily="18" charset="0"/>
              </a:rPr>
              <a:t>Low sensitivity, good specificity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Bookman Old Style" panose="02050604050505020204" pitchFamily="18" charset="0"/>
              </a:rPr>
              <a:t>Still not recommended by WHO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Bookman Old Style" panose="02050604050505020204" pitchFamily="18" charset="0"/>
              </a:rPr>
              <a:t>CDC, USA has granted EUA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Bookman Old Style" panose="02050604050505020204" pitchFamily="18" charset="0"/>
              </a:rPr>
              <a:t>May be important for </a:t>
            </a:r>
            <a:r>
              <a:rPr lang="en-US" sz="2000" b="1" dirty="0" err="1">
                <a:latin typeface="Bookman Old Style" panose="02050604050505020204" pitchFamily="18" charset="0"/>
              </a:rPr>
              <a:t>sero</a:t>
            </a:r>
            <a:r>
              <a:rPr lang="en-US" sz="2000" b="1" dirty="0">
                <a:latin typeface="Bookman Old Style" panose="02050604050505020204" pitchFamily="18" charset="0"/>
              </a:rPr>
              <a:t>-surveillance</a:t>
            </a:r>
          </a:p>
          <a:p>
            <a:pPr>
              <a:lnSpc>
                <a:spcPct val="150000"/>
              </a:lnSpc>
            </a:pPr>
            <a:r>
              <a:rPr lang="en-US" sz="2000" b="1" dirty="0" err="1">
                <a:latin typeface="Bookman Old Style" panose="02050604050505020204" pitchFamily="18" charset="0"/>
              </a:rPr>
              <a:t>Gonoshasthaya's</a:t>
            </a:r>
            <a:r>
              <a:rPr lang="en-US" sz="2000" b="1" dirty="0">
                <a:latin typeface="Bookman Old Style" panose="02050604050505020204" pitchFamily="18" charset="0"/>
              </a:rPr>
              <a:t> </a:t>
            </a:r>
            <a:r>
              <a:rPr lang="en-GB" sz="2000" b="1" dirty="0">
                <a:latin typeface="Bookman Old Style" panose="02050604050505020204" pitchFamily="18" charset="0"/>
              </a:rPr>
              <a:t>Rapid Dot Blot </a:t>
            </a:r>
            <a:r>
              <a:rPr lang="en-US" sz="2000" b="1" dirty="0">
                <a:latin typeface="Bookman Old Style" panose="02050604050505020204" pitchFamily="18" charset="0"/>
              </a:rPr>
              <a:t>testing kit is under trial by </a:t>
            </a:r>
            <a:r>
              <a:rPr lang="en-US" sz="2000" b="1" dirty="0" smtClean="0">
                <a:latin typeface="Bookman Old Style" panose="02050604050505020204" pitchFamily="18" charset="0"/>
              </a:rPr>
              <a:t>ICDDR,B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59" y="2221524"/>
            <a:ext cx="3900313" cy="2773556"/>
          </a:xfrm>
        </p:spPr>
      </p:pic>
    </p:spTree>
    <p:extLst>
      <p:ext uri="{BB962C8B-B14F-4D97-AF65-F5344CB8AC3E}">
        <p14:creationId xmlns="" xmlns:p14="http://schemas.microsoft.com/office/powerpoint/2010/main" val="2751545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967"/>
          </a:xfrm>
        </p:spPr>
        <p:txBody>
          <a:bodyPr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Current status of COVID- 19 tests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04" y="1322999"/>
            <a:ext cx="9967592" cy="5169876"/>
          </a:xfrm>
        </p:spPr>
      </p:pic>
    </p:spTree>
    <p:extLst>
      <p:ext uri="{BB962C8B-B14F-4D97-AF65-F5344CB8AC3E}">
        <p14:creationId xmlns="" xmlns:p14="http://schemas.microsoft.com/office/powerpoint/2010/main" val="19961663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697"/>
          </a:xfrm>
        </p:spPr>
        <p:txBody>
          <a:bodyPr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Current status of COVID- 19 tests </a:t>
            </a:r>
          </a:p>
        </p:txBody>
      </p:sp>
      <p:graphicFrame>
        <p:nvGraphicFramePr>
          <p:cNvPr id="13" name="Table 5">
            <a:extLst>
              <a:ext uri="{FF2B5EF4-FFF2-40B4-BE49-F238E27FC236}">
                <a16:creationId xmlns="" xmlns:a16="http://schemas.microsoft.com/office/drawing/2014/main" id="{67B286B7-CE0A-4F50-8F58-A05A1D28EE94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712051673"/>
              </p:ext>
            </p:extLst>
          </p:nvPr>
        </p:nvGraphicFramePr>
        <p:xfrm>
          <a:off x="633046" y="1477108"/>
          <a:ext cx="10916529" cy="4525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0803">
                  <a:extLst>
                    <a:ext uri="{9D8B030D-6E8A-4147-A177-3AD203B41FA5}">
                      <a16:colId xmlns="" xmlns:a16="http://schemas.microsoft.com/office/drawing/2014/main" val="1756403227"/>
                    </a:ext>
                  </a:extLst>
                </a:gridCol>
                <a:gridCol w="2530966">
                  <a:extLst>
                    <a:ext uri="{9D8B030D-6E8A-4147-A177-3AD203B41FA5}">
                      <a16:colId xmlns="" xmlns:a16="http://schemas.microsoft.com/office/drawing/2014/main" val="1939636892"/>
                    </a:ext>
                  </a:extLst>
                </a:gridCol>
                <a:gridCol w="1613143">
                  <a:extLst>
                    <a:ext uri="{9D8B030D-6E8A-4147-A177-3AD203B41FA5}">
                      <a16:colId xmlns="" xmlns:a16="http://schemas.microsoft.com/office/drawing/2014/main" val="2437982849"/>
                    </a:ext>
                  </a:extLst>
                </a:gridCol>
                <a:gridCol w="2870092">
                  <a:extLst>
                    <a:ext uri="{9D8B030D-6E8A-4147-A177-3AD203B41FA5}">
                      <a16:colId xmlns="" xmlns:a16="http://schemas.microsoft.com/office/drawing/2014/main" val="3120506572"/>
                    </a:ext>
                  </a:extLst>
                </a:gridCol>
                <a:gridCol w="1941525">
                  <a:extLst>
                    <a:ext uri="{9D8B030D-6E8A-4147-A177-3AD203B41FA5}">
                      <a16:colId xmlns="" xmlns:a16="http://schemas.microsoft.com/office/drawing/2014/main" val="2312814052"/>
                    </a:ext>
                  </a:extLst>
                </a:gridCol>
              </a:tblGrid>
              <a:tr h="9544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Bookman Old Style" panose="02050604050505020204" pitchFamily="18" charset="0"/>
                        </a:rPr>
                        <a:t>Test </a:t>
                      </a:r>
                      <a:endParaRPr lang="en-SG" sz="24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Bookman Old Style" panose="02050604050505020204" pitchFamily="18" charset="0"/>
                        </a:rPr>
                        <a:t>Specimen </a:t>
                      </a:r>
                      <a:endParaRPr lang="en-SG" sz="24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Bookman Old Style" panose="02050604050505020204" pitchFamily="18" charset="0"/>
                        </a:rPr>
                        <a:t>POC use </a:t>
                      </a:r>
                      <a:endParaRPr lang="en-SG" sz="24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Bookman Old Style" panose="02050604050505020204" pitchFamily="18" charset="0"/>
                        </a:rPr>
                        <a:t>Interpretation </a:t>
                      </a:r>
                      <a:endParaRPr lang="en-SG" sz="24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Bookman Old Style" panose="02050604050505020204" pitchFamily="18" charset="0"/>
                        </a:rPr>
                        <a:t>Use </a:t>
                      </a:r>
                      <a:endParaRPr lang="en-SG" sz="24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13961017"/>
                  </a:ext>
                </a:extLst>
              </a:tr>
              <a:tr h="84039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anose="02050604050505020204" pitchFamily="18" charset="0"/>
                        </a:rPr>
                        <a:t>NAAT</a:t>
                      </a:r>
                    </a:p>
                    <a:p>
                      <a:r>
                        <a:rPr lang="en-US" b="1" dirty="0">
                          <a:latin typeface="Bookman Old Style" panose="02050604050505020204" pitchFamily="18" charset="0"/>
                        </a:rPr>
                        <a:t>(RT-PCR)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man Old Style" panose="02050604050505020204" pitchFamily="18" charset="0"/>
                        </a:rPr>
                        <a:t>NP swab, BAL, sputum, blood, </a:t>
                      </a:r>
                      <a:r>
                        <a:rPr lang="en-US" b="1" dirty="0" err="1">
                          <a:latin typeface="Bookman Old Style" panose="02050604050505020204" pitchFamily="18" charset="0"/>
                        </a:rPr>
                        <a:t>faeces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man Old Style" panose="02050604050505020204" pitchFamily="18" charset="0"/>
                        </a:rPr>
                        <a:t>No 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man Old Style" panose="02050604050505020204" pitchFamily="18" charset="0"/>
                        </a:rPr>
                        <a:t>Confirms current infection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man Old Style" panose="02050604050505020204" pitchFamily="18" charset="0"/>
                        </a:rPr>
                        <a:t>Individual testing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66272932"/>
                  </a:ext>
                </a:extLst>
              </a:tr>
              <a:tr h="869052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anose="02050604050505020204" pitchFamily="18" charset="0"/>
                        </a:rPr>
                        <a:t>Ab-based immunoassay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man Old Style" panose="02050604050505020204" pitchFamily="18" charset="0"/>
                        </a:rPr>
                        <a:t>Serum 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man Old Style" panose="02050604050505020204" pitchFamily="18" charset="0"/>
                        </a:rPr>
                        <a:t>Yes 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man Old Style" panose="02050604050505020204" pitchFamily="18" charset="0"/>
                        </a:rPr>
                        <a:t>Ig M 3-5 days of onset;</a:t>
                      </a:r>
                    </a:p>
                    <a:p>
                      <a:pPr algn="ctr"/>
                      <a:r>
                        <a:rPr lang="en-US" b="1" dirty="0">
                          <a:latin typeface="Bookman Old Style" panose="02050604050505020204" pitchFamily="18" charset="0"/>
                        </a:rPr>
                        <a:t>Ig G past infection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man Old Style" panose="02050604050505020204" pitchFamily="18" charset="0"/>
                        </a:rPr>
                        <a:t>Community surveillance 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97574501"/>
                  </a:ext>
                </a:extLst>
              </a:tr>
              <a:tr h="869052">
                <a:tc>
                  <a:txBody>
                    <a:bodyPr/>
                    <a:lstStyle/>
                    <a:p>
                      <a:r>
                        <a:rPr lang="en-SG" b="1" dirty="0">
                          <a:latin typeface="Bookman Old Style" panose="02050604050505020204" pitchFamily="18" charset="0"/>
                        </a:rPr>
                        <a:t>Ag-based immunoassay</a:t>
                      </a:r>
                    </a:p>
                    <a:p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b="1" dirty="0">
                          <a:latin typeface="Bookman Old Style" panose="02050604050505020204" pitchFamily="18" charset="0"/>
                        </a:rPr>
                        <a:t>NP swab, BAL, sputum, blood, </a:t>
                      </a:r>
                      <a:r>
                        <a:rPr lang="en-SG" b="1" dirty="0" smtClean="0">
                          <a:latin typeface="Bookman Old Style" panose="02050604050505020204" pitchFamily="18" charset="0"/>
                        </a:rPr>
                        <a:t>Saliva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man Old Style" panose="02050604050505020204" pitchFamily="18" charset="0"/>
                        </a:rPr>
                        <a:t>Yes 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Bookman Old Style" panose="02050604050505020204" pitchFamily="18" charset="0"/>
                        </a:rPr>
                        <a:t>Confirms current infection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  <a:p>
                      <a:pPr algn="ctr"/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Bookman Old Style" panose="02050604050505020204" pitchFamily="18" charset="0"/>
                        </a:rPr>
                        <a:t>Individual testing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  <a:p>
                      <a:pPr algn="ctr"/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7051883"/>
                  </a:ext>
                </a:extLst>
              </a:tr>
              <a:tr h="82808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anose="02050604050505020204" pitchFamily="18" charset="0"/>
                        </a:rPr>
                        <a:t>Clinical tests 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man Old Style" panose="02050604050505020204" pitchFamily="18" charset="0"/>
                        </a:rPr>
                        <a:t>CT chest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man Old Style" panose="02050604050505020204" pitchFamily="18" charset="0"/>
                        </a:rPr>
                        <a:t>Yes 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man Old Style" panose="02050604050505020204" pitchFamily="18" charset="0"/>
                        </a:rPr>
                        <a:t>Infection possible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Bookman Old Style" panose="02050604050505020204" pitchFamily="18" charset="0"/>
                        </a:rPr>
                        <a:t>Triage</a:t>
                      </a:r>
                      <a:endParaRPr lang="en-SG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955913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838200" y="6135103"/>
            <a:ext cx="1051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Bookman Old Style" panose="02050604050505020204" pitchFamily="18" charset="0"/>
              </a:rPr>
              <a:t>ESC Guidance for the Diagnosis and Management of CV Disease during the COVID-19 Pandemic. Available at: </a:t>
            </a:r>
            <a:r>
              <a:rPr lang="en-US" sz="1400" dirty="0">
                <a:latin typeface="Bookman Old Style" panose="02050604050505020204" pitchFamily="18" charset="0"/>
              </a:rPr>
              <a:t>https://www.escardio.org/Education/COVID-19-and-Cardiology/ESC-COVID-19-Guidance</a:t>
            </a:r>
          </a:p>
        </p:txBody>
      </p:sp>
    </p:spTree>
    <p:extLst>
      <p:ext uri="{BB962C8B-B14F-4D97-AF65-F5344CB8AC3E}">
        <p14:creationId xmlns="" xmlns:p14="http://schemas.microsoft.com/office/powerpoint/2010/main" val="1175702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828801"/>
            <a:ext cx="43885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2401" y="990601"/>
            <a:ext cx="43854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0019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3F1D4FE7-9063-4708-940B-5724AF80F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sz="4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Other investigations</a:t>
            </a:r>
            <a:endParaRPr lang="en-S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C68C7E90-82A9-4EE9-A0D2-9C3E36E4BF3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Blood tests:</a:t>
            </a:r>
          </a:p>
          <a:p>
            <a:pPr lvl="1">
              <a:lnSpc>
                <a:spcPct val="16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CBC</a:t>
            </a:r>
            <a:r>
              <a:rPr lang="en-SG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: Lymphopenia</a:t>
            </a:r>
            <a:r>
              <a:rPr lang="en-SG" b="1" dirty="0">
                <a:latin typeface="Bookman Old Style" panose="02050604050505020204" pitchFamily="18" charset="0"/>
              </a:rPr>
              <a:t>; 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SG" b="1" dirty="0">
                <a:latin typeface="Bookman Old Style" panose="02050604050505020204" pitchFamily="18" charset="0"/>
              </a:rPr>
              <a:t>           N:L &gt;3.5 bad prognosis</a:t>
            </a:r>
          </a:p>
          <a:p>
            <a:pPr lvl="1">
              <a:lnSpc>
                <a:spcPct val="160000"/>
              </a:lnSpc>
            </a:pPr>
            <a:r>
              <a:rPr lang="en-SG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CRP</a:t>
            </a:r>
            <a:r>
              <a:rPr lang="en-SG" b="1" dirty="0">
                <a:latin typeface="Bookman Old Style" panose="02050604050505020204" pitchFamily="18" charset="0"/>
              </a:rPr>
              <a:t>: Raised</a:t>
            </a:r>
          </a:p>
          <a:p>
            <a:pPr lvl="1">
              <a:lnSpc>
                <a:spcPct val="16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Serum </a:t>
            </a:r>
            <a:r>
              <a:rPr lang="en-SG" b="1" dirty="0" err="1">
                <a:latin typeface="Bookman Old Style" panose="02050604050505020204" pitchFamily="18" charset="0"/>
              </a:rPr>
              <a:t>procalcitonin</a:t>
            </a:r>
            <a:r>
              <a:rPr lang="en-SG" b="1" dirty="0">
                <a:latin typeface="Bookman Old Style" panose="02050604050505020204" pitchFamily="18" charset="0"/>
              </a:rPr>
              <a:t>: Normal</a:t>
            </a:r>
          </a:p>
          <a:p>
            <a:pPr lvl="1">
              <a:lnSpc>
                <a:spcPct val="16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Serum </a:t>
            </a:r>
            <a:r>
              <a:rPr lang="en-SG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ferritin</a:t>
            </a:r>
            <a:r>
              <a:rPr lang="en-SG" b="1" dirty="0">
                <a:latin typeface="Bookman Old Style" panose="02050604050505020204" pitchFamily="18" charset="0"/>
              </a:rPr>
              <a:t>: Raised</a:t>
            </a:r>
          </a:p>
          <a:p>
            <a:pPr lvl="1">
              <a:lnSpc>
                <a:spcPct val="16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Serum LDH: Mildly raised</a:t>
            </a:r>
          </a:p>
          <a:p>
            <a:pPr lvl="1">
              <a:lnSpc>
                <a:spcPct val="16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Serum </a:t>
            </a:r>
            <a:r>
              <a:rPr lang="en-SG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D-dimer</a:t>
            </a:r>
            <a:r>
              <a:rPr lang="en-SG" b="1" dirty="0">
                <a:latin typeface="Bookman Old Style" panose="02050604050505020204" pitchFamily="18" charset="0"/>
              </a:rPr>
              <a:t>: Raised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2274E12-4FDD-42BE-9E9E-6EE843E158C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915025" y="1589567"/>
            <a:ext cx="6067425" cy="45720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latin typeface="Bookman Old Style" panose="02050604050505020204" pitchFamily="18" charset="0"/>
              </a:rPr>
              <a:t>Imaging: A</a:t>
            </a:r>
            <a:r>
              <a:rPr lang="en-SG" b="1" dirty="0">
                <a:latin typeface="Bookman Old Style" panose="02050604050505020204" pitchFamily="18" charset="0"/>
              </a:rPr>
              <a:t>typical pneumonia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latin typeface="Bookman Old Style" panose="02050604050505020204" pitchFamily="18" charset="0"/>
              </a:rPr>
              <a:t>Chest x-ray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HRCT</a:t>
            </a:r>
            <a:r>
              <a:rPr lang="en-US" b="1" dirty="0" smtClean="0">
                <a:latin typeface="Bookman Old Style" panose="02050604050505020204" pitchFamily="18" charset="0"/>
              </a:rPr>
              <a:t> </a:t>
            </a:r>
            <a:r>
              <a:rPr lang="en-US" b="1" dirty="0">
                <a:latin typeface="Bookman Old Style" panose="02050604050505020204" pitchFamily="18" charset="0"/>
              </a:rPr>
              <a:t>scan of chest</a:t>
            </a:r>
            <a:r>
              <a:rPr lang="en-SG" b="1" dirty="0">
                <a:latin typeface="Bookman Old Style" panose="02050604050505020204" pitchFamily="18" charset="0"/>
              </a:rPr>
              <a:t> 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latin typeface="Bookman Old Style" panose="02050604050505020204" pitchFamily="18" charset="0"/>
              </a:rPr>
              <a:t>USG of chest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latin typeface="Bookman Old Style" panose="02050604050505020204" pitchFamily="18" charset="0"/>
              </a:rPr>
              <a:t>Serological tests for SARS-CoV-2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latin typeface="Bookman Old Style" panose="02050604050505020204" pitchFamily="18" charset="0"/>
              </a:rPr>
              <a:t>Still evolving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latin typeface="Bookman Old Style" panose="02050604050505020204" pitchFamily="18" charset="0"/>
              </a:rPr>
              <a:t>Viral culture </a:t>
            </a:r>
          </a:p>
          <a:p>
            <a:pPr>
              <a:lnSpc>
                <a:spcPct val="170000"/>
              </a:lnSpc>
            </a:pPr>
            <a:endParaRPr lang="en-US" b="1" dirty="0">
              <a:latin typeface="Bookman Old Style" panose="02050604050505020204" pitchFamily="18" charset="0"/>
            </a:endParaRPr>
          </a:p>
          <a:p>
            <a:endParaRPr lang="en-SG" dirty="0"/>
          </a:p>
        </p:txBody>
      </p:sp>
    </p:spTree>
    <p:extLst>
      <p:ext uri="{BB962C8B-B14F-4D97-AF65-F5344CB8AC3E}">
        <p14:creationId xmlns="" xmlns:p14="http://schemas.microsoft.com/office/powerpoint/2010/main" val="4015576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4F02B-6722-46A5-B08B-81032F9E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b="1" dirty="0">
                <a:latin typeface="Bookman Old Style" panose="02050604050505020204" pitchFamily="18" charset="0"/>
              </a:rPr>
              <a:t>CT scan of chest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6001E0A-B743-4048-AE01-9132EC95E92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2400" y="1514475"/>
            <a:ext cx="11925300" cy="4733925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SG" sz="1800" b="1" dirty="0">
                <a:latin typeface="Bookman Old Style" panose="02050604050505020204" pitchFamily="18" charset="0"/>
              </a:rPr>
              <a:t>Should not be relied upon for diagnosis and screening </a:t>
            </a:r>
          </a:p>
          <a:p>
            <a:pPr>
              <a:lnSpc>
                <a:spcPct val="160000"/>
              </a:lnSpc>
            </a:pPr>
            <a:r>
              <a:rPr lang="en-SG" sz="1800" b="1" dirty="0">
                <a:latin typeface="Bookman Old Style" panose="02050604050505020204" pitchFamily="18" charset="0"/>
              </a:rPr>
              <a:t>High sensitivity (94%) but low specificity (37%)</a:t>
            </a:r>
          </a:p>
          <a:p>
            <a:pPr>
              <a:lnSpc>
                <a:spcPct val="160000"/>
              </a:lnSpc>
            </a:pPr>
            <a:r>
              <a:rPr lang="en-SG" sz="1800" b="1" dirty="0">
                <a:latin typeface="Bookman Old Style" panose="02050604050505020204" pitchFamily="18" charset="0"/>
              </a:rPr>
              <a:t>Commonest: </a:t>
            </a:r>
            <a:r>
              <a:rPr lang="en-SG" sz="1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Ground-glass opacities </a:t>
            </a:r>
            <a:r>
              <a:rPr lang="en-SG" sz="1800" b="1" dirty="0">
                <a:latin typeface="Bookman Old Style" panose="02050604050505020204" pitchFamily="18" charset="0"/>
              </a:rPr>
              <a:t>-- bilateral, subpleural, peripheral</a:t>
            </a:r>
          </a:p>
          <a:p>
            <a:pPr>
              <a:lnSpc>
                <a:spcPct val="160000"/>
              </a:lnSpc>
            </a:pPr>
            <a:r>
              <a:rPr lang="en-SG" sz="1800" b="1" dirty="0">
                <a:latin typeface="Bookman Old Style" panose="02050604050505020204" pitchFamily="18" charset="0"/>
              </a:rPr>
              <a:t>Others:</a:t>
            </a:r>
          </a:p>
          <a:p>
            <a:pPr lvl="1">
              <a:lnSpc>
                <a:spcPct val="160000"/>
              </a:lnSpc>
            </a:pPr>
            <a:r>
              <a:rPr lang="en-SG" sz="1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Crazy paving appearance </a:t>
            </a:r>
            <a:r>
              <a:rPr lang="en-SG" sz="1800" b="1" dirty="0">
                <a:latin typeface="Bookman Old Style" panose="02050604050505020204" pitchFamily="18" charset="0"/>
              </a:rPr>
              <a:t>(ground-glass opacities  plus inter-/intra-lobular septal thickening)</a:t>
            </a:r>
          </a:p>
          <a:p>
            <a:pPr lvl="1">
              <a:lnSpc>
                <a:spcPct val="160000"/>
              </a:lnSpc>
            </a:pPr>
            <a:r>
              <a:rPr lang="en-SG" sz="1800" b="1" dirty="0">
                <a:latin typeface="Bookman Old Style" panose="02050604050505020204" pitchFamily="18" charset="0"/>
              </a:rPr>
              <a:t>Consolidation </a:t>
            </a:r>
          </a:p>
          <a:p>
            <a:pPr lvl="1">
              <a:lnSpc>
                <a:spcPct val="160000"/>
              </a:lnSpc>
            </a:pPr>
            <a:r>
              <a:rPr lang="en-SG" sz="1800" b="1" dirty="0">
                <a:latin typeface="Bookman Old Style" panose="02050604050505020204" pitchFamily="18" charset="0"/>
              </a:rPr>
              <a:t>Vascular dilatation</a:t>
            </a:r>
          </a:p>
          <a:p>
            <a:pPr lvl="1">
              <a:lnSpc>
                <a:spcPct val="160000"/>
              </a:lnSpc>
            </a:pPr>
            <a:r>
              <a:rPr lang="en-SG" sz="1800" b="1" dirty="0">
                <a:latin typeface="Bookman Old Style" panose="02050604050505020204" pitchFamily="18" charset="0"/>
              </a:rPr>
              <a:t>Traction Bronchiectasis</a:t>
            </a:r>
          </a:p>
          <a:p>
            <a:pPr lvl="1">
              <a:lnSpc>
                <a:spcPct val="160000"/>
              </a:lnSpc>
            </a:pPr>
            <a:r>
              <a:rPr lang="en-SG" sz="1800" b="1" dirty="0">
                <a:latin typeface="Bookman Old Style" panose="02050604050505020204" pitchFamily="18" charset="0"/>
              </a:rPr>
              <a:t>Subpleural bands and architectural distortion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7CAB74E-5EB9-457D-9875-473000593D55}"/>
              </a:ext>
            </a:extLst>
          </p:cNvPr>
          <p:cNvSpPr/>
          <p:nvPr/>
        </p:nvSpPr>
        <p:spPr>
          <a:xfrm>
            <a:off x="955343" y="6342063"/>
            <a:ext cx="5581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https://radiologyassistant.nl/chest/lk-jg-1</a:t>
            </a:r>
          </a:p>
        </p:txBody>
      </p:sp>
    </p:spTree>
    <p:extLst>
      <p:ext uri="{BB962C8B-B14F-4D97-AF65-F5344CB8AC3E}">
        <p14:creationId xmlns="" xmlns:p14="http://schemas.microsoft.com/office/powerpoint/2010/main" val="3239613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039B02C-173C-4D4C-A734-4434987FC12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76275" y="114299"/>
            <a:ext cx="11239902" cy="60864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AC8624B-9E4A-4C64-A2FA-E45007860BEA}"/>
              </a:ext>
            </a:extLst>
          </p:cNvPr>
          <p:cNvSpPr/>
          <p:nvPr/>
        </p:nvSpPr>
        <p:spPr>
          <a:xfrm>
            <a:off x="2433711" y="6191937"/>
            <a:ext cx="7090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000" dirty="0">
                <a:latin typeface="Bookman Old Style" panose="02050604050505020204" pitchFamily="18" charset="0"/>
              </a:rPr>
              <a:t>https://radiologyassistant.nl/chest/lk-jg-1</a:t>
            </a:r>
          </a:p>
        </p:txBody>
      </p:sp>
    </p:spTree>
    <p:extLst>
      <p:ext uri="{BB962C8B-B14F-4D97-AF65-F5344CB8AC3E}">
        <p14:creationId xmlns="" xmlns:p14="http://schemas.microsoft.com/office/powerpoint/2010/main" val="3439103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A5E750F1-DD1F-4AA1-AFFD-01523C47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55" y="3556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SG" sz="3600" dirty="0">
                <a:latin typeface="Bookman Old Style" panose="02050604050505020204" pitchFamily="18" charset="0"/>
              </a:rPr>
              <a:t>CT scan of chest in COVID- 19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="" xmlns:a16="http://schemas.microsoft.com/office/drawing/2014/main" id="{BE8F5EB1-90FC-4E4D-A235-F1914070B82F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260475" y="2619375"/>
            <a:ext cx="4286250" cy="321945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F3065F61-4E6A-468E-A452-3686186DFA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96100" y="2771775"/>
            <a:ext cx="4191000" cy="291465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0D9DA79-BF1D-4B13-97BD-97D18A7D59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en-SG" dirty="0">
                <a:latin typeface="Bookman Old Style" panose="02050604050505020204" pitchFamily="18" charset="0"/>
              </a:rPr>
              <a:t>Ground glass opacity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823D02A9-F06F-47F7-A245-EEB16FEDC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SG" dirty="0">
                <a:latin typeface="Bookman Old Style" panose="02050604050505020204" pitchFamily="18" charset="0"/>
              </a:rPr>
              <a:t>Crazy paving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BCCAAF4-D2DF-4FDF-BDB1-E4E153E8AD7B}"/>
              </a:ext>
            </a:extLst>
          </p:cNvPr>
          <p:cNvSpPr/>
          <p:nvPr/>
        </p:nvSpPr>
        <p:spPr>
          <a:xfrm>
            <a:off x="3302758" y="6342063"/>
            <a:ext cx="5743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>
                <a:latin typeface="Bookman Old Style" panose="02050604050505020204" pitchFamily="18" charset="0"/>
              </a:rPr>
              <a:t>https://radiologyassistant.nl/chest/lk-jg-1</a:t>
            </a:r>
          </a:p>
        </p:txBody>
      </p:sp>
    </p:spTree>
    <p:extLst>
      <p:ext uri="{BB962C8B-B14F-4D97-AF65-F5344CB8AC3E}">
        <p14:creationId xmlns="" xmlns:p14="http://schemas.microsoft.com/office/powerpoint/2010/main" val="1693255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AB616F-F2E3-410E-983C-9F47BCA23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Chest x-ray</a:t>
            </a:r>
            <a:endParaRPr lang="en-SG" b="1" dirty="0">
              <a:latin typeface="Bookman Old Style" panose="020506040505050202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9783F8E3-3F5D-4F0A-AA26-F2BD88B2925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91319" y="1825625"/>
            <a:ext cx="5950423" cy="400196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Typically, first-line imaging modality </a:t>
            </a:r>
            <a:endParaRPr lang="en-US" b="1" dirty="0">
              <a:latin typeface="Bookman Old Style" panose="02050604050505020204" pitchFamily="18" charset="0"/>
            </a:endParaRPr>
          </a:p>
          <a:p>
            <a:pPr>
              <a:lnSpc>
                <a:spcPct val="16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Less sensitive than CT scan of chest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Commonest: Consolidation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Less common: Ground glass opacity</a:t>
            </a:r>
          </a:p>
          <a:p>
            <a:pPr>
              <a:lnSpc>
                <a:spcPct val="16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Bilateral, peripheral, lower zone predominant </a:t>
            </a:r>
          </a:p>
          <a:p>
            <a:pPr>
              <a:lnSpc>
                <a:spcPct val="16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Pleural effusion rare.</a:t>
            </a:r>
          </a:p>
          <a:p>
            <a:endParaRPr lang="en-SG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38C05120-DD94-46D1-8AB1-FD804F05432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301" y="2016016"/>
            <a:ext cx="4191000" cy="3324225"/>
          </a:xfr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7D29F08-490C-4D1B-ACE9-92C3C8174DB2}"/>
              </a:ext>
            </a:extLst>
          </p:cNvPr>
          <p:cNvSpPr/>
          <p:nvPr/>
        </p:nvSpPr>
        <p:spPr>
          <a:xfrm>
            <a:off x="6019800" y="56655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SG" b="1" dirty="0">
                <a:latin typeface="Bookman Old Style" panose="02050604050505020204" pitchFamily="18" charset="0"/>
              </a:rPr>
              <a:t>Ground-glass opacification and consolidation in right upper lobe and left lower lobe (arrows).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87D6C7E-CBBF-4EA9-B22D-8CC3885A686F}"/>
              </a:ext>
            </a:extLst>
          </p:cNvPr>
          <p:cNvSpPr/>
          <p:nvPr/>
        </p:nvSpPr>
        <p:spPr>
          <a:xfrm>
            <a:off x="1393090" y="6176963"/>
            <a:ext cx="4071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dirty="0"/>
              <a:t>https://radiologyassistant.nl/chest/lk-jg-1</a:t>
            </a:r>
          </a:p>
        </p:txBody>
      </p:sp>
    </p:spTree>
    <p:extLst>
      <p:ext uri="{BB962C8B-B14F-4D97-AF65-F5344CB8AC3E}">
        <p14:creationId xmlns="" xmlns:p14="http://schemas.microsoft.com/office/powerpoint/2010/main" val="39515421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E014229E-473F-465F-8606-76B29EDD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Chest x-ray in COVID- 19</a:t>
            </a:r>
            <a:endParaRPr lang="en-SG" sz="4000" dirty="0">
              <a:latin typeface="Bookman Old Style" panose="0205060405050502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1A3D154-703A-4EF2-8257-07BA01E90DFC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475581" y="2263200"/>
            <a:ext cx="3886200" cy="353621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0C07114D-5BAC-4DF2-BB6D-96B07620DA1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51322" y="2312438"/>
            <a:ext cx="3624943" cy="356049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3F0894C4-AA97-42A2-AD25-0C47E2837B6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7" cy="37272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Bilateral pneumonia</a:t>
            </a:r>
            <a:endParaRPr lang="en-SG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B8587C64-6534-4E0E-8796-277EF035BA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37272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ARDS</a:t>
            </a:r>
            <a:endParaRPr lang="en-SG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6D240FB-4D0D-49FD-B297-F44312AC79DD}"/>
              </a:ext>
            </a:extLst>
          </p:cNvPr>
          <p:cNvSpPr/>
          <p:nvPr/>
        </p:nvSpPr>
        <p:spPr>
          <a:xfrm>
            <a:off x="1475581" y="6008736"/>
            <a:ext cx="9100684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Guidelines on Clinical Management of Coronavirus Disease 2019(Covid-19), Version 5.9 April 2020, Government of the People's Republic of Bangladesh.</a:t>
            </a:r>
          </a:p>
        </p:txBody>
      </p:sp>
    </p:spTree>
    <p:extLst>
      <p:ext uri="{BB962C8B-B14F-4D97-AF65-F5344CB8AC3E}">
        <p14:creationId xmlns="" xmlns:p14="http://schemas.microsoft.com/office/powerpoint/2010/main" val="2826990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6AE3A22C-9040-4720-A747-D33656A2B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CXR vs. CT scan of chest</a:t>
            </a:r>
            <a:endParaRPr lang="en-SG" sz="4000" dirty="0">
              <a:latin typeface="Bookman Old Style" panose="02050604050505020204" pitchFamily="18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C57F39A8-B518-48E4-B7F3-9B65A420992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129" y="1698674"/>
            <a:ext cx="7427742" cy="3460652"/>
          </a:xfr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FF5D1F4-E53E-42F8-B602-B8B164BFC6BA}"/>
              </a:ext>
            </a:extLst>
          </p:cNvPr>
          <p:cNvSpPr/>
          <p:nvPr/>
        </p:nvSpPr>
        <p:spPr>
          <a:xfrm>
            <a:off x="1446663" y="5515766"/>
            <a:ext cx="9294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b="1" dirty="0">
                <a:latin typeface="Bookman Old Style" panose="02050604050505020204" pitchFamily="18" charset="0"/>
              </a:rPr>
              <a:t>Ground glass opacities in right lower lobe on CT (red arrows) are not visible on chest radiograph, which was taken 1 hour prior to CT-study.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8A9FDFF-FAC0-406D-9F30-C7900D352C8E}"/>
              </a:ext>
            </a:extLst>
          </p:cNvPr>
          <p:cNvSpPr/>
          <p:nvPr/>
        </p:nvSpPr>
        <p:spPr>
          <a:xfrm>
            <a:off x="1555845" y="6308209"/>
            <a:ext cx="6576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/>
              <a:t>https://radiologyassistant.nl/chest/lk-jg-1</a:t>
            </a:r>
          </a:p>
        </p:txBody>
      </p:sp>
    </p:spTree>
    <p:extLst>
      <p:ext uri="{BB962C8B-B14F-4D97-AF65-F5344CB8AC3E}">
        <p14:creationId xmlns="" xmlns:p14="http://schemas.microsoft.com/office/powerpoint/2010/main" val="3895335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65B2C96C-8C53-43BB-8242-5A450CADE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3200" b="1" dirty="0">
                <a:latin typeface="Bookman Old Style" panose="02050604050505020204" pitchFamily="18" charset="0"/>
              </a:rPr>
              <a:t>Even before RT-PCR is available…..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3E2A821-745F-4196-8BD7-848C19DF7F9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Ancillary tests can help!</a:t>
            </a:r>
          </a:p>
          <a:p>
            <a:pPr>
              <a:lnSpc>
                <a:spcPct val="150000"/>
              </a:lnSpc>
            </a:pPr>
            <a:r>
              <a:rPr lang="en-SG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Normal or low WBC count, lymphopenia, high CRP, low procalcitonin If associated with bilateral pneumonia in CXR or ground-glass opacity in CT chest diagnosis is COVID 19 during ongoing pandemic.</a:t>
            </a:r>
          </a:p>
          <a:p>
            <a:pPr>
              <a:lnSpc>
                <a:spcPct val="15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Serological test specially antigen-based test can be a POC test.</a:t>
            </a:r>
          </a:p>
        </p:txBody>
      </p:sp>
    </p:spTree>
    <p:extLst>
      <p:ext uri="{BB962C8B-B14F-4D97-AF65-F5344CB8AC3E}">
        <p14:creationId xmlns="" xmlns:p14="http://schemas.microsoft.com/office/powerpoint/2010/main" val="1830774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="" xmlns:a16="http://schemas.microsoft.com/office/drawing/2014/main" id="{505F7087-ACC0-4A8A-AA42-17DC91E7F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13538"/>
            <a:ext cx="9144000" cy="844062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Bookman Old Style" panose="02050604050505020204" pitchFamily="18" charset="0"/>
              </a:rPr>
              <a:t>          Management </a:t>
            </a:r>
            <a:endParaRPr lang="en-SG" sz="4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51116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4557" y="100668"/>
            <a:ext cx="11744587" cy="641757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362200" y="100668"/>
          <a:ext cx="7381875" cy="6757332"/>
        </p:xfrm>
        <a:graphic>
          <a:graphicData uri="http://schemas.openxmlformats.org/presentationml/2006/ole">
            <p:oleObj spid="_x0000_s1026" name="Acrobat Document" r:id="rId3" imgW="5829108" imgH="754380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situation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940" y="1613647"/>
            <a:ext cx="10916621" cy="509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581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8125" y="1838325"/>
            <a:ext cx="11811000" cy="305752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None/>
            </a:pPr>
            <a:endParaRPr lang="en-US" b="1" dirty="0" smtClean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en-US" b="1" dirty="0" smtClean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200" b="1" dirty="0" smtClean="0">
                <a:latin typeface="Bookman Old Style" panose="02050604050505020204" pitchFamily="18" charset="0"/>
              </a:rPr>
              <a:t>No </a:t>
            </a:r>
            <a:r>
              <a:rPr lang="en-US" sz="4200" b="1" dirty="0">
                <a:latin typeface="Bookman Old Style" panose="02050604050505020204" pitchFamily="18" charset="0"/>
              </a:rPr>
              <a:t>specific treatment </a:t>
            </a:r>
          </a:p>
          <a:p>
            <a:pPr>
              <a:lnSpc>
                <a:spcPct val="150000"/>
              </a:lnSpc>
            </a:pPr>
            <a:r>
              <a:rPr lang="en-US" sz="4200" b="1" dirty="0" smtClean="0">
                <a:latin typeface="Bookman Old Style" panose="02050604050505020204" pitchFamily="18" charset="0"/>
              </a:rPr>
              <a:t>Management mostly </a:t>
            </a:r>
            <a:r>
              <a:rPr lang="en-US" sz="4200" b="1" dirty="0">
                <a:latin typeface="Bookman Old Style" panose="02050604050505020204" pitchFamily="18" charset="0"/>
              </a:rPr>
              <a:t>symptomatic </a:t>
            </a:r>
            <a:r>
              <a:rPr lang="en-US" sz="4200" b="1" dirty="0" smtClean="0">
                <a:latin typeface="Bookman Old Style" panose="02050604050505020204" pitchFamily="18" charset="0"/>
              </a:rPr>
              <a:t>&amp; </a:t>
            </a:r>
            <a:r>
              <a:rPr lang="en-US" sz="4200" b="1" dirty="0">
                <a:latin typeface="Bookman Old Style" panose="02050604050505020204" pitchFamily="18" charset="0"/>
              </a:rPr>
              <a:t>supportive</a:t>
            </a:r>
          </a:p>
        </p:txBody>
      </p:sp>
    </p:spTree>
    <p:extLst>
      <p:ext uri="{BB962C8B-B14F-4D97-AF65-F5344CB8AC3E}">
        <p14:creationId xmlns="" xmlns:p14="http://schemas.microsoft.com/office/powerpoint/2010/main" val="118147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C5FEC9-BAD0-4F4D-B950-06C905BE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SG" sz="4000" b="1" dirty="0">
                <a:latin typeface="Bookman Old Style" panose="02050604050505020204" pitchFamily="18" charset="0"/>
              </a:rPr>
              <a:t>Clinical criteria for case management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6CD504AF-8C73-4918-B6C9-D8FAFCFA504B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1642411473"/>
              </p:ext>
            </p:extLst>
          </p:nvPr>
        </p:nvGraphicFramePr>
        <p:xfrm>
          <a:off x="817563" y="1600200"/>
          <a:ext cx="1087120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6299">
                  <a:extLst>
                    <a:ext uri="{9D8B030D-6E8A-4147-A177-3AD203B41FA5}">
                      <a16:colId xmlns="" xmlns:a16="http://schemas.microsoft.com/office/drawing/2014/main" val="4171499256"/>
                    </a:ext>
                  </a:extLst>
                </a:gridCol>
                <a:gridCol w="6094901">
                  <a:extLst>
                    <a:ext uri="{9D8B030D-6E8A-4147-A177-3AD203B41FA5}">
                      <a16:colId xmlns="" xmlns:a16="http://schemas.microsoft.com/office/drawing/2014/main" val="23212168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>
                          <a:latin typeface="Bookman Old Style" panose="02050604050505020204" pitchFamily="18" charset="0"/>
                        </a:rPr>
                        <a:t>Stage of illness  </a:t>
                      </a:r>
                      <a:endParaRPr lang="en-SG" sz="2800" dirty="0">
                        <a:latin typeface="Bookman Old Style" panose="02050604050505020204" pitchFamily="18" charset="0"/>
                      </a:endParaRPr>
                    </a:p>
                  </a:txBody>
                  <a:tcPr marL="94532" marR="9453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>
                          <a:latin typeface="Bookman Old Style" panose="02050604050505020204" pitchFamily="18" charset="0"/>
                        </a:rPr>
                        <a:t>Definition </a:t>
                      </a:r>
                      <a:endParaRPr lang="en-SG" sz="2800" dirty="0">
                        <a:latin typeface="Bookman Old Style" panose="02050604050505020204" pitchFamily="18" charset="0"/>
                      </a:endParaRPr>
                    </a:p>
                  </a:txBody>
                  <a:tcPr marL="94532" marR="94532"/>
                </a:tc>
                <a:extLst>
                  <a:ext uri="{0D108BD9-81ED-4DB2-BD59-A6C34878D82A}">
                    <a16:rowId xmlns="" xmlns:a16="http://schemas.microsoft.com/office/drawing/2014/main" val="1978940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latin typeface="Bookman Old Style" panose="02050604050505020204" pitchFamily="18" charset="0"/>
                        </a:rPr>
                        <a:t>Mild </a:t>
                      </a:r>
                      <a:endParaRPr lang="en-SG" sz="2800" b="1" dirty="0">
                        <a:latin typeface="Bookman Old Style" panose="02050604050505020204" pitchFamily="18" charset="0"/>
                      </a:endParaRPr>
                    </a:p>
                  </a:txBody>
                  <a:tcPr marL="94532" marR="94532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800" b="1" dirty="0">
                          <a:latin typeface="Bookman Old Style" panose="02050604050505020204" pitchFamily="18" charset="0"/>
                        </a:rPr>
                        <a:t>Influenza like illness (ILI)</a:t>
                      </a:r>
                    </a:p>
                  </a:txBody>
                  <a:tcPr marL="94532" marR="94532"/>
                </a:tc>
                <a:extLst>
                  <a:ext uri="{0D108BD9-81ED-4DB2-BD59-A6C34878D82A}">
                    <a16:rowId xmlns="" xmlns:a16="http://schemas.microsoft.com/office/drawing/2014/main" val="4011148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latin typeface="Bookman Old Style" panose="02050604050505020204" pitchFamily="18" charset="0"/>
                        </a:rPr>
                        <a:t>Moderate </a:t>
                      </a:r>
                      <a:endParaRPr lang="en-SG" sz="2800" b="1" dirty="0">
                        <a:latin typeface="Bookman Old Style" panose="02050604050505020204" pitchFamily="18" charset="0"/>
                      </a:endParaRPr>
                    </a:p>
                  </a:txBody>
                  <a:tcPr marL="94532" marR="94532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it-IT" sz="2800" b="1" dirty="0">
                          <a:latin typeface="Bookman Old Style" panose="02050604050505020204" pitchFamily="18" charset="0"/>
                        </a:rPr>
                        <a:t>Pneumonia (CRB 65 score 0)</a:t>
                      </a:r>
                      <a:endParaRPr lang="en-SG" sz="2800" b="1" dirty="0">
                        <a:latin typeface="Bookman Old Style" panose="02050604050505020204" pitchFamily="18" charset="0"/>
                      </a:endParaRPr>
                    </a:p>
                  </a:txBody>
                  <a:tcPr marL="94532" marR="94532"/>
                </a:tc>
                <a:extLst>
                  <a:ext uri="{0D108BD9-81ED-4DB2-BD59-A6C34878D82A}">
                    <a16:rowId xmlns="" xmlns:a16="http://schemas.microsoft.com/office/drawing/2014/main" val="2723448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latin typeface="Bookman Old Style" panose="02050604050505020204" pitchFamily="18" charset="0"/>
                        </a:rPr>
                        <a:t>Severe </a:t>
                      </a:r>
                      <a:endParaRPr lang="en-SG" sz="2800" b="1" dirty="0">
                        <a:latin typeface="Bookman Old Style" panose="02050604050505020204" pitchFamily="18" charset="0"/>
                      </a:endParaRPr>
                    </a:p>
                  </a:txBody>
                  <a:tcPr marL="94532" marR="94532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800" b="1" dirty="0">
                          <a:latin typeface="Bookman Old Style" panose="02050604050505020204" pitchFamily="18" charset="0"/>
                        </a:rPr>
                        <a:t>Severe pneumonia, sepsis</a:t>
                      </a:r>
                    </a:p>
                  </a:txBody>
                  <a:tcPr marL="94532" marR="94532"/>
                </a:tc>
                <a:extLst>
                  <a:ext uri="{0D108BD9-81ED-4DB2-BD59-A6C34878D82A}">
                    <a16:rowId xmlns="" xmlns:a16="http://schemas.microsoft.com/office/drawing/2014/main" val="1697545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latin typeface="Bookman Old Style" panose="02050604050505020204" pitchFamily="18" charset="0"/>
                        </a:rPr>
                        <a:t>Critical </a:t>
                      </a:r>
                      <a:endParaRPr lang="en-SG" sz="2800" b="1" dirty="0">
                        <a:latin typeface="Bookman Old Style" panose="02050604050505020204" pitchFamily="18" charset="0"/>
                      </a:endParaRPr>
                    </a:p>
                  </a:txBody>
                  <a:tcPr marL="94532" marR="94532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800" b="1" dirty="0">
                          <a:latin typeface="Bookman Old Style" panose="02050604050505020204" pitchFamily="18" charset="0"/>
                        </a:rPr>
                        <a:t>ARDS, septic shock</a:t>
                      </a:r>
                    </a:p>
                  </a:txBody>
                  <a:tcPr marL="94532" marR="94532"/>
                </a:tc>
                <a:extLst>
                  <a:ext uri="{0D108BD9-81ED-4DB2-BD59-A6C34878D82A}">
                    <a16:rowId xmlns="" xmlns:a16="http://schemas.microsoft.com/office/drawing/2014/main" val="3711742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54546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F711A9-9D13-4A4C-9F51-354D7045C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0998"/>
          </a:xfrm>
        </p:spPr>
        <p:txBody>
          <a:bodyPr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Where to manage?</a:t>
            </a:r>
            <a:endParaRPr lang="en-SG" b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B1F62361-8BFF-47AA-8004-391C3FF80B70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2189690559"/>
              </p:ext>
            </p:extLst>
          </p:nvPr>
        </p:nvGraphicFramePr>
        <p:xfrm>
          <a:off x="0" y="1190624"/>
          <a:ext cx="12192000" cy="5719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2559">
                  <a:extLst>
                    <a:ext uri="{9D8B030D-6E8A-4147-A177-3AD203B41FA5}">
                      <a16:colId xmlns="" xmlns:a16="http://schemas.microsoft.com/office/drawing/2014/main" val="4171499256"/>
                    </a:ext>
                  </a:extLst>
                </a:gridCol>
                <a:gridCol w="4730007">
                  <a:extLst>
                    <a:ext uri="{9D8B030D-6E8A-4147-A177-3AD203B41FA5}">
                      <a16:colId xmlns="" xmlns:a16="http://schemas.microsoft.com/office/drawing/2014/main" val="2321216862"/>
                    </a:ext>
                  </a:extLst>
                </a:gridCol>
                <a:gridCol w="4209434">
                  <a:extLst>
                    <a:ext uri="{9D8B030D-6E8A-4147-A177-3AD203B41FA5}">
                      <a16:colId xmlns="" xmlns:a16="http://schemas.microsoft.com/office/drawing/2014/main" val="251818976"/>
                    </a:ext>
                  </a:extLst>
                </a:gridCol>
              </a:tblGrid>
              <a:tr h="74458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200" b="1" dirty="0">
                          <a:latin typeface="Bookman Old Style" panose="02050604050505020204" pitchFamily="18" charset="0"/>
                        </a:rPr>
                        <a:t>Stage of illness</a:t>
                      </a:r>
                      <a:endParaRPr lang="en-SG" sz="2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200" b="1" dirty="0">
                          <a:latin typeface="Bookman Old Style" panose="02050604050505020204" pitchFamily="18" charset="0"/>
                        </a:rPr>
                        <a:t>Definition</a:t>
                      </a:r>
                      <a:endParaRPr lang="en-SG" sz="2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SG" sz="2200" b="1" dirty="0">
                          <a:latin typeface="Bookman Old Style" panose="02050604050505020204" pitchFamily="18" charset="0"/>
                        </a:rPr>
                        <a:t>Place of 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78940592"/>
                  </a:ext>
                </a:extLst>
              </a:tr>
              <a:tr h="74458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200" b="1" dirty="0">
                          <a:latin typeface="Bookman Old Style" panose="02050604050505020204" pitchFamily="18" charset="0"/>
                        </a:rPr>
                        <a:t>Asymptomatic </a:t>
                      </a:r>
                      <a:endParaRPr lang="en-SG" sz="2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200" b="1" dirty="0">
                          <a:latin typeface="Bookman Old Style" panose="02050604050505020204" pitchFamily="18" charset="0"/>
                        </a:rPr>
                        <a:t>No symptoms </a:t>
                      </a:r>
                      <a:endParaRPr lang="en-SG" sz="2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200" b="1" dirty="0">
                          <a:latin typeface="Bookman Old Style" panose="02050604050505020204" pitchFamily="18" charset="0"/>
                        </a:rPr>
                        <a:t>Home, ?</a:t>
                      </a:r>
                      <a:r>
                        <a:rPr lang="en-US" sz="2200" b="1" dirty="0" smtClean="0">
                          <a:latin typeface="Bookman Old Style" panose="02050604050505020204" pitchFamily="18" charset="0"/>
                        </a:rPr>
                        <a:t>Tele-</a:t>
                      </a:r>
                      <a:r>
                        <a:rPr lang="en-US" sz="2200" b="1" baseline="0" dirty="0" smtClean="0">
                          <a:latin typeface="Bookman Old Style" panose="02050604050505020204" pitchFamily="18" charset="0"/>
                        </a:rPr>
                        <a:t> medicine</a:t>
                      </a:r>
                      <a:endParaRPr lang="en-SG" sz="2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51274001"/>
                  </a:ext>
                </a:extLst>
              </a:tr>
              <a:tr h="74458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200" b="1" dirty="0">
                          <a:latin typeface="Bookman Old Style" panose="02050604050505020204" pitchFamily="18" charset="0"/>
                        </a:rPr>
                        <a:t>Mild </a:t>
                      </a:r>
                      <a:endParaRPr lang="en-SG" sz="2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200" b="1" dirty="0">
                          <a:latin typeface="Bookman Old Style" panose="02050604050505020204" pitchFamily="18" charset="0"/>
                        </a:rPr>
                        <a:t>Influenza like illness (ILI)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200" b="1" dirty="0">
                          <a:latin typeface="Bookman Old Style" panose="02050604050505020204" pitchFamily="18" charset="0"/>
                        </a:rPr>
                        <a:t>Home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1148565"/>
                  </a:ext>
                </a:extLst>
              </a:tr>
              <a:tr h="114454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200" b="1" dirty="0">
                          <a:latin typeface="Bookman Old Style" panose="02050604050505020204" pitchFamily="18" charset="0"/>
                        </a:rPr>
                        <a:t>Moderate</a:t>
                      </a:r>
                      <a:endParaRPr lang="en-SG" sz="2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it-IT" sz="2200" b="1" dirty="0">
                          <a:latin typeface="Bookman Old Style" panose="02050604050505020204" pitchFamily="18" charset="0"/>
                        </a:rPr>
                        <a:t>Pneumonia (CRB 65 score 0)</a:t>
                      </a:r>
                      <a:endParaRPr lang="en-SG" sz="2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Home</a:t>
                      </a:r>
                      <a:endParaRPr lang="en-SG" sz="2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23448323"/>
                  </a:ext>
                </a:extLst>
              </a:tr>
              <a:tr h="114454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200" b="1" dirty="0">
                          <a:latin typeface="Bookman Old Style" panose="02050604050505020204" pitchFamily="18" charset="0"/>
                        </a:rPr>
                        <a:t>Severe </a:t>
                      </a:r>
                      <a:endParaRPr lang="en-SG" sz="2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200" b="1" dirty="0">
                          <a:latin typeface="Bookman Old Style" panose="02050604050505020204" pitchFamily="18" charset="0"/>
                        </a:rPr>
                        <a:t>Severe pneumonia, sepsis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200" b="1" dirty="0">
                          <a:latin typeface="Bookman Old Style" panose="02050604050505020204" pitchFamily="18" charset="0"/>
                        </a:rPr>
                        <a:t>Hospital, preferably, HDU </a:t>
                      </a:r>
                      <a:endParaRPr lang="en-SG" sz="2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97545703"/>
                  </a:ext>
                </a:extLst>
              </a:tr>
              <a:tr h="114454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200" b="1" dirty="0">
                          <a:latin typeface="Bookman Old Style" panose="02050604050505020204" pitchFamily="18" charset="0"/>
                        </a:rPr>
                        <a:t>Critical </a:t>
                      </a:r>
                      <a:endParaRPr lang="en-SG" sz="22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200" b="1" dirty="0">
                          <a:latin typeface="Bookman Old Style" panose="02050604050505020204" pitchFamily="18" charset="0"/>
                        </a:rPr>
                        <a:t>ARDS, septic shock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200" b="1" dirty="0">
                          <a:latin typeface="Bookman Old Style" panose="02050604050505020204" pitchFamily="18" charset="0"/>
                        </a:rPr>
                        <a:t>Hospital, preferably, ICU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11742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869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EB88A0-AA61-4D30-9004-C461BED46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3600" b="1" dirty="0">
                <a:latin typeface="Bookman Old Style" panose="02050604050505020204" pitchFamily="18" charset="0"/>
              </a:rPr>
              <a:t>Hospital admission criteria for COVID- 19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9EA318-FADB-4FD3-9D2E-B1E5F10C5B1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14300" y="1600199"/>
            <a:ext cx="11963400" cy="5114925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SG" sz="2800" b="1" dirty="0">
                <a:latin typeface="Bookman Old Style" panose="02050604050505020204" pitchFamily="18" charset="0"/>
              </a:rPr>
              <a:t>All COVID-19 cases (suspect/confirmed) presenting with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SG" sz="2800" b="1" dirty="0">
                <a:latin typeface="Bookman Old Style" panose="02050604050505020204" pitchFamily="18" charset="0"/>
              </a:rPr>
              <a:t>Pneumonia with CRB 65 score ≥1  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SG" sz="2800" b="1" dirty="0">
                <a:latin typeface="Bookman Old Style" panose="02050604050505020204" pitchFamily="18" charset="0"/>
              </a:rPr>
              <a:t>Severe Pneumonia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SG" sz="2800" b="1" dirty="0">
                <a:latin typeface="Bookman Old Style" panose="02050604050505020204" pitchFamily="18" charset="0"/>
              </a:rPr>
              <a:t>ARDS, sepsis, septic shock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SG" sz="2800" b="1" dirty="0">
                <a:latin typeface="Bookman Old Style" panose="02050604050505020204" pitchFamily="18" charset="0"/>
              </a:rPr>
              <a:t>Hypoxia (SpO</a:t>
            </a:r>
            <a:r>
              <a:rPr lang="en-SG" sz="2800" b="1" baseline="-25000" dirty="0">
                <a:latin typeface="Bookman Old Style" panose="02050604050505020204" pitchFamily="18" charset="0"/>
              </a:rPr>
              <a:t>2</a:t>
            </a:r>
            <a:r>
              <a:rPr lang="en-SG" sz="2800" b="1" dirty="0">
                <a:latin typeface="Bookman Old Style" panose="02050604050505020204" pitchFamily="18" charset="0"/>
              </a:rPr>
              <a:t> &lt;94%) even in absence of clinical signs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SG" sz="2800" b="1" i="1" dirty="0">
                <a:latin typeface="Bookman Old Style" panose="02050604050505020204" pitchFamily="18" charset="0"/>
              </a:rPr>
              <a:t>All cases of respiratory distress for evaluation and testing</a:t>
            </a:r>
          </a:p>
        </p:txBody>
      </p:sp>
    </p:spTree>
    <p:extLst>
      <p:ext uri="{BB962C8B-B14F-4D97-AF65-F5344CB8AC3E}">
        <p14:creationId xmlns="" xmlns:p14="http://schemas.microsoft.com/office/powerpoint/2010/main" val="8078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2B7084-4B56-4072-84FA-0C1B3F68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C5E599-7CC1-41E2-B9C1-57AB1BDF839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10515600" cy="2568954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SG" b="1" dirty="0">
                <a:latin typeface="Bookman Old Style" panose="02050604050505020204" pitchFamily="18" charset="0"/>
              </a:rPr>
              <a:t>After evaluation and testing for respiratory distress, non-COVID-19 cases are to be sent to non-COVID </a:t>
            </a:r>
            <a:r>
              <a:rPr lang="en-SG" b="1" dirty="0" smtClean="0">
                <a:latin typeface="Bookman Old Style" panose="02050604050505020204" pitchFamily="18" charset="0"/>
              </a:rPr>
              <a:t>ward/hospitals</a:t>
            </a:r>
            <a:r>
              <a:rPr lang="en-SG" b="1" dirty="0"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8877511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0B0B45-6F3D-480D-89C1-03060FE9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SG" sz="4000" b="1" dirty="0">
                <a:latin typeface="Bookman Old Style" panose="02050604050505020204" pitchFamily="18" charset="0"/>
              </a:rPr>
              <a:t>Mild cases (Influenza-like illness)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46BC82-A452-46CA-B17B-CDC4F5B85F3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199"/>
            <a:ext cx="10871200" cy="4981353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SG" b="1" dirty="0">
                <a:latin typeface="Bookman Old Style" panose="02050604050505020204" pitchFamily="18" charset="0"/>
              </a:rPr>
              <a:t>Self-isolation at home (if not possible, institutional isolation)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SG" b="1" dirty="0">
                <a:latin typeface="Bookman Old Style" panose="02050604050505020204" pitchFamily="18" charset="0"/>
              </a:rPr>
              <a:t>Symptomatic treatment: </a:t>
            </a:r>
            <a:r>
              <a:rPr lang="en-SG" b="1" dirty="0" err="1">
                <a:latin typeface="Bookman Old Style" panose="02050604050505020204" pitchFamily="18" charset="0"/>
              </a:rPr>
              <a:t>Paracetamol</a:t>
            </a:r>
            <a:r>
              <a:rPr lang="en-SG" b="1" dirty="0">
                <a:latin typeface="Bookman Old Style" panose="02050604050505020204" pitchFamily="18" charset="0"/>
              </a:rPr>
              <a:t>, antihistamine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SG" b="1" dirty="0" err="1" smtClean="0">
                <a:latin typeface="Bookman Old Style" panose="02050604050505020204" pitchFamily="18" charset="0"/>
              </a:rPr>
              <a:t>Azithromycin</a:t>
            </a:r>
            <a:endParaRPr lang="en-SG" b="1" dirty="0">
              <a:latin typeface="Bookman Old Style" panose="02050604050505020204" pitchFamily="18" charset="0"/>
            </a:endParaRP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SG" b="1" dirty="0">
                <a:latin typeface="Bookman Old Style" panose="02050604050505020204" pitchFamily="18" charset="0"/>
              </a:rPr>
              <a:t>500mg once on D1, then 250mg on D2 to D5.</a:t>
            </a:r>
          </a:p>
          <a:p>
            <a:pPr>
              <a:lnSpc>
                <a:spcPct val="170000"/>
              </a:lnSpc>
            </a:pPr>
            <a:endParaRPr lang="en-SG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256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0CE07AAD-3A25-4405-B6C3-46F4139C09A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1269243"/>
            <a:ext cx="10515600" cy="435363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SG" b="1" dirty="0">
                <a:latin typeface="Bookman Old Style" panose="02050604050505020204" pitchFamily="18" charset="0"/>
              </a:rPr>
              <a:t>Self-home isolation for 14 days after clinical recovery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en-SG" sz="1050" b="1" dirty="0">
              <a:latin typeface="Bookman Old Style" panose="02050604050505020204" pitchFamily="18" charset="0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SG" b="1" dirty="0">
                <a:latin typeface="Bookman Old Style" panose="02050604050505020204" pitchFamily="18" charset="0"/>
              </a:rPr>
              <a:t>When to seek hospital care?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SG" b="1" dirty="0">
                <a:latin typeface="Bookman Old Style" panose="02050604050505020204" pitchFamily="18" charset="0"/>
              </a:rPr>
              <a:t>Respiratory distress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SG" b="1" dirty="0">
                <a:latin typeface="Bookman Old Style" panose="02050604050505020204" pitchFamily="18" charset="0"/>
              </a:rPr>
              <a:t>Worsening cough and fever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SG" b="1" dirty="0">
                <a:latin typeface="Bookman Old Style" panose="02050604050505020204" pitchFamily="18" charset="0"/>
              </a:rPr>
              <a:t>Altered mental status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SG" b="1" dirty="0">
                <a:latin typeface="Bookman Old Style" panose="02050604050505020204" pitchFamily="18" charset="0"/>
              </a:rPr>
              <a:t>Extreme lethargy</a:t>
            </a:r>
          </a:p>
          <a:p>
            <a:endParaRPr lang="en-SG" dirty="0"/>
          </a:p>
        </p:txBody>
      </p:sp>
    </p:spTree>
    <p:extLst>
      <p:ext uri="{BB962C8B-B14F-4D97-AF65-F5344CB8AC3E}">
        <p14:creationId xmlns="" xmlns:p14="http://schemas.microsoft.com/office/powerpoint/2010/main" val="30737553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FB3E86-1558-41A4-97EE-1D931393B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SG" sz="4000" b="1" dirty="0">
                <a:latin typeface="Bookman Old Style" panose="02050604050505020204" pitchFamily="18" charset="0"/>
              </a:rPr>
              <a:t>Moderate cases (Pneumonia)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7123956-AD11-4F04-9F37-B847DDD14F1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199" y="1552353"/>
            <a:ext cx="11176591" cy="501856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Treatment as for mild cases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SG" sz="2400" b="1" dirty="0">
                <a:latin typeface="Bookman Old Style" panose="02050604050505020204" pitchFamily="18" charset="0"/>
              </a:rPr>
              <a:t>  PLUS</a:t>
            </a:r>
          </a:p>
          <a:p>
            <a:pPr>
              <a:lnSpc>
                <a:spcPct val="15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Oral antibiotics as for uncomplicated community acquired pneumonia </a:t>
            </a:r>
            <a:endParaRPr lang="en-SG" sz="2400" b="1" dirty="0" smtClean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en-SG" sz="2400" b="1" dirty="0" err="1" smtClean="0">
                <a:latin typeface="Bookman Old Style" panose="02050604050505020204" pitchFamily="18" charset="0"/>
              </a:rPr>
              <a:t>Favipiravir</a:t>
            </a:r>
            <a:r>
              <a:rPr lang="en-SG" sz="2400" b="1" dirty="0" smtClean="0">
                <a:latin typeface="Bookman Old Style" panose="02050604050505020204" pitchFamily="18" charset="0"/>
              </a:rPr>
              <a:t> 1600 mg stat, 600 mg </a:t>
            </a:r>
            <a:r>
              <a:rPr lang="en-SG" sz="2400" b="1" dirty="0" err="1" smtClean="0">
                <a:latin typeface="Bookman Old Style" panose="02050604050505020204" pitchFamily="18" charset="0"/>
              </a:rPr>
              <a:t>bd</a:t>
            </a:r>
            <a:r>
              <a:rPr lang="en-SG" sz="2400" b="1" dirty="0" smtClean="0">
                <a:latin typeface="Bookman Old Style" panose="02050604050505020204" pitchFamily="18" charset="0"/>
              </a:rPr>
              <a:t> 7-10 days. Efficacy doubtful.</a:t>
            </a:r>
            <a:endParaRPr lang="en-SG" sz="2400" b="1" dirty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en-SG" sz="2400" b="1" dirty="0" smtClean="0">
                <a:latin typeface="Bookman Old Style" panose="02050604050505020204" pitchFamily="18" charset="0"/>
              </a:rPr>
              <a:t> </a:t>
            </a:r>
            <a:r>
              <a:rPr lang="en-SG" sz="2400" b="1" dirty="0">
                <a:latin typeface="Bookman Old Style" panose="02050604050505020204" pitchFamily="18" charset="0"/>
              </a:rPr>
              <a:t>Thromboprophylaxis with LMW </a:t>
            </a:r>
            <a:r>
              <a:rPr lang="en-SG" sz="2400" b="1" dirty="0" smtClean="0">
                <a:latin typeface="Bookman Old Style" panose="02050604050505020204" pitchFamily="18" charset="0"/>
              </a:rPr>
              <a:t>heparin ( 1 mg/kg BW)</a:t>
            </a:r>
          </a:p>
          <a:p>
            <a:pPr>
              <a:lnSpc>
                <a:spcPct val="150000"/>
              </a:lnSpc>
            </a:pPr>
            <a:r>
              <a:rPr lang="en-SG" sz="2400" b="1" dirty="0" smtClean="0">
                <a:latin typeface="Bookman Old Style" panose="02050604050505020204" pitchFamily="18" charset="0"/>
              </a:rPr>
              <a:t>DOAC – </a:t>
            </a:r>
            <a:r>
              <a:rPr lang="en-SG" sz="2400" b="1" dirty="0" err="1" smtClean="0">
                <a:latin typeface="Bookman Old Style" panose="02050604050505020204" pitchFamily="18" charset="0"/>
              </a:rPr>
              <a:t>Rivaroxavan</a:t>
            </a:r>
            <a:r>
              <a:rPr lang="en-SG" sz="2400" b="1" dirty="0" smtClean="0">
                <a:latin typeface="Bookman Old Style" panose="02050604050505020204" pitchFamily="18" charset="0"/>
              </a:rPr>
              <a:t> 10 – 20 mg/ day 2 -4 weeks</a:t>
            </a:r>
            <a:endParaRPr lang="en-SG" sz="24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72868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/>
          <a:lstStyle/>
          <a:p>
            <a:pPr algn="ctr"/>
            <a:r>
              <a:rPr lang="en-SG" sz="4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CRB 65 scoring system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0" y="1547445"/>
            <a:ext cx="11092797" cy="5044273"/>
          </a:xfrm>
        </p:spPr>
      </p:pic>
    </p:spTree>
    <p:extLst>
      <p:ext uri="{BB962C8B-B14F-4D97-AF65-F5344CB8AC3E}">
        <p14:creationId xmlns="" xmlns:p14="http://schemas.microsoft.com/office/powerpoint/2010/main" val="211311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F419EE-A5A9-4E17-B22D-C84939B83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SG" sz="3600" b="1" dirty="0">
                <a:latin typeface="Bookman Old Style" panose="02050604050505020204" pitchFamily="18" charset="0"/>
              </a:rPr>
              <a:t>Severe cases (Severe pneumonia, sepsis)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26604F-54D5-41E3-8EB1-AD7B3D94985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6689" y="1477926"/>
            <a:ext cx="11398102" cy="524185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70000"/>
              </a:lnSpc>
            </a:pPr>
            <a:r>
              <a:rPr lang="en-SG" sz="3200" b="1" dirty="0">
                <a:latin typeface="Bookman Old Style" panose="02050604050505020204" pitchFamily="18" charset="0"/>
              </a:rPr>
              <a:t>Supplemental oxygen:</a:t>
            </a:r>
          </a:p>
          <a:p>
            <a:pPr lvl="1">
              <a:lnSpc>
                <a:spcPct val="170000"/>
              </a:lnSpc>
            </a:pPr>
            <a:r>
              <a:rPr lang="en-SG" sz="2800" b="1" dirty="0">
                <a:latin typeface="Bookman Old Style" panose="02050604050505020204" pitchFamily="18" charset="0"/>
              </a:rPr>
              <a:t>If </a:t>
            </a:r>
            <a:r>
              <a:rPr lang="en-SG" sz="2900" b="1" dirty="0">
                <a:latin typeface="Bookman Old Style" panose="02050604050505020204" pitchFamily="18" charset="0"/>
              </a:rPr>
              <a:t>SpO</a:t>
            </a:r>
            <a:r>
              <a:rPr lang="en-SG" sz="2900" b="1" baseline="-25000" dirty="0">
                <a:latin typeface="Bookman Old Style" panose="02050604050505020204" pitchFamily="18" charset="0"/>
              </a:rPr>
              <a:t>2</a:t>
            </a:r>
            <a:r>
              <a:rPr lang="en-SG" sz="2900" b="1" dirty="0">
                <a:latin typeface="Bookman Old Style" panose="02050604050505020204" pitchFamily="18" charset="0"/>
              </a:rPr>
              <a:t> </a:t>
            </a:r>
            <a:r>
              <a:rPr lang="en-SG" sz="2800" b="1" dirty="0">
                <a:latin typeface="Bookman Old Style" panose="02050604050505020204" pitchFamily="18" charset="0"/>
              </a:rPr>
              <a:t>&lt;94%; respiratory rate &gt;30/minute; shock</a:t>
            </a:r>
          </a:p>
          <a:p>
            <a:pPr lvl="1">
              <a:lnSpc>
                <a:spcPct val="170000"/>
              </a:lnSpc>
            </a:pPr>
            <a:r>
              <a:rPr lang="en-SG" sz="2800" b="1" dirty="0">
                <a:latin typeface="Bookman Old Style" panose="02050604050505020204" pitchFamily="18" charset="0"/>
              </a:rPr>
              <a:t>Oxygen at 5 litres/min, titrated to target SpO</a:t>
            </a:r>
            <a:r>
              <a:rPr lang="en-SG" sz="2800" b="1" baseline="-25000" dirty="0">
                <a:latin typeface="Bookman Old Style" panose="02050604050505020204" pitchFamily="18" charset="0"/>
              </a:rPr>
              <a:t>2</a:t>
            </a:r>
            <a:r>
              <a:rPr lang="en-SG" sz="2800" b="1" dirty="0">
                <a:latin typeface="Bookman Old Style" panose="02050604050505020204" pitchFamily="18" charset="0"/>
              </a:rPr>
              <a:t> &gt;94%</a:t>
            </a:r>
          </a:p>
          <a:p>
            <a:pPr>
              <a:lnSpc>
                <a:spcPct val="170000"/>
              </a:lnSpc>
            </a:pPr>
            <a:r>
              <a:rPr lang="en-SG" sz="3200" b="1" dirty="0" smtClean="0">
                <a:latin typeface="Bookman Old Style" panose="02050604050505020204" pitchFamily="18" charset="0"/>
              </a:rPr>
              <a:t>Empirical antibiotics </a:t>
            </a:r>
            <a:r>
              <a:rPr lang="en-SG" sz="3200" b="1" dirty="0" err="1" smtClean="0">
                <a:latin typeface="Bookman Old Style" panose="02050604050505020204" pitchFamily="18" charset="0"/>
              </a:rPr>
              <a:t>Injectables</a:t>
            </a:r>
            <a:endParaRPr lang="en-SG" sz="3200" b="1" dirty="0" smtClean="0">
              <a:latin typeface="Bookman Old Style" panose="02050604050505020204" pitchFamily="18" charset="0"/>
            </a:endParaRPr>
          </a:p>
          <a:p>
            <a:pPr>
              <a:lnSpc>
                <a:spcPct val="170000"/>
              </a:lnSpc>
            </a:pPr>
            <a:r>
              <a:rPr lang="en-SG" sz="3200" b="1" dirty="0" smtClean="0">
                <a:latin typeface="Bookman Old Style" panose="02050604050505020204" pitchFamily="18" charset="0"/>
              </a:rPr>
              <a:t>Inj.. </a:t>
            </a:r>
            <a:r>
              <a:rPr lang="en-SG" sz="3200" b="1" dirty="0" err="1" smtClean="0">
                <a:latin typeface="Bookman Old Style" panose="02050604050505020204" pitchFamily="18" charset="0"/>
              </a:rPr>
              <a:t>Ramdisivir</a:t>
            </a:r>
            <a:r>
              <a:rPr lang="en-SG" sz="3200" b="1" dirty="0" smtClean="0">
                <a:latin typeface="Bookman Old Style" panose="02050604050505020204" pitchFamily="18" charset="0"/>
              </a:rPr>
              <a:t> 200 </a:t>
            </a:r>
            <a:r>
              <a:rPr lang="en-SG" sz="3200" b="1" dirty="0" err="1" smtClean="0">
                <a:latin typeface="Bookman Old Style" panose="02050604050505020204" pitchFamily="18" charset="0"/>
              </a:rPr>
              <a:t>mgstat</a:t>
            </a:r>
            <a:r>
              <a:rPr lang="en-SG" sz="3200" b="1" dirty="0" smtClean="0">
                <a:latin typeface="Bookman Old Style" panose="02050604050505020204" pitchFamily="18" charset="0"/>
              </a:rPr>
              <a:t>, 100 mg daily -5 days</a:t>
            </a:r>
            <a:endParaRPr lang="en-SG" sz="3200" b="1" dirty="0">
              <a:latin typeface="Bookman Old Style" panose="02050604050505020204" pitchFamily="18" charset="0"/>
            </a:endParaRPr>
          </a:p>
          <a:p>
            <a:pPr>
              <a:lnSpc>
                <a:spcPct val="170000"/>
              </a:lnSpc>
            </a:pPr>
            <a:r>
              <a:rPr lang="en-SG" sz="3200" b="1" dirty="0" err="1" smtClean="0">
                <a:latin typeface="Bookman Old Style" panose="02050604050505020204" pitchFamily="18" charset="0"/>
              </a:rPr>
              <a:t>Thrombolysis</a:t>
            </a:r>
            <a:r>
              <a:rPr lang="en-SG" sz="3200" b="1" dirty="0" smtClean="0">
                <a:latin typeface="Bookman Old Style" panose="02050604050505020204" pitchFamily="18" charset="0"/>
              </a:rPr>
              <a:t> </a:t>
            </a:r>
            <a:r>
              <a:rPr lang="en-SG" sz="3200" b="1" dirty="0">
                <a:latin typeface="Bookman Old Style" panose="02050604050505020204" pitchFamily="18" charset="0"/>
              </a:rPr>
              <a:t>with LMW </a:t>
            </a:r>
            <a:r>
              <a:rPr lang="en-SG" sz="3200" b="1" dirty="0" smtClean="0">
                <a:latin typeface="Bookman Old Style" panose="02050604050505020204" pitchFamily="18" charset="0"/>
              </a:rPr>
              <a:t>heparin ( 1 mg/kg BW </a:t>
            </a:r>
            <a:r>
              <a:rPr lang="en-SG" sz="3200" b="1" dirty="0" err="1" smtClean="0">
                <a:latin typeface="Bookman Old Style" panose="02050604050505020204" pitchFamily="18" charset="0"/>
              </a:rPr>
              <a:t>bd</a:t>
            </a:r>
            <a:r>
              <a:rPr lang="en-SG" sz="3200" b="1" dirty="0" smtClean="0">
                <a:latin typeface="Bookman Old Style" panose="02050604050505020204" pitchFamily="18" charset="0"/>
              </a:rPr>
              <a:t>)</a:t>
            </a:r>
            <a:endParaRPr lang="en-SG" sz="3200" b="1" dirty="0">
              <a:latin typeface="Bookman Old Style" panose="02050604050505020204" pitchFamily="18" charset="0"/>
            </a:endParaRPr>
          </a:p>
          <a:p>
            <a:pPr>
              <a:lnSpc>
                <a:spcPct val="170000"/>
              </a:lnSpc>
            </a:pPr>
            <a:r>
              <a:rPr lang="en-SG" sz="3200" b="1" dirty="0">
                <a:latin typeface="Bookman Old Style" panose="02050604050505020204" pitchFamily="18" charset="0"/>
              </a:rPr>
              <a:t>Management of co-morbid conditions</a:t>
            </a:r>
          </a:p>
        </p:txBody>
      </p:sp>
    </p:spTree>
    <p:extLst>
      <p:ext uri="{BB962C8B-B14F-4D97-AF65-F5344CB8AC3E}">
        <p14:creationId xmlns="" xmlns:p14="http://schemas.microsoft.com/office/powerpoint/2010/main" val="1694222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Introduction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ts val="1342"/>
              </a:lnSpc>
              <a:spcBef>
                <a:spcPts val="43"/>
              </a:spcBef>
              <a:buNone/>
            </a:pPr>
            <a:endParaRPr lang="en-US" dirty="0" smtClean="0">
              <a:cs typeface="Calibri"/>
            </a:endParaRP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r>
              <a:rPr lang="en-US" dirty="0" smtClean="0">
                <a:cs typeface="Calibri"/>
              </a:rPr>
              <a:t>COV</a:t>
            </a:r>
            <a:r>
              <a:rPr lang="en-US" spc="-4" dirty="0" smtClean="0">
                <a:cs typeface="Calibri"/>
              </a:rPr>
              <a:t>I</a:t>
            </a:r>
            <a:r>
              <a:rPr lang="en-US" spc="4" dirty="0" smtClean="0">
                <a:cs typeface="Calibri"/>
              </a:rPr>
              <a:t>D</a:t>
            </a:r>
            <a:r>
              <a:rPr lang="en-US" dirty="0" smtClean="0">
                <a:cs typeface="Calibri"/>
              </a:rPr>
              <a:t>-</a:t>
            </a:r>
            <a:r>
              <a:rPr lang="en-US" spc="-9" dirty="0" smtClean="0">
                <a:cs typeface="Calibri"/>
              </a:rPr>
              <a:t>1</a:t>
            </a:r>
            <a:r>
              <a:rPr lang="en-US" dirty="0" smtClean="0">
                <a:cs typeface="Calibri"/>
              </a:rPr>
              <a:t>9</a:t>
            </a:r>
            <a:r>
              <a:rPr lang="en-US" spc="13" dirty="0" smtClean="0">
                <a:cs typeface="Calibri"/>
              </a:rPr>
              <a:t> </a:t>
            </a:r>
            <a:r>
              <a:rPr lang="en-US" dirty="0" smtClean="0">
                <a:cs typeface="Calibri"/>
              </a:rPr>
              <a:t>is</a:t>
            </a: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endParaRPr lang="en-US" spc="9" dirty="0">
              <a:cs typeface="Calibri"/>
            </a:endParaRP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endParaRPr lang="en-US" spc="9" dirty="0" smtClean="0">
              <a:cs typeface="Calibri"/>
            </a:endParaRP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endParaRPr lang="en-US" spc="9" dirty="0">
              <a:cs typeface="Calibri"/>
            </a:endParaRPr>
          </a:p>
          <a:p>
            <a:pPr>
              <a:lnSpc>
                <a:spcPts val="1342"/>
              </a:lnSpc>
              <a:spcBef>
                <a:spcPts val="43"/>
              </a:spcBef>
            </a:pPr>
            <a:r>
              <a:rPr lang="en-US" spc="9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the</a:t>
            </a:r>
            <a:r>
              <a:rPr lang="en-US" spc="15" dirty="0">
                <a:cs typeface="Calibri"/>
              </a:rPr>
              <a:t> </a:t>
            </a:r>
            <a:r>
              <a:rPr lang="en-US" spc="-4" dirty="0">
                <a:solidFill>
                  <a:srgbClr val="FF0000"/>
                </a:solidFill>
                <a:cs typeface="Calibri"/>
              </a:rPr>
              <a:t>p</a:t>
            </a:r>
            <a:r>
              <a:rPr lang="en-US" dirty="0">
                <a:solidFill>
                  <a:srgbClr val="FF0000"/>
                </a:solidFill>
                <a:cs typeface="Calibri"/>
              </a:rPr>
              <a:t>a</a:t>
            </a:r>
            <a:r>
              <a:rPr lang="en-US" spc="-4" dirty="0">
                <a:solidFill>
                  <a:srgbClr val="FF0000"/>
                </a:solidFill>
                <a:cs typeface="Calibri"/>
              </a:rPr>
              <a:t>nd</a:t>
            </a:r>
            <a:r>
              <a:rPr lang="en-US" spc="-9" dirty="0">
                <a:solidFill>
                  <a:srgbClr val="FF0000"/>
                </a:solidFill>
                <a:cs typeface="Calibri"/>
              </a:rPr>
              <a:t>e</a:t>
            </a:r>
            <a:r>
              <a:rPr lang="en-US" spc="4" dirty="0">
                <a:solidFill>
                  <a:srgbClr val="FF0000"/>
                </a:solidFill>
                <a:cs typeface="Calibri"/>
              </a:rPr>
              <a:t>m</a:t>
            </a:r>
            <a:r>
              <a:rPr lang="en-US" dirty="0">
                <a:solidFill>
                  <a:srgbClr val="FF0000"/>
                </a:solidFill>
                <a:cs typeface="Calibri"/>
              </a:rPr>
              <a:t>ic </a:t>
            </a:r>
            <a:r>
              <a:rPr lang="en-US" spc="-4" dirty="0">
                <a:cs typeface="Calibri"/>
              </a:rPr>
              <a:t>d</a:t>
            </a:r>
            <a:r>
              <a:rPr lang="en-US" dirty="0">
                <a:cs typeface="Calibri"/>
              </a:rPr>
              <a:t>isease</a:t>
            </a:r>
            <a:r>
              <a:rPr lang="en-US" spc="13" dirty="0">
                <a:cs typeface="Calibri"/>
              </a:rPr>
              <a:t> </a:t>
            </a:r>
            <a:endParaRPr lang="en-US" spc="13" dirty="0" smtClean="0">
              <a:cs typeface="Calibri"/>
            </a:endParaRP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endParaRPr lang="en-US" spc="13" dirty="0">
              <a:cs typeface="Calibri"/>
            </a:endParaRP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endParaRPr lang="en-US" spc="13" dirty="0" smtClean="0">
              <a:cs typeface="Calibri"/>
            </a:endParaRP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endParaRPr lang="en-US" spc="13" dirty="0">
              <a:cs typeface="Calibri"/>
            </a:endParaRPr>
          </a:p>
          <a:p>
            <a:pPr>
              <a:lnSpc>
                <a:spcPts val="1342"/>
              </a:lnSpc>
              <a:spcBef>
                <a:spcPts val="43"/>
              </a:spcBef>
            </a:pPr>
            <a:r>
              <a:rPr lang="en-US" spc="13" dirty="0" smtClean="0">
                <a:cs typeface="Calibri"/>
              </a:rPr>
              <a:t> </a:t>
            </a:r>
            <a:r>
              <a:rPr lang="en-US" dirty="0" smtClean="0">
                <a:cs typeface="Calibri"/>
              </a:rPr>
              <a:t>which</a:t>
            </a:r>
            <a:r>
              <a:rPr lang="en-US" spc="-4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is</a:t>
            </a:r>
            <a:r>
              <a:rPr lang="en-US" spc="4" dirty="0">
                <a:cs typeface="Calibri"/>
              </a:rPr>
              <a:t> </a:t>
            </a:r>
            <a:r>
              <a:rPr lang="en-US" spc="-4" dirty="0">
                <a:cs typeface="Calibri"/>
              </a:rPr>
              <a:t>p</a:t>
            </a:r>
            <a:r>
              <a:rPr lang="en-US" spc="4" dirty="0">
                <a:cs typeface="Calibri"/>
              </a:rPr>
              <a:t>o</a:t>
            </a:r>
            <a:r>
              <a:rPr lang="en-US" dirty="0">
                <a:cs typeface="Calibri"/>
              </a:rPr>
              <a:t>t</a:t>
            </a:r>
            <a:r>
              <a:rPr lang="en-US" spc="4" dirty="0">
                <a:cs typeface="Calibri"/>
              </a:rPr>
              <a:t>e</a:t>
            </a:r>
            <a:r>
              <a:rPr lang="en-US" spc="-14" dirty="0">
                <a:cs typeface="Calibri"/>
              </a:rPr>
              <a:t>n</a:t>
            </a:r>
            <a:r>
              <a:rPr lang="en-US" dirty="0">
                <a:cs typeface="Calibri"/>
              </a:rPr>
              <a:t>tial</a:t>
            </a:r>
            <a:r>
              <a:rPr lang="en-US" spc="-4" dirty="0">
                <a:cs typeface="Calibri"/>
              </a:rPr>
              <a:t>l</a:t>
            </a:r>
            <a:r>
              <a:rPr lang="en-US" dirty="0">
                <a:cs typeface="Calibri"/>
              </a:rPr>
              <a:t>y</a:t>
            </a:r>
            <a:r>
              <a:rPr lang="en-US" spc="4" dirty="0">
                <a:cs typeface="Calibri"/>
              </a:rPr>
              <a:t> </a:t>
            </a:r>
            <a:r>
              <a:rPr lang="en-US" dirty="0">
                <a:solidFill>
                  <a:srgbClr val="FF0000"/>
                </a:solidFill>
                <a:cs typeface="Calibri"/>
              </a:rPr>
              <a:t>s</a:t>
            </a:r>
            <a:r>
              <a:rPr lang="en-US" spc="-4" dirty="0">
                <a:solidFill>
                  <a:srgbClr val="FF0000"/>
                </a:solidFill>
                <a:cs typeface="Calibri"/>
              </a:rPr>
              <a:t>e</a:t>
            </a:r>
            <a:r>
              <a:rPr lang="en-US" spc="4" dirty="0">
                <a:solidFill>
                  <a:srgbClr val="FF0000"/>
                </a:solidFill>
                <a:cs typeface="Calibri"/>
              </a:rPr>
              <a:t>v</a:t>
            </a:r>
            <a:r>
              <a:rPr lang="en-US" dirty="0">
                <a:solidFill>
                  <a:srgbClr val="FF0000"/>
                </a:solidFill>
                <a:cs typeface="Calibri"/>
              </a:rPr>
              <a:t>e</a:t>
            </a:r>
            <a:r>
              <a:rPr lang="en-US" spc="-9" dirty="0">
                <a:solidFill>
                  <a:srgbClr val="FF0000"/>
                </a:solidFill>
                <a:cs typeface="Calibri"/>
              </a:rPr>
              <a:t>r</a:t>
            </a:r>
            <a:r>
              <a:rPr lang="en-US" dirty="0">
                <a:solidFill>
                  <a:srgbClr val="FF0000"/>
                </a:solidFill>
                <a:cs typeface="Calibri"/>
              </a:rPr>
              <a:t>e</a:t>
            </a:r>
            <a:r>
              <a:rPr lang="en-US" spc="-4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dirty="0" smtClean="0">
                <a:solidFill>
                  <a:srgbClr val="FF0000"/>
                </a:solidFill>
                <a:cs typeface="Calibri"/>
              </a:rPr>
              <a:t>ac</a:t>
            </a:r>
            <a:r>
              <a:rPr lang="en-US" spc="-4" dirty="0" smtClean="0">
                <a:solidFill>
                  <a:srgbClr val="FF0000"/>
                </a:solidFill>
                <a:cs typeface="Calibri"/>
              </a:rPr>
              <a:t>u</a:t>
            </a:r>
            <a:r>
              <a:rPr lang="en-US" dirty="0" smtClean="0">
                <a:solidFill>
                  <a:srgbClr val="FF0000"/>
                </a:solidFill>
                <a:cs typeface="Calibri"/>
              </a:rPr>
              <a:t>te</a:t>
            </a: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endParaRPr lang="en-US" spc="4" dirty="0">
              <a:solidFill>
                <a:srgbClr val="FF0000"/>
              </a:solidFill>
              <a:cs typeface="Calibri"/>
            </a:endParaRP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endParaRPr lang="en-US" spc="4" dirty="0" smtClean="0">
              <a:solidFill>
                <a:srgbClr val="FF0000"/>
              </a:solidFill>
              <a:cs typeface="Calibri"/>
            </a:endParaRP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r>
              <a:rPr lang="en-US" spc="4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en-US" dirty="0">
                <a:solidFill>
                  <a:srgbClr val="FF0000"/>
                </a:solidFill>
                <a:cs typeface="Calibri"/>
              </a:rPr>
              <a:t>r</a:t>
            </a:r>
            <a:r>
              <a:rPr lang="en-US" spc="4" dirty="0">
                <a:solidFill>
                  <a:srgbClr val="FF0000"/>
                </a:solidFill>
                <a:cs typeface="Calibri"/>
              </a:rPr>
              <a:t>e</a:t>
            </a:r>
            <a:r>
              <a:rPr lang="en-US" dirty="0">
                <a:solidFill>
                  <a:srgbClr val="FF0000"/>
                </a:solidFill>
                <a:cs typeface="Calibri"/>
              </a:rPr>
              <a:t>sp</a:t>
            </a:r>
            <a:r>
              <a:rPr lang="en-US" spc="-4" dirty="0">
                <a:solidFill>
                  <a:srgbClr val="FF0000"/>
                </a:solidFill>
                <a:cs typeface="Calibri"/>
              </a:rPr>
              <a:t>i</a:t>
            </a:r>
            <a:r>
              <a:rPr lang="en-US" dirty="0">
                <a:solidFill>
                  <a:srgbClr val="FF0000"/>
                </a:solidFill>
                <a:cs typeface="Calibri"/>
              </a:rPr>
              <a:t>r</a:t>
            </a:r>
            <a:r>
              <a:rPr lang="en-US" spc="-14" dirty="0">
                <a:solidFill>
                  <a:srgbClr val="FF0000"/>
                </a:solidFill>
                <a:cs typeface="Calibri"/>
              </a:rPr>
              <a:t>a</a:t>
            </a:r>
            <a:r>
              <a:rPr lang="en-US" dirty="0">
                <a:solidFill>
                  <a:srgbClr val="FF0000"/>
                </a:solidFill>
                <a:cs typeface="Calibri"/>
              </a:rPr>
              <a:t>t</a:t>
            </a:r>
            <a:r>
              <a:rPr lang="en-US" spc="4" dirty="0">
                <a:solidFill>
                  <a:srgbClr val="FF0000"/>
                </a:solidFill>
                <a:cs typeface="Calibri"/>
              </a:rPr>
              <a:t>o</a:t>
            </a:r>
            <a:r>
              <a:rPr lang="en-US" spc="-14" dirty="0">
                <a:solidFill>
                  <a:srgbClr val="FF0000"/>
                </a:solidFill>
                <a:cs typeface="Calibri"/>
              </a:rPr>
              <a:t>r</a:t>
            </a:r>
            <a:r>
              <a:rPr lang="en-US" dirty="0">
                <a:solidFill>
                  <a:srgbClr val="FF0000"/>
                </a:solidFill>
                <a:cs typeface="Calibri"/>
              </a:rPr>
              <a:t>y</a:t>
            </a:r>
            <a:r>
              <a:rPr lang="en-US" spc="4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dirty="0">
                <a:solidFill>
                  <a:srgbClr val="FF0000"/>
                </a:solidFill>
                <a:cs typeface="Calibri"/>
              </a:rPr>
              <a:t>i</a:t>
            </a:r>
            <a:r>
              <a:rPr lang="en-US" spc="4" dirty="0">
                <a:solidFill>
                  <a:srgbClr val="FF0000"/>
                </a:solidFill>
                <a:cs typeface="Calibri"/>
              </a:rPr>
              <a:t>n</a:t>
            </a:r>
            <a:r>
              <a:rPr lang="en-US" dirty="0">
                <a:solidFill>
                  <a:srgbClr val="FF0000"/>
                </a:solidFill>
                <a:cs typeface="Calibri"/>
              </a:rPr>
              <a:t>fec</a:t>
            </a:r>
            <a:r>
              <a:rPr lang="en-US" spc="4" dirty="0">
                <a:solidFill>
                  <a:srgbClr val="FF0000"/>
                </a:solidFill>
                <a:cs typeface="Calibri"/>
              </a:rPr>
              <a:t>t</a:t>
            </a:r>
            <a:r>
              <a:rPr lang="en-US" spc="-14" dirty="0">
                <a:solidFill>
                  <a:srgbClr val="FF0000"/>
                </a:solidFill>
                <a:cs typeface="Calibri"/>
              </a:rPr>
              <a:t>i</a:t>
            </a:r>
            <a:r>
              <a:rPr lang="en-US" spc="4" dirty="0">
                <a:solidFill>
                  <a:srgbClr val="FF0000"/>
                </a:solidFill>
                <a:cs typeface="Calibri"/>
              </a:rPr>
              <a:t>o</a:t>
            </a:r>
            <a:r>
              <a:rPr lang="en-US" dirty="0">
                <a:solidFill>
                  <a:srgbClr val="FF0000"/>
                </a:solidFill>
                <a:cs typeface="Calibri"/>
              </a:rPr>
              <a:t>n</a:t>
            </a:r>
            <a:r>
              <a:rPr lang="en-US" spc="-14" dirty="0">
                <a:solidFill>
                  <a:srgbClr val="FF0000"/>
                </a:solidFill>
                <a:cs typeface="Calibri"/>
              </a:rPr>
              <a:t> </a:t>
            </a:r>
            <a:endParaRPr lang="en-US" spc="-14" dirty="0" smtClean="0">
              <a:solidFill>
                <a:srgbClr val="FF0000"/>
              </a:solidFill>
              <a:cs typeface="Calibri"/>
            </a:endParaRP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endParaRPr lang="en-US" spc="-14" dirty="0" smtClean="0">
              <a:solidFill>
                <a:srgbClr val="FF0000"/>
              </a:solidFill>
              <a:cs typeface="Calibri"/>
            </a:endParaRP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endParaRPr lang="en-US" spc="-14" dirty="0">
              <a:cs typeface="Calibri"/>
            </a:endParaRPr>
          </a:p>
          <a:p>
            <a:pPr>
              <a:lnSpc>
                <a:spcPts val="1342"/>
              </a:lnSpc>
              <a:spcBef>
                <a:spcPts val="43"/>
              </a:spcBef>
            </a:pPr>
            <a:r>
              <a:rPr lang="en-US" dirty="0" smtClean="0">
                <a:cs typeface="Calibri"/>
              </a:rPr>
              <a:t>ca</a:t>
            </a:r>
            <a:r>
              <a:rPr lang="en-US" spc="-4" dirty="0" smtClean="0">
                <a:cs typeface="Calibri"/>
              </a:rPr>
              <a:t>u</a:t>
            </a:r>
            <a:r>
              <a:rPr lang="en-US" dirty="0" smtClean="0">
                <a:cs typeface="Calibri"/>
              </a:rPr>
              <a:t>sed </a:t>
            </a:r>
            <a:r>
              <a:rPr lang="en-US" dirty="0">
                <a:cs typeface="Calibri"/>
              </a:rPr>
              <a:t>by</a:t>
            </a:r>
            <a:r>
              <a:rPr lang="en-US" spc="4" dirty="0">
                <a:cs typeface="Calibri"/>
              </a:rPr>
              <a:t> </a:t>
            </a:r>
            <a:r>
              <a:rPr lang="en-US" dirty="0">
                <a:cs typeface="Calibri"/>
              </a:rPr>
              <a:t>a n</a:t>
            </a:r>
            <a:r>
              <a:rPr lang="en-US" spc="-9" dirty="0">
                <a:cs typeface="Calibri"/>
              </a:rPr>
              <a:t>o</a:t>
            </a:r>
            <a:r>
              <a:rPr lang="en-US" spc="4" dirty="0">
                <a:cs typeface="Calibri"/>
              </a:rPr>
              <a:t>v</a:t>
            </a:r>
            <a:r>
              <a:rPr lang="en-US" dirty="0">
                <a:cs typeface="Calibri"/>
              </a:rPr>
              <a:t>el </a:t>
            </a:r>
            <a:r>
              <a:rPr lang="en-US" spc="-4" dirty="0" smtClean="0">
                <a:cs typeface="Calibri"/>
              </a:rPr>
              <a:t> ev</a:t>
            </a:r>
            <a:r>
              <a:rPr lang="en-US" spc="4" dirty="0" smtClean="0">
                <a:cs typeface="Calibri"/>
              </a:rPr>
              <a:t>o</a:t>
            </a:r>
            <a:r>
              <a:rPr lang="en-US" dirty="0" smtClean="0">
                <a:cs typeface="Calibri"/>
              </a:rPr>
              <a:t>lving</a:t>
            </a:r>
            <a:r>
              <a:rPr lang="en-US" spc="-14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se</a:t>
            </a:r>
            <a:r>
              <a:rPr lang="en-US" spc="-4" dirty="0">
                <a:cs typeface="Calibri"/>
              </a:rPr>
              <a:t>v</a:t>
            </a:r>
            <a:r>
              <a:rPr lang="en-US" dirty="0">
                <a:cs typeface="Calibri"/>
              </a:rPr>
              <a:t>ere</a:t>
            </a:r>
            <a:r>
              <a:rPr lang="en-US" spc="4" dirty="0">
                <a:cs typeface="Calibri"/>
              </a:rPr>
              <a:t> </a:t>
            </a:r>
            <a:r>
              <a:rPr lang="en-US" dirty="0">
                <a:cs typeface="Calibri"/>
              </a:rPr>
              <a:t>ac</a:t>
            </a:r>
            <a:r>
              <a:rPr lang="en-US" spc="-4" dirty="0">
                <a:cs typeface="Calibri"/>
              </a:rPr>
              <a:t>u</a:t>
            </a:r>
            <a:r>
              <a:rPr lang="en-US" spc="-9" dirty="0">
                <a:cs typeface="Calibri"/>
              </a:rPr>
              <a:t>t</a:t>
            </a:r>
            <a:r>
              <a:rPr lang="en-US" dirty="0">
                <a:cs typeface="Calibri"/>
              </a:rPr>
              <a:t>e</a:t>
            </a:r>
            <a:r>
              <a:rPr lang="en-US" spc="4" dirty="0">
                <a:cs typeface="Calibri"/>
              </a:rPr>
              <a:t> </a:t>
            </a:r>
            <a:endParaRPr lang="en-US" spc="4" dirty="0" smtClean="0">
              <a:cs typeface="Calibri"/>
            </a:endParaRPr>
          </a:p>
          <a:p>
            <a:pPr>
              <a:lnSpc>
                <a:spcPts val="1342"/>
              </a:lnSpc>
              <a:spcBef>
                <a:spcPts val="43"/>
              </a:spcBef>
            </a:pPr>
            <a:endParaRPr lang="en-US" spc="4" dirty="0">
              <a:cs typeface="Calibri"/>
            </a:endParaRP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endParaRPr lang="en-US" sz="3600" spc="4" dirty="0" smtClean="0">
              <a:cs typeface="Calibri"/>
            </a:endParaRP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r>
              <a:rPr lang="en-US" dirty="0" smtClean="0">
                <a:cs typeface="Calibri"/>
              </a:rPr>
              <a:t>   re</a:t>
            </a:r>
            <a:r>
              <a:rPr lang="en-US" spc="14" dirty="0" smtClean="0">
                <a:cs typeface="Calibri"/>
              </a:rPr>
              <a:t>s</a:t>
            </a:r>
            <a:r>
              <a:rPr lang="en-US" spc="-4" dirty="0" smtClean="0">
                <a:cs typeface="Calibri"/>
              </a:rPr>
              <a:t>p</a:t>
            </a:r>
            <a:r>
              <a:rPr lang="en-US" dirty="0" smtClean="0">
                <a:cs typeface="Calibri"/>
              </a:rPr>
              <a:t>ir</a:t>
            </a:r>
            <a:r>
              <a:rPr lang="en-US" spc="-4" dirty="0" smtClean="0">
                <a:cs typeface="Calibri"/>
              </a:rPr>
              <a:t>a</a:t>
            </a:r>
            <a:r>
              <a:rPr lang="en-US" spc="-9" dirty="0" smtClean="0">
                <a:cs typeface="Calibri"/>
              </a:rPr>
              <a:t>t</a:t>
            </a:r>
            <a:r>
              <a:rPr lang="en-US" spc="4" dirty="0" smtClean="0">
                <a:cs typeface="Calibri"/>
              </a:rPr>
              <a:t>o</a:t>
            </a:r>
            <a:r>
              <a:rPr lang="en-US" spc="-14" dirty="0" smtClean="0">
                <a:cs typeface="Calibri"/>
              </a:rPr>
              <a:t>r</a:t>
            </a:r>
            <a:r>
              <a:rPr lang="en-US" dirty="0" smtClean="0">
                <a:cs typeface="Calibri"/>
              </a:rPr>
              <a:t>y  s</a:t>
            </a:r>
            <a:r>
              <a:rPr lang="en-US" spc="4" dirty="0" smtClean="0">
                <a:cs typeface="Calibri"/>
              </a:rPr>
              <a:t>y</a:t>
            </a:r>
            <a:r>
              <a:rPr lang="en-US" spc="-4" dirty="0" smtClean="0">
                <a:cs typeface="Calibri"/>
              </a:rPr>
              <a:t>nd</a:t>
            </a:r>
            <a:r>
              <a:rPr lang="en-US" dirty="0" smtClean="0">
                <a:cs typeface="Calibri"/>
              </a:rPr>
              <a:t>r</a:t>
            </a:r>
            <a:r>
              <a:rPr lang="en-US" spc="-4" dirty="0" smtClean="0">
                <a:cs typeface="Calibri"/>
              </a:rPr>
              <a:t>o</a:t>
            </a:r>
            <a:r>
              <a:rPr lang="en-US" spc="4" dirty="0" smtClean="0">
                <a:cs typeface="Calibri"/>
              </a:rPr>
              <a:t>m</a:t>
            </a:r>
            <a:r>
              <a:rPr lang="en-US" dirty="0" smtClean="0">
                <a:cs typeface="Calibri"/>
              </a:rPr>
              <a:t>e</a:t>
            </a:r>
            <a:r>
              <a:rPr lang="en-US" spc="4" dirty="0" smtClean="0">
                <a:cs typeface="Calibri"/>
              </a:rPr>
              <a:t> </a:t>
            </a:r>
            <a:r>
              <a:rPr lang="en-US" spc="-9" dirty="0">
                <a:cs typeface="Calibri"/>
              </a:rPr>
              <a:t>c</a:t>
            </a:r>
            <a:r>
              <a:rPr lang="en-US" spc="4" dirty="0">
                <a:cs typeface="Calibri"/>
              </a:rPr>
              <a:t>o</a:t>
            </a:r>
            <a:r>
              <a:rPr lang="en-US" dirty="0">
                <a:cs typeface="Calibri"/>
              </a:rPr>
              <a:t>r</a:t>
            </a:r>
            <a:r>
              <a:rPr lang="en-US" spc="4" dirty="0">
                <a:cs typeface="Calibri"/>
              </a:rPr>
              <a:t>o</a:t>
            </a:r>
            <a:r>
              <a:rPr lang="en-US" spc="-4" dirty="0">
                <a:cs typeface="Calibri"/>
              </a:rPr>
              <a:t>n</a:t>
            </a:r>
            <a:r>
              <a:rPr lang="en-US" spc="-14" dirty="0">
                <a:cs typeface="Calibri"/>
              </a:rPr>
              <a:t>a</a:t>
            </a:r>
            <a:r>
              <a:rPr lang="en-US" spc="4" dirty="0">
                <a:cs typeface="Calibri"/>
              </a:rPr>
              <a:t>v</a:t>
            </a:r>
            <a:r>
              <a:rPr lang="en-US" dirty="0">
                <a:cs typeface="Calibri"/>
              </a:rPr>
              <a:t>ir</a:t>
            </a:r>
            <a:r>
              <a:rPr lang="en-US" spc="-4" dirty="0">
                <a:cs typeface="Calibri"/>
              </a:rPr>
              <a:t>u</a:t>
            </a:r>
            <a:r>
              <a:rPr lang="en-US" dirty="0">
                <a:cs typeface="Calibri"/>
              </a:rPr>
              <a:t>s 2</a:t>
            </a:r>
            <a:r>
              <a:rPr lang="en-US" spc="4" dirty="0">
                <a:cs typeface="Calibri"/>
              </a:rPr>
              <a:t> </a:t>
            </a:r>
            <a:r>
              <a:rPr lang="en-US" spc="4" dirty="0">
                <a:solidFill>
                  <a:srgbClr val="FF0000"/>
                </a:solidFill>
                <a:cs typeface="Calibri"/>
              </a:rPr>
              <a:t>(</a:t>
            </a:r>
            <a:r>
              <a:rPr lang="en-US" dirty="0" smtClean="0">
                <a:solidFill>
                  <a:srgbClr val="FF0000"/>
                </a:solidFill>
                <a:cs typeface="Calibri"/>
              </a:rPr>
              <a:t>S</a:t>
            </a:r>
            <a:r>
              <a:rPr lang="en-US" spc="-4" dirty="0" smtClean="0">
                <a:solidFill>
                  <a:srgbClr val="FF0000"/>
                </a:solidFill>
                <a:cs typeface="Calibri"/>
              </a:rPr>
              <a:t>A</a:t>
            </a:r>
            <a:r>
              <a:rPr lang="en-US" dirty="0" smtClean="0">
                <a:solidFill>
                  <a:srgbClr val="FF0000"/>
                </a:solidFill>
                <a:cs typeface="Calibri"/>
              </a:rPr>
              <a:t>R</a:t>
            </a:r>
            <a:r>
              <a:rPr lang="en-US" spc="4" dirty="0" smtClean="0">
                <a:solidFill>
                  <a:srgbClr val="FF0000"/>
                </a:solidFill>
                <a:cs typeface="Calibri"/>
              </a:rPr>
              <a:t>S</a:t>
            </a:r>
            <a:r>
              <a:rPr lang="en-US" dirty="0" smtClean="0">
                <a:solidFill>
                  <a:srgbClr val="FF0000"/>
                </a:solidFill>
                <a:cs typeface="Calibri"/>
              </a:rPr>
              <a:t>-C</a:t>
            </a:r>
            <a:r>
              <a:rPr lang="en-US" spc="4" dirty="0" smtClean="0">
                <a:solidFill>
                  <a:srgbClr val="FF0000"/>
                </a:solidFill>
                <a:cs typeface="Calibri"/>
              </a:rPr>
              <a:t>o</a:t>
            </a:r>
            <a:r>
              <a:rPr lang="en-US" dirty="0" smtClean="0">
                <a:solidFill>
                  <a:srgbClr val="FF0000"/>
                </a:solidFill>
                <a:cs typeface="Calibri"/>
              </a:rPr>
              <a:t>V-2)</a:t>
            </a: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endParaRPr lang="en-US" spc="4" dirty="0">
              <a:solidFill>
                <a:srgbClr val="FF0000"/>
              </a:solidFill>
              <a:cs typeface="Calibri"/>
            </a:endParaRP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endParaRPr lang="en-US" spc="4" dirty="0" smtClean="0">
              <a:solidFill>
                <a:srgbClr val="FF0000"/>
              </a:solidFill>
              <a:cs typeface="Calibri"/>
            </a:endParaRPr>
          </a:p>
          <a:p>
            <a:pPr marL="0" indent="0">
              <a:lnSpc>
                <a:spcPts val="1342"/>
              </a:lnSpc>
              <a:spcBef>
                <a:spcPts val="43"/>
              </a:spcBef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778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F419EE-A5A9-4E17-B22D-C84939B83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6003"/>
          </a:xfrm>
        </p:spPr>
        <p:txBody>
          <a:bodyPr>
            <a:normAutofit/>
          </a:bodyPr>
          <a:lstStyle/>
          <a:p>
            <a:pPr algn="ctr"/>
            <a:r>
              <a:rPr lang="en-SG" sz="3600" b="1" dirty="0">
                <a:latin typeface="Bookman Old Style" panose="02050604050505020204" pitchFamily="18" charset="0"/>
              </a:rPr>
              <a:t>Critical cases (ARDS, septic shock)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26604F-54D5-41E3-8EB1-AD7B3D94985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1351128"/>
            <a:ext cx="10515600" cy="527475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SG" sz="3600" b="1" dirty="0">
                <a:latin typeface="Bookman Old Style" panose="02050604050505020204" pitchFamily="18" charset="0"/>
              </a:rPr>
              <a:t>Ventilation:</a:t>
            </a:r>
          </a:p>
          <a:p>
            <a:pPr lvl="1">
              <a:lnSpc>
                <a:spcPct val="170000"/>
              </a:lnSpc>
            </a:pPr>
            <a:r>
              <a:rPr lang="en-SG" sz="2900" b="1" dirty="0">
                <a:latin typeface="Bookman Old Style" panose="02050604050505020204" pitchFamily="18" charset="0"/>
              </a:rPr>
              <a:t>Immediate supplemental oxygen, if SpO</a:t>
            </a:r>
            <a:r>
              <a:rPr lang="en-SG" sz="2900" b="1" baseline="-25000" dirty="0">
                <a:latin typeface="Bookman Old Style" panose="02050604050505020204" pitchFamily="18" charset="0"/>
              </a:rPr>
              <a:t>2 </a:t>
            </a:r>
            <a:r>
              <a:rPr lang="en-SG" sz="2900" b="1" dirty="0">
                <a:latin typeface="Bookman Old Style" panose="02050604050505020204" pitchFamily="18" charset="0"/>
              </a:rPr>
              <a:t>&lt;94%; high flow nasal canula preferable</a:t>
            </a:r>
          </a:p>
          <a:p>
            <a:pPr lvl="1">
              <a:lnSpc>
                <a:spcPct val="170000"/>
              </a:lnSpc>
            </a:pPr>
            <a:r>
              <a:rPr lang="en-SG" sz="2900" b="1" dirty="0">
                <a:latin typeface="Bookman Old Style" panose="02050604050505020204" pitchFamily="18" charset="0"/>
              </a:rPr>
              <a:t>Mechanical ventilation in prone position</a:t>
            </a:r>
          </a:p>
          <a:p>
            <a:pPr>
              <a:lnSpc>
                <a:spcPct val="170000"/>
              </a:lnSpc>
            </a:pPr>
            <a:r>
              <a:rPr lang="en-SG" sz="3600" b="1" dirty="0">
                <a:latin typeface="Bookman Old Style" panose="02050604050505020204" pitchFamily="18" charset="0"/>
              </a:rPr>
              <a:t>Haemodynamic support: Target MAP of 60-65 mmHg.</a:t>
            </a:r>
          </a:p>
          <a:p>
            <a:pPr lvl="1">
              <a:lnSpc>
                <a:spcPct val="170000"/>
              </a:lnSpc>
            </a:pPr>
            <a:r>
              <a:rPr lang="en-SG" sz="2900" b="1" dirty="0">
                <a:latin typeface="Bookman Old Style" panose="02050604050505020204" pitchFamily="18" charset="0"/>
              </a:rPr>
              <a:t>Conservative fluid strategy, crystalloids preferable</a:t>
            </a:r>
          </a:p>
          <a:p>
            <a:pPr lvl="1">
              <a:lnSpc>
                <a:spcPct val="170000"/>
              </a:lnSpc>
            </a:pPr>
            <a:r>
              <a:rPr lang="en-SG" sz="2900" b="1" dirty="0">
                <a:latin typeface="Bookman Old Style" panose="02050604050505020204" pitchFamily="18" charset="0"/>
              </a:rPr>
              <a:t>Inotropes: norepinephrine (first line), vasopressin (second line)</a:t>
            </a:r>
          </a:p>
          <a:p>
            <a:pPr>
              <a:lnSpc>
                <a:spcPct val="170000"/>
              </a:lnSpc>
            </a:pPr>
            <a:r>
              <a:rPr lang="en-SG" sz="3600" b="1" dirty="0" smtClean="0">
                <a:latin typeface="Bookman Old Style" panose="02050604050505020204" pitchFamily="18" charset="0"/>
              </a:rPr>
              <a:t>Empirical </a:t>
            </a:r>
            <a:r>
              <a:rPr lang="en-SG" sz="3600" b="1" dirty="0">
                <a:latin typeface="Bookman Old Style" panose="02050604050505020204" pitchFamily="18" charset="0"/>
              </a:rPr>
              <a:t>antibiotics</a:t>
            </a:r>
          </a:p>
          <a:p>
            <a:pPr>
              <a:lnSpc>
                <a:spcPct val="170000"/>
              </a:lnSpc>
            </a:pPr>
            <a:r>
              <a:rPr lang="en-SG" sz="3600" b="1" dirty="0">
                <a:latin typeface="Bookman Old Style" panose="02050604050505020204" pitchFamily="18" charset="0"/>
              </a:rPr>
              <a:t>Steroid, if septic shock</a:t>
            </a:r>
            <a:r>
              <a:rPr lang="en-SG" sz="3600" b="1" dirty="0" smtClean="0">
                <a:latin typeface="Bookman Old Style" panose="02050604050505020204" pitchFamily="18" charset="0"/>
              </a:rPr>
              <a:t>, ARDS ( Inj. </a:t>
            </a:r>
            <a:r>
              <a:rPr lang="en-SG" sz="3600" b="1" dirty="0" err="1" smtClean="0">
                <a:latin typeface="Bookman Old Style" panose="02050604050505020204" pitchFamily="18" charset="0"/>
              </a:rPr>
              <a:t>Dexamethasone</a:t>
            </a:r>
            <a:r>
              <a:rPr lang="en-SG" sz="3600" b="1" dirty="0" smtClean="0">
                <a:latin typeface="Bookman Old Style" panose="02050604050505020204" pitchFamily="18" charset="0"/>
              </a:rPr>
              <a:t> 10 -20 mg/d</a:t>
            </a:r>
            <a:endParaRPr lang="en-SG" sz="3600" b="1" dirty="0">
              <a:latin typeface="Bookman Old Style" panose="02050604050505020204" pitchFamily="18" charset="0"/>
            </a:endParaRPr>
          </a:p>
          <a:p>
            <a:pPr>
              <a:lnSpc>
                <a:spcPct val="170000"/>
              </a:lnSpc>
            </a:pPr>
            <a:r>
              <a:rPr lang="en-SG" sz="3600" b="1" dirty="0" err="1" smtClean="0">
                <a:latin typeface="Bookman Old Style" panose="02050604050505020204" pitchFamily="18" charset="0"/>
              </a:rPr>
              <a:t>Thrombolysis</a:t>
            </a:r>
            <a:r>
              <a:rPr lang="en-SG" sz="3600" b="1" dirty="0" smtClean="0">
                <a:latin typeface="Bookman Old Style" panose="02050604050505020204" pitchFamily="18" charset="0"/>
              </a:rPr>
              <a:t> </a:t>
            </a:r>
            <a:r>
              <a:rPr lang="en-SG" sz="3600" b="1" dirty="0">
                <a:latin typeface="Bookman Old Style" panose="02050604050505020204" pitchFamily="18" charset="0"/>
              </a:rPr>
              <a:t>with LMW </a:t>
            </a:r>
            <a:r>
              <a:rPr lang="en-SG" sz="3600" b="1" dirty="0" smtClean="0">
                <a:latin typeface="Bookman Old Style" panose="02050604050505020204" pitchFamily="18" charset="0"/>
              </a:rPr>
              <a:t>heparin ( Full dose- 14 days)</a:t>
            </a:r>
            <a:endParaRPr lang="en-SG" sz="3600" b="1" dirty="0">
              <a:latin typeface="Bookman Old Style" panose="02050604050505020204" pitchFamily="18" charset="0"/>
            </a:endParaRPr>
          </a:p>
          <a:p>
            <a:pPr>
              <a:lnSpc>
                <a:spcPct val="170000"/>
              </a:lnSpc>
            </a:pPr>
            <a:endParaRPr lang="en-SG" sz="3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02673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60059" y="100668"/>
            <a:ext cx="11627141" cy="653502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11100" b="1" dirty="0" smtClean="0"/>
              <a:t>COVID patient’s Oxygen Delivery Algorithm </a:t>
            </a:r>
            <a:endParaRPr lang="en-US" sz="11100" dirty="0" smtClean="0"/>
          </a:p>
          <a:p>
            <a:pPr>
              <a:buNone/>
            </a:pPr>
            <a:r>
              <a:rPr lang="en-US" sz="11100" b="1" dirty="0" smtClean="0"/>
              <a:t> </a:t>
            </a:r>
            <a:endParaRPr lang="en-US" sz="11100" dirty="0" smtClean="0"/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sz="6000" b="1" dirty="0" smtClean="0"/>
          </a:p>
          <a:p>
            <a:pPr>
              <a:buNone/>
            </a:pPr>
            <a:endParaRPr lang="en-US" sz="6000" b="1" dirty="0" smtClean="0"/>
          </a:p>
          <a:p>
            <a:pPr>
              <a:buNone/>
            </a:pPr>
            <a:r>
              <a:rPr lang="en-US" sz="8000" b="1" dirty="0" smtClean="0"/>
              <a:t>Aim</a:t>
            </a:r>
            <a:r>
              <a:rPr lang="en-US" sz="8000" dirty="0" smtClean="0"/>
              <a:t>: SpO2  90-96%%</a:t>
            </a:r>
          </a:p>
          <a:p>
            <a:pPr>
              <a:buNone/>
            </a:pPr>
            <a:r>
              <a:rPr lang="en-US" sz="8000" b="1" dirty="0" smtClean="0"/>
              <a:t>Device</a:t>
            </a:r>
            <a:r>
              <a:rPr lang="en-US" sz="8000" dirty="0" smtClean="0"/>
              <a:t>: </a:t>
            </a:r>
            <a:r>
              <a:rPr lang="en-US" sz="8000" b="1" dirty="0" smtClean="0"/>
              <a:t>Nasal prongs, Face mask/ NRB Mask</a:t>
            </a:r>
          </a:p>
          <a:p>
            <a:pPr>
              <a:buNone/>
            </a:pPr>
            <a:r>
              <a:rPr lang="en-US" sz="8000" b="1" dirty="0" smtClean="0"/>
              <a:t> </a:t>
            </a:r>
          </a:p>
          <a:p>
            <a:pPr>
              <a:buNone/>
            </a:pPr>
            <a:r>
              <a:rPr lang="en-US" sz="8000" b="1" dirty="0" smtClean="0"/>
              <a:t> </a:t>
            </a:r>
          </a:p>
          <a:p>
            <a:r>
              <a:rPr lang="en-US" sz="8000" b="1" dirty="0" smtClean="0"/>
              <a:t>Starts oxygen 2-6 l/min through nasal prongs</a:t>
            </a:r>
          </a:p>
          <a:p>
            <a:r>
              <a:rPr lang="en-US" sz="8000" b="1" dirty="0" smtClean="0"/>
              <a:t>Asses response for 10-15min to keep Spo2 &gt;90%</a:t>
            </a:r>
          </a:p>
          <a:p>
            <a:pPr>
              <a:buNone/>
            </a:pPr>
            <a:r>
              <a:rPr lang="en-US" sz="8000" b="1" dirty="0" smtClean="0"/>
              <a:t>                                                                                </a:t>
            </a:r>
          </a:p>
          <a:p>
            <a:pPr>
              <a:buNone/>
            </a:pPr>
            <a:r>
              <a:rPr lang="en-US" sz="8000" b="1" dirty="0" smtClean="0"/>
              <a:t>                         If increasing respiratory distress </a:t>
            </a:r>
          </a:p>
          <a:p>
            <a:r>
              <a:rPr lang="en-US" sz="8000" b="1" dirty="0" smtClean="0"/>
              <a:t>or SpO2 &lt; 90% (88% in COPD) </a:t>
            </a:r>
          </a:p>
          <a:p>
            <a:pPr>
              <a:buNone/>
            </a:pPr>
            <a:r>
              <a:rPr lang="en-US" sz="8000" b="1" dirty="0" smtClean="0"/>
              <a:t> </a:t>
            </a:r>
          </a:p>
          <a:p>
            <a:pPr>
              <a:buNone/>
            </a:pPr>
            <a:r>
              <a:rPr lang="en-US" sz="8000" b="1" dirty="0" smtClean="0"/>
              <a:t> </a:t>
            </a:r>
          </a:p>
          <a:p>
            <a:r>
              <a:rPr lang="en-US" sz="8000" b="1" dirty="0" smtClean="0"/>
              <a:t>Starts oxygen 6-10 l/min through Face mask</a:t>
            </a:r>
          </a:p>
          <a:p>
            <a:r>
              <a:rPr lang="en-US" sz="8000" b="1" dirty="0" smtClean="0"/>
              <a:t>Asses response for 10-15min to keep Spo2 &gt;90%</a:t>
            </a:r>
          </a:p>
          <a:p>
            <a:pPr>
              <a:buNone/>
            </a:pPr>
            <a:r>
              <a:rPr lang="en-US" sz="8000" b="1" dirty="0" smtClean="0"/>
              <a:t> </a:t>
            </a:r>
          </a:p>
          <a:p>
            <a:pPr>
              <a:buNone/>
            </a:pPr>
            <a:r>
              <a:rPr lang="en-US" b="1" dirty="0" smtClean="0"/>
              <a:t> 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33350"/>
            <a:ext cx="10871200" cy="672465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If increasing respiratory distress </a:t>
            </a:r>
          </a:p>
          <a:p>
            <a:r>
              <a:rPr lang="en-US" b="1" dirty="0" smtClean="0"/>
              <a:t>or SpO2 &lt;90% (&lt;88% in COPD) </a:t>
            </a:r>
          </a:p>
          <a:p>
            <a:pPr>
              <a:buNone/>
            </a:pPr>
            <a:r>
              <a:rPr lang="en-US" b="1" dirty="0" smtClean="0"/>
              <a:t> </a:t>
            </a:r>
          </a:p>
          <a:p>
            <a:r>
              <a:rPr lang="en-US" b="1" dirty="0" smtClean="0"/>
              <a:t>Start </a:t>
            </a:r>
            <a:r>
              <a:rPr lang="en-US" b="1" dirty="0" err="1" smtClean="0"/>
              <a:t>Proning</a:t>
            </a:r>
            <a:r>
              <a:rPr lang="en-US" b="1" dirty="0" smtClean="0"/>
              <a:t> breathing along with supplement oxygen 10-15 l/min through Face mask/NRB mask</a:t>
            </a:r>
          </a:p>
          <a:p>
            <a:r>
              <a:rPr lang="en-US" b="1" dirty="0" smtClean="0"/>
              <a:t>Asses response for 10-15min to keep Spo2 &gt;90%</a:t>
            </a:r>
          </a:p>
          <a:p>
            <a:r>
              <a:rPr lang="en-US" b="1" dirty="0" smtClean="0"/>
              <a:t>If still increasing respiratory distress </a:t>
            </a:r>
          </a:p>
          <a:p>
            <a:r>
              <a:rPr lang="en-US" b="1" dirty="0" smtClean="0"/>
              <a:t>or SpO2 &lt;90% (&lt;88% in COPD) </a:t>
            </a:r>
          </a:p>
          <a:p>
            <a:r>
              <a:rPr lang="en-US" b="1" dirty="0" smtClean="0"/>
              <a:t>or patient is exhausted  HFNC is urgently needed ( 40 -50L) /minute, if all these fail only then</a:t>
            </a:r>
          </a:p>
          <a:p>
            <a:pPr>
              <a:buNone/>
            </a:pPr>
            <a:r>
              <a:rPr lang="en-US" b="1" dirty="0" smtClean="0"/>
              <a:t> </a:t>
            </a:r>
          </a:p>
          <a:p>
            <a:r>
              <a:rPr lang="en-US" b="1" dirty="0" smtClean="0"/>
              <a:t>Refer the patient to ICU for Ventilator assistance</a:t>
            </a:r>
          </a:p>
          <a:p>
            <a:pPr>
              <a:buNone/>
            </a:pPr>
            <a:r>
              <a:rPr lang="en-US" b="1" dirty="0" smtClean="0"/>
              <a:t> 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F701D0-1A4D-4B54-9C69-C18611250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9441"/>
          </a:xfrm>
        </p:spPr>
        <p:txBody>
          <a:bodyPr/>
          <a:lstStyle/>
          <a:p>
            <a:pPr algn="ctr"/>
            <a:r>
              <a:rPr lang="en-SG" b="1" dirty="0">
                <a:latin typeface="Bookman Old Style" panose="02050604050505020204" pitchFamily="18" charset="0"/>
              </a:rPr>
              <a:t>Hospital discharge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8A2847-D5A2-4F8C-AA15-029C2BF5D95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1364567"/>
            <a:ext cx="10515600" cy="4318782"/>
          </a:xfrm>
        </p:spPr>
        <p:txBody>
          <a:bodyPr>
            <a:normAutofit fontScale="92500"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SG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Resolution of fever without </a:t>
            </a:r>
            <a:r>
              <a:rPr lang="en-SG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antipyretics for 72 hours </a:t>
            </a:r>
            <a:r>
              <a:rPr lang="en-SG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endParaRPr lang="en-SG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SG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Significant improvement of respiratory symptoms AND</a:t>
            </a:r>
            <a:endParaRPr lang="en-SG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None/>
            </a:pPr>
            <a:endParaRPr lang="en-SG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SG" b="1" i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After </a:t>
            </a:r>
            <a:r>
              <a:rPr lang="en-SG" b="1" i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discharge, home (or, institutional) isolation for </a:t>
            </a:r>
            <a:r>
              <a:rPr lang="en-SG" b="1" i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 days</a:t>
            </a:r>
            <a:r>
              <a:rPr lang="en-SG" b="1" i="1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.</a:t>
            </a:r>
            <a:endParaRPr lang="en-SG" b="1" i="1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7F9EE3-1166-4030-B310-85F0B06127AA}"/>
              </a:ext>
            </a:extLst>
          </p:cNvPr>
          <p:cNvSpPr txBox="1"/>
          <p:nvPr/>
        </p:nvSpPr>
        <p:spPr>
          <a:xfrm>
            <a:off x="998806" y="5846544"/>
            <a:ext cx="1035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>Discharge criteria for COVID- 19 patients. Directorate General of Health, </a:t>
            </a:r>
            <a:r>
              <a:rPr lang="en-SG" dirty="0">
                <a:latin typeface="Bookman Old Style" panose="02050604050505020204" pitchFamily="18" charset="0"/>
              </a:rPr>
              <a:t>Government of the People's Republic of Bangladesh, </a:t>
            </a:r>
            <a:r>
              <a:rPr lang="en-SG" dirty="0" smtClean="0">
                <a:latin typeface="Bookman Old Style" panose="02050604050505020204" pitchFamily="18" charset="0"/>
              </a:rPr>
              <a:t>28 </a:t>
            </a:r>
            <a:r>
              <a:rPr lang="en-SG" dirty="0">
                <a:latin typeface="Bookman Old Style" panose="02050604050505020204" pitchFamily="18" charset="0"/>
              </a:rPr>
              <a:t>May, 2020</a:t>
            </a:r>
          </a:p>
        </p:txBody>
      </p:sp>
    </p:spTree>
    <p:extLst>
      <p:ext uri="{BB962C8B-B14F-4D97-AF65-F5344CB8AC3E}">
        <p14:creationId xmlns="" xmlns:p14="http://schemas.microsoft.com/office/powerpoint/2010/main" val="6343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5011C9-03AA-4594-A65E-4DF3382F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b="1" dirty="0">
                <a:latin typeface="Bookman Old Style" panose="02050604050505020204" pitchFamily="18" charset="0"/>
              </a:rPr>
              <a:t>Post-discharge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8AEBB5-C769-4A18-842C-21DA6AD8A97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10515600" cy="37836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Home isolation </a:t>
            </a:r>
          </a:p>
          <a:p>
            <a:pPr>
              <a:lnSpc>
                <a:spcPct val="15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Avoid contact with infants, elderly </a:t>
            </a:r>
          </a:p>
          <a:p>
            <a:pPr>
              <a:lnSpc>
                <a:spcPct val="15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Wearing masks and frequent hand washing by patient and family members</a:t>
            </a:r>
          </a:p>
          <a:p>
            <a:pPr>
              <a:lnSpc>
                <a:spcPct val="15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Monitoring of patient's condition.</a:t>
            </a:r>
          </a:p>
        </p:txBody>
      </p:sp>
    </p:spTree>
    <p:extLst>
      <p:ext uri="{BB962C8B-B14F-4D97-AF65-F5344CB8AC3E}">
        <p14:creationId xmlns="" xmlns:p14="http://schemas.microsoft.com/office/powerpoint/2010/main" val="26658029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06051" cy="1325563"/>
          </a:xfrm>
        </p:spPr>
        <p:txBody>
          <a:bodyPr>
            <a:noAutofit/>
          </a:bodyPr>
          <a:lstStyle/>
          <a:p>
            <a:r>
              <a:rPr lang="en-GB" sz="3600" b="1" dirty="0">
                <a:latin typeface="Bookman Old Style" panose="02050604050505020204" pitchFamily="18" charset="0"/>
              </a:rPr>
              <a:t>Return to work criteria for HCW</a:t>
            </a:r>
            <a:endParaRPr lang="en-US" sz="3600" b="1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10515600" cy="4029265"/>
          </a:xfrm>
        </p:spPr>
        <p:txBody>
          <a:bodyPr>
            <a:normAutofit fontScale="77500" lnSpcReduction="20000"/>
          </a:bodyPr>
          <a:lstStyle/>
          <a:p>
            <a:pPr marR="0" indent="-45720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Symptomatic, confirmed or suspected HCW: </a:t>
            </a:r>
            <a:r>
              <a:rPr lang="en-US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strategies:</a:t>
            </a:r>
          </a:p>
          <a:p>
            <a:pPr lvl="1" indent="-45720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Test-based strategy (preferable)</a:t>
            </a:r>
          </a:p>
          <a:p>
            <a:pPr lvl="1" indent="-45720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Non-test-based strategy</a:t>
            </a:r>
          </a:p>
          <a:p>
            <a:pPr marR="0" lvl="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Test-based strategy. Exclude from work until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Resolution of fever and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Improvement in respiratory symptoms (e.g., cough, SOB), </a:t>
            </a:r>
            <a:r>
              <a:rPr lang="en-US" sz="2400" b="1" dirty="0" smtClean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2400" b="1" dirty="0" smtClean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10 -14 Isolation</a:t>
            </a:r>
            <a:endParaRPr lang="en-US" sz="2400" b="1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endParaRPr lang="en-US" sz="2400" b="1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120" y="525605"/>
            <a:ext cx="1865653" cy="10815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8130" y="5854890"/>
            <a:ext cx="10190329" cy="870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https://www.cdc.gov/coronavirus/2019-ncov/hcp/return-to-work.html?CDC_AA_refVal=https%3A%2F%2Fwww.cdc.gov%2Fcoronavirus%2F2019-ncov%2Fhealthcare-facilities%2Fhcp-return-work.html.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68543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278767"/>
            <a:ext cx="10515600" cy="4521958"/>
          </a:xfrm>
        </p:spPr>
        <p:txBody>
          <a:bodyPr>
            <a:normAutofit fontScale="92500"/>
          </a:bodyPr>
          <a:lstStyle/>
          <a:p>
            <a:pPr marR="0" lvl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6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Non-test-based strategy. Exclude from work until</a:t>
            </a:r>
            <a:endParaRPr lang="en-US" sz="2200" b="1" dirty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2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least 3 days have passed </a:t>
            </a:r>
            <a:r>
              <a:rPr lang="en-US" sz="2200" b="1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since recovery</a:t>
            </a:r>
            <a:r>
              <a:rPr lang="en-US" sz="22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defined as resolution of fever and improvement in respiratory symptoms (e.g., cough, SOB); and,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2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least </a:t>
            </a:r>
            <a:r>
              <a:rPr lang="en-US" sz="2200" b="1" dirty="0" smtClean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2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days have passed </a:t>
            </a:r>
            <a:r>
              <a:rPr lang="en-US" sz="2200" b="1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since symptoms first appeared.</a:t>
            </a:r>
            <a:endParaRPr lang="en-US" sz="15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6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Asymptomatic, ‘confirmed’ COVID- 19 HCW: 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2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days from first positive test.</a:t>
            </a:r>
            <a:endParaRPr lang="en-US" sz="18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28130" y="5854890"/>
            <a:ext cx="10190329" cy="870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https://www.cdc.gov/coronavirus/2019-ncov/hcp/return-to-work.html?CDC_AA_refVal=https%3A%2F%2Fwww.cdc.gov%2Fcoronavirus%2F2019-ncov%2Fhealthcare-facilities%2Fhcp-return-work.html.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75877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31842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Bookman Old Style" panose="02050604050505020204" pitchFamily="18" charset="0"/>
              </a:rPr>
              <a:t>Return to work practices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10515600" cy="382454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latin typeface="Bookman Old Style" panose="02050604050505020204" pitchFamily="18" charset="0"/>
              </a:rPr>
              <a:t>Wearing facemask till complete resolution of all symptoms or 14 days after illness onset, whichever is longer.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latin typeface="Bookman Old Style" panose="02050604050505020204" pitchFamily="18" charset="0"/>
              </a:rPr>
              <a:t>Avoidance of contact with severely immunocompromised patients (e.g., transplant, haematology-oncology) for 14 days after illness onset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latin typeface="Bookman Old Style" panose="02050604050505020204" pitchFamily="18" charset="0"/>
              </a:rPr>
              <a:t>Self-monitor and re-evaluation if respiratory symptoms recur or worsen.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120" y="525605"/>
            <a:ext cx="1865653" cy="10815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8130" y="5854890"/>
            <a:ext cx="10190329" cy="870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https://www.cdc.gov/coronavirus/2019-ncov/hcp/return-to-work.html?CDC_AA_refVal=https%3A%2F%2Fwww.cdc.gov%2Fcoronavirus%2F2019-ncov%2Fhealthcare-facilities%2Fhcp-return-work.html.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94418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Emerging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 smtClean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 err="1" smtClean="0">
                <a:latin typeface="Bookman Old Style" panose="02050604050505020204" pitchFamily="18" charset="0"/>
              </a:rPr>
              <a:t>Remdesivir</a:t>
            </a:r>
            <a:r>
              <a:rPr lang="en-US" b="1" dirty="0">
                <a:latin typeface="Bookman Old Style" panose="02050604050505020204" pitchFamily="18" charset="0"/>
              </a:rPr>
              <a:t>: </a:t>
            </a:r>
            <a:r>
              <a:rPr lang="en-US" b="1" dirty="0" smtClean="0">
                <a:latin typeface="Bookman Old Style" panose="02050604050505020204" pitchFamily="18" charset="0"/>
              </a:rPr>
              <a:t> FDA approved (available in Bangladesh )</a:t>
            </a:r>
            <a:endParaRPr lang="en-US" b="1" dirty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Favipiravir: Available in Bangladesh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Bookman Old Style" panose="02050604050505020204" pitchFamily="18" charset="0"/>
              </a:rPr>
              <a:t>Convalescent </a:t>
            </a:r>
            <a:r>
              <a:rPr lang="en-US" b="1" dirty="0">
                <a:latin typeface="Bookman Old Style" panose="02050604050505020204" pitchFamily="18" charset="0"/>
              </a:rPr>
              <a:t>plasma</a:t>
            </a:r>
          </a:p>
          <a:p>
            <a:pPr>
              <a:lnSpc>
                <a:spcPct val="150000"/>
              </a:lnSpc>
            </a:pPr>
            <a:r>
              <a:rPr lang="en-US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Tocilizumab</a:t>
            </a:r>
            <a:r>
              <a:rPr lang="en-US" b="1" dirty="0" smtClean="0">
                <a:latin typeface="Bookman Old Style" panose="02050604050505020204" pitchFamily="18" charset="0"/>
              </a:rPr>
              <a:t> </a:t>
            </a:r>
            <a:r>
              <a:rPr lang="en-US" b="1" dirty="0" smtClean="0"/>
              <a:t> </a:t>
            </a:r>
            <a:r>
              <a:rPr lang="en-US" b="1" dirty="0" smtClean="0">
                <a:latin typeface="Bookman Old Style" panose="02050604050505020204" pitchFamily="18" charset="0"/>
              </a:rPr>
              <a:t> </a:t>
            </a:r>
            <a:endParaRPr lang="en-US" b="1" dirty="0">
              <a:latin typeface="Bookman Old Style" panose="0205060405050502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165261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02" y="365125"/>
            <a:ext cx="4220307" cy="1325563"/>
          </a:xfrm>
        </p:spPr>
        <p:txBody>
          <a:bodyPr/>
          <a:lstStyle/>
          <a:p>
            <a:r>
              <a:rPr lang="en-US" b="1" dirty="0">
                <a:latin typeface="Bookman Old Style" panose="02050604050505020204" pitchFamily="18" charset="0"/>
              </a:rPr>
              <a:t>Vaccine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7175" y="1690688"/>
            <a:ext cx="7494123" cy="3823847"/>
          </a:xfrm>
        </p:spPr>
        <p:txBody>
          <a:bodyPr>
            <a:normAutofit fontScale="92500"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SG" sz="1800" b="1" dirty="0">
                <a:latin typeface="Bookman Old Style" panose="02050604050505020204" pitchFamily="18" charset="0"/>
              </a:rPr>
              <a:t>More than </a:t>
            </a:r>
            <a:r>
              <a:rPr lang="en-SG" sz="1800" b="1" dirty="0" smtClean="0">
                <a:latin typeface="Bookman Old Style" panose="02050604050505020204" pitchFamily="18" charset="0"/>
              </a:rPr>
              <a:t>175 </a:t>
            </a:r>
            <a:r>
              <a:rPr lang="en-US" sz="1800" b="1" dirty="0">
                <a:latin typeface="Bookman Old Style" panose="02050604050505020204" pitchFamily="18" charset="0"/>
              </a:rPr>
              <a:t>now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latin typeface="Bookman Old Style" panose="02050604050505020204" pitchFamily="18" charset="0"/>
              </a:rPr>
              <a:t>Degree and duration of protection in doubt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latin typeface="Bookman Old Style" panose="02050604050505020204" pitchFamily="18" charset="0"/>
              </a:rPr>
              <a:t>CanSino</a:t>
            </a:r>
            <a:r>
              <a:rPr lang="en-US" sz="1800" b="1" dirty="0">
                <a:latin typeface="Bookman Old Style" panose="02050604050505020204" pitchFamily="18" charset="0"/>
              </a:rPr>
              <a:t> Biologics Inc. viral vector vaccine, China </a:t>
            </a:r>
            <a:r>
              <a:rPr lang="en-US" sz="1800" b="1" dirty="0" smtClean="0">
                <a:latin typeface="Bookman Old Style" panose="02050604050505020204" pitchFamily="18" charset="0"/>
              </a:rPr>
              <a:t>(</a:t>
            </a:r>
            <a:r>
              <a:rPr lang="en-US" sz="1800" b="1" dirty="0">
                <a:latin typeface="Bookman Old Style" panose="02050604050505020204" pitchFamily="18" charset="0"/>
              </a:rPr>
              <a:t>Phase 2)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latin typeface="Bookman Old Style" panose="02050604050505020204" pitchFamily="18" charset="0"/>
              </a:rPr>
              <a:t>University of Oxford’s viral vector vaccine, UK (</a:t>
            </a:r>
            <a:r>
              <a:rPr lang="en-US" sz="1800" b="1" dirty="0" smtClean="0">
                <a:latin typeface="Bookman Old Style" panose="02050604050505020204" pitchFamily="18" charset="0"/>
              </a:rPr>
              <a:t>Phase 1/ </a:t>
            </a:r>
            <a:r>
              <a:rPr lang="en-US" sz="1800" b="1" dirty="0">
                <a:latin typeface="Bookman Old Style" panose="02050604050505020204" pitchFamily="18" charset="0"/>
              </a:rPr>
              <a:t>2)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latin typeface="Bookman Old Style" panose="02050604050505020204" pitchFamily="18" charset="0"/>
              </a:rPr>
              <a:t>Biontech’s</a:t>
            </a:r>
            <a:r>
              <a:rPr lang="en-US" sz="1800" b="1" dirty="0">
                <a:latin typeface="Bookman Old Style" panose="02050604050505020204" pitchFamily="18" charset="0"/>
              </a:rPr>
              <a:t> mRNA vaccine, Germany (Phase 1/ Phase 2)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800" b="1" dirty="0" err="1">
                <a:latin typeface="Bookman Old Style" panose="02050604050505020204" pitchFamily="18" charset="0"/>
              </a:rPr>
              <a:t>Moderna’s</a:t>
            </a:r>
            <a:r>
              <a:rPr lang="en-US" sz="1800" b="1" dirty="0">
                <a:latin typeface="Bookman Old Style" panose="02050604050505020204" pitchFamily="18" charset="0"/>
              </a:rPr>
              <a:t> </a:t>
            </a:r>
            <a:r>
              <a:rPr lang="en-US" sz="1800" b="1" dirty="0" err="1">
                <a:latin typeface="Bookman Old Style" panose="02050604050505020204" pitchFamily="18" charset="0"/>
              </a:rPr>
              <a:t>mrna</a:t>
            </a:r>
            <a:r>
              <a:rPr lang="en-US" sz="1800" b="1" dirty="0">
                <a:latin typeface="Bookman Old Style" panose="02050604050505020204" pitchFamily="18" charset="0"/>
              </a:rPr>
              <a:t> vaccine, USA (Phase </a:t>
            </a:r>
            <a:r>
              <a:rPr lang="en-US" sz="1800" b="1" dirty="0" smtClean="0">
                <a:latin typeface="Bookman Old Style" panose="02050604050505020204" pitchFamily="18" charset="0"/>
              </a:rPr>
              <a:t>2)</a:t>
            </a:r>
            <a:endParaRPr lang="en-US" sz="18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62197625-2515-417B-99D2-EB1D7683216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98" y="1027906"/>
            <a:ext cx="4063438" cy="2031719"/>
          </a:xfr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8285A98-DE68-4049-B3B6-EAC10EF2A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9" y="626472"/>
            <a:ext cx="1714286" cy="6476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73437-40A3-4CA7-B710-14854B38340D}"/>
              </a:ext>
            </a:extLst>
          </p:cNvPr>
          <p:cNvSpPr/>
          <p:nvPr/>
        </p:nvSpPr>
        <p:spPr>
          <a:xfrm>
            <a:off x="766007" y="5526000"/>
            <a:ext cx="6036984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Global Alliance for Vaccines and Immunisation.</a:t>
            </a:r>
            <a:r>
              <a:rPr kumimoji="0" lang="en-SG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https://www.gavi.org/vaccineswork/covid-19-vaccine-race, accessed </a:t>
            </a:r>
            <a:r>
              <a:rPr kumimoji="0" lang="en-SG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SG" dirty="0" smtClean="0">
                <a:solidFill>
                  <a:prstClr val="black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June</a:t>
            </a:r>
            <a:r>
              <a:rPr kumimoji="0" lang="en-SG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4" descr="Dr. Elisa Granato, left, was the first human to receive a dose of the hAdOx1 nCoV-19 vaccine from the Oxford Vaccine Group.">
            <a:extLst>
              <a:ext uri="{FF2B5EF4-FFF2-40B4-BE49-F238E27FC236}">
                <a16:creationId xmlns="" xmlns:a16="http://schemas.microsoft.com/office/drawing/2014/main" id="{18B54A7B-53E9-4EB1-89B6-43D355DB38F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298" y="3196289"/>
            <a:ext cx="4063439" cy="203171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1E11F8F-9D46-479F-BC20-877B5936CD93}"/>
              </a:ext>
            </a:extLst>
          </p:cNvPr>
          <p:cNvSpPr/>
          <p:nvPr/>
        </p:nvSpPr>
        <p:spPr>
          <a:xfrm>
            <a:off x="7751297" y="5500974"/>
            <a:ext cx="4063439" cy="867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Elisa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Granato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the first human to receive hAdOx1 nCoV-19 vaccine from Oxford Vaccine Group.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7222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A1BAB955-A06B-4293-B82B-66C57C0D9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SG" sz="3200" b="1" dirty="0">
                <a:latin typeface="Bookman Old Style" panose="02050604050505020204" pitchFamily="18" charset="0"/>
              </a:rPr>
              <a:t>COVID- 19 epidemic – A coronavirus disease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="" xmlns:a16="http://schemas.microsoft.com/office/drawing/2014/main" id="{F1386090-355A-4FF9-8867-878404C276C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9" y="2369864"/>
            <a:ext cx="4488202" cy="2940147"/>
          </a:xfrm>
        </p:spPr>
      </p:pic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9E531D75-69D1-4B6A-A3DD-E3A4A1CEF3B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459105" y="1825625"/>
            <a:ext cx="6373504" cy="4351338"/>
          </a:xfrm>
        </p:spPr>
        <p:txBody>
          <a:bodyPr>
            <a:noAutofit/>
          </a:bodyPr>
          <a:lstStyle/>
          <a:p>
            <a:pPr>
              <a:lnSpc>
                <a:spcPct val="210000"/>
              </a:lnSpc>
            </a:pPr>
            <a:r>
              <a:rPr lang="en-SG" sz="2000" b="1" dirty="0">
                <a:latin typeface="Bookman Old Style" panose="02050604050505020204" pitchFamily="18" charset="0"/>
              </a:rPr>
              <a:t>SARS-CoV-2 is an RNA virus</a:t>
            </a:r>
          </a:p>
          <a:p>
            <a:pPr>
              <a:lnSpc>
                <a:spcPct val="210000"/>
              </a:lnSpc>
            </a:pPr>
            <a:r>
              <a:rPr lang="en-SG" sz="2000" b="1" dirty="0">
                <a:latin typeface="Bookman Old Style" panose="02050604050505020204" pitchFamily="18" charset="0"/>
              </a:rPr>
              <a:t>Relates to SARS-</a:t>
            </a:r>
            <a:r>
              <a:rPr lang="en-SG" sz="2000" b="1" dirty="0" err="1">
                <a:latin typeface="Bookman Old Style" panose="02050604050505020204" pitchFamily="18" charset="0"/>
              </a:rPr>
              <a:t>CoV</a:t>
            </a:r>
            <a:r>
              <a:rPr lang="en-SG" sz="2000" b="1" dirty="0">
                <a:latin typeface="Bookman Old Style" panose="02050604050505020204" pitchFamily="18" charset="0"/>
              </a:rPr>
              <a:t> and MERS-</a:t>
            </a:r>
            <a:r>
              <a:rPr lang="en-SG" sz="2000" b="1" dirty="0" err="1">
                <a:latin typeface="Bookman Old Style" panose="02050604050505020204" pitchFamily="18" charset="0"/>
              </a:rPr>
              <a:t>CoV</a:t>
            </a:r>
            <a:endParaRPr lang="en-SG" sz="2000" b="1" dirty="0">
              <a:latin typeface="Bookman Old Style" panose="02050604050505020204" pitchFamily="18" charset="0"/>
            </a:endParaRPr>
          </a:p>
          <a:p>
            <a:pPr>
              <a:lnSpc>
                <a:spcPct val="210000"/>
              </a:lnSpc>
            </a:pPr>
            <a:r>
              <a:rPr lang="en-SG" sz="2000" b="1" dirty="0">
                <a:latin typeface="Bookman Old Style" panose="02050604050505020204" pitchFamily="18" charset="0"/>
              </a:rPr>
              <a:t>Primary host ? bats </a:t>
            </a:r>
          </a:p>
          <a:p>
            <a:pPr>
              <a:lnSpc>
                <a:spcPct val="210000"/>
              </a:lnSpc>
            </a:pPr>
            <a:r>
              <a:rPr lang="en-SG" sz="2000" b="1" dirty="0">
                <a:latin typeface="Bookman Old Style" panose="02050604050505020204" pitchFamily="18" charset="0"/>
              </a:rPr>
              <a:t>Intermediate host ? pangolins </a:t>
            </a:r>
          </a:p>
          <a:p>
            <a:pPr>
              <a:lnSpc>
                <a:spcPct val="210000"/>
              </a:lnSpc>
            </a:pPr>
            <a:r>
              <a:rPr lang="en-SG" sz="2000" b="1" dirty="0">
                <a:latin typeface="Bookman Old Style" panose="02050604050505020204" pitchFamily="18" charset="0"/>
              </a:rPr>
              <a:t>Full genome published in </a:t>
            </a:r>
            <a:r>
              <a:rPr lang="en-SG" sz="2000" b="1" dirty="0" err="1">
                <a:latin typeface="Bookman Old Style" panose="02050604050505020204" pitchFamily="18" charset="0"/>
              </a:rPr>
              <a:t>GenBank</a:t>
            </a:r>
            <a:endParaRPr lang="en-SG" sz="2000" b="1" dirty="0">
              <a:latin typeface="Bookman Old Style" panose="02050604050505020204" pitchFamily="18" charset="0"/>
            </a:endParaRPr>
          </a:p>
          <a:p>
            <a:pPr>
              <a:lnSpc>
                <a:spcPct val="210000"/>
              </a:lnSpc>
            </a:pPr>
            <a:r>
              <a:rPr lang="en-SG" sz="2000" b="1" dirty="0">
                <a:latin typeface="Bookman Old Style" panose="02050604050505020204" pitchFamily="18" charset="0"/>
              </a:rPr>
              <a:t>Several strains likely.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7DDAAD6-B86E-41F0-95C7-D590EF7F7D4D}"/>
              </a:ext>
            </a:extLst>
          </p:cNvPr>
          <p:cNvSpPr/>
          <p:nvPr/>
        </p:nvSpPr>
        <p:spPr>
          <a:xfrm>
            <a:off x="382138" y="5989187"/>
            <a:ext cx="507696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Shereen MA et al. J Adv Res. 2020 Mar 16;24:91-98. </a:t>
            </a:r>
          </a:p>
        </p:txBody>
      </p:sp>
    </p:spTree>
    <p:extLst>
      <p:ext uri="{BB962C8B-B14F-4D97-AF65-F5344CB8AC3E}">
        <p14:creationId xmlns="" xmlns:p14="http://schemas.microsoft.com/office/powerpoint/2010/main" val="194200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7D5778-FFF9-4920-9CD3-A6D510A0E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424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Bookman Old Style" panose="02050604050505020204" pitchFamily="18" charset="0"/>
              </a:rPr>
              <a:t>Chemoprophylaxis </a:t>
            </a:r>
            <a:endParaRPr lang="en-SG" sz="4000" b="1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0BAAA4-0D46-46CF-858C-FE5A4105DA3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Indicated for: Asymptomatic healthcare workers involved in care of suspected or confirmed COVID-19 cases</a:t>
            </a:r>
          </a:p>
          <a:p>
            <a:pPr>
              <a:lnSpc>
                <a:spcPct val="16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Regimen:</a:t>
            </a:r>
          </a:p>
          <a:p>
            <a:pPr lvl="1">
              <a:lnSpc>
                <a:spcPct val="160000"/>
              </a:lnSpc>
            </a:pPr>
            <a:r>
              <a:rPr lang="en-SG" sz="2000" b="1" dirty="0" err="1">
                <a:latin typeface="Bookman Old Style" panose="02050604050505020204" pitchFamily="18" charset="0"/>
              </a:rPr>
              <a:t>Hydroxychloroquine</a:t>
            </a:r>
            <a:r>
              <a:rPr lang="en-SG" sz="2000" b="1" dirty="0">
                <a:latin typeface="Bookman Old Style" panose="02050604050505020204" pitchFamily="18" charset="0"/>
              </a:rPr>
              <a:t> (HCQ): 400 mg twice daily on Day 1, followed by 400 mg once weekly for next 7 weeks</a:t>
            </a:r>
          </a:p>
          <a:p>
            <a:pPr>
              <a:lnSpc>
                <a:spcPct val="160000"/>
              </a:lnSpc>
            </a:pPr>
            <a:r>
              <a:rPr lang="en-SG" sz="2400" b="1" dirty="0">
                <a:latin typeface="Bookman Old Style" panose="02050604050505020204" pitchFamily="18" charset="0"/>
              </a:rPr>
              <a:t>Pre-existing heart disease: ECG before HCQ and to be repeated every week.</a:t>
            </a:r>
          </a:p>
        </p:txBody>
      </p:sp>
    </p:spTree>
    <p:extLst>
      <p:ext uri="{BB962C8B-B14F-4D97-AF65-F5344CB8AC3E}">
        <p14:creationId xmlns="" xmlns:p14="http://schemas.microsoft.com/office/powerpoint/2010/main" val="19223048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83057" y="2142699"/>
            <a:ext cx="9144000" cy="1364776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Bookman Old Style" panose="02050604050505020204" pitchFamily="18" charset="0"/>
              </a:rPr>
              <a:t>COVID- 19 and special </a:t>
            </a:r>
            <a:r>
              <a:rPr lang="en-GB" sz="4000" b="1" dirty="0" err="1" smtClean="0">
                <a:latin typeface="Bookman Old Style" panose="02050604050505020204" pitchFamily="18" charset="0"/>
              </a:rPr>
              <a:t>SITUAtions</a:t>
            </a:r>
            <a:endParaRPr lang="en-US" sz="4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27708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130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Bookman Old Style" panose="02050604050505020204" pitchFamily="18" charset="0"/>
              </a:rPr>
              <a:t>COVID-19-associated coagulopathy vs. DIC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689302172"/>
              </p:ext>
            </p:extLst>
          </p:nvPr>
        </p:nvGraphicFramePr>
        <p:xfrm>
          <a:off x="838200" y="1336432"/>
          <a:ext cx="10515600" cy="5240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706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397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154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Trait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COVID-19-associated coagulopathy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DIC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540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Platelet</a:t>
                      </a:r>
                      <a:r>
                        <a:rPr lang="en-US" sz="2000" b="1" baseline="0" dirty="0">
                          <a:latin typeface="Bookman Old Style" panose="02050604050505020204" pitchFamily="18" charset="0"/>
                        </a:rPr>
                        <a:t> count </a:t>
                      </a:r>
                      <a:endParaRPr lang="en-US" sz="20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Mildly reduced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(~100 x10</a:t>
                      </a:r>
                      <a:r>
                        <a:rPr lang="en-US" sz="2000" b="1" baseline="30000" dirty="0">
                          <a:latin typeface="Bookman Old Style" panose="02050604050505020204" pitchFamily="18" charset="0"/>
                        </a:rPr>
                        <a:t>9</a:t>
                      </a: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Markedly  reduced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(&lt;50 x10</a:t>
                      </a:r>
                      <a:r>
                        <a:rPr lang="en-US" sz="2000" b="1" baseline="30000" dirty="0">
                          <a:latin typeface="Bookman Old Style" panose="02050604050505020204" pitchFamily="18" charset="0"/>
                        </a:rPr>
                        <a:t>9</a:t>
                      </a: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75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D-dimer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Elevated</a:t>
                      </a:r>
                      <a:r>
                        <a:rPr lang="en-US" sz="2000" b="1" baseline="0" dirty="0">
                          <a:latin typeface="Bookman Old Style" panose="02050604050505020204" pitchFamily="18" charset="0"/>
                        </a:rPr>
                        <a:t> </a:t>
                      </a:r>
                      <a:endParaRPr lang="en-US" sz="20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Elevated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75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Fibrinogen</a:t>
                      </a:r>
                      <a:r>
                        <a:rPr lang="en-US" sz="2000" b="1" baseline="0" dirty="0">
                          <a:latin typeface="Bookman Old Style" panose="02050604050505020204" pitchFamily="18" charset="0"/>
                        </a:rPr>
                        <a:t> </a:t>
                      </a:r>
                      <a:endParaRPr lang="en-US" sz="20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Elevated</a:t>
                      </a:r>
                      <a:r>
                        <a:rPr lang="en-US" sz="2000" b="1" baseline="0" dirty="0">
                          <a:latin typeface="Bookman Old Style" panose="02050604050505020204" pitchFamily="18" charset="0"/>
                        </a:rPr>
                        <a:t> </a:t>
                      </a:r>
                      <a:endParaRPr lang="en-US" sz="20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Decreased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1540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latin typeface="Bookman Old Style" panose="02050604050505020204" pitchFamily="18" charset="0"/>
                        </a:rPr>
                        <a:t>aPTT</a:t>
                      </a: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 and PT prolongation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Both prolonged, </a:t>
                      </a:r>
                      <a:r>
                        <a:rPr lang="en-US" sz="2000" b="1" dirty="0" err="1">
                          <a:latin typeface="Bookman Old Style" panose="02050604050505020204" pitchFamily="18" charset="0"/>
                        </a:rPr>
                        <a:t>aPTT</a:t>
                      </a: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 &lt; 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Both prolonged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75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2000" b="1" dirty="0" err="1">
                          <a:latin typeface="Bookman Old Style" panose="02050604050505020204" pitchFamily="18" charset="0"/>
                        </a:rPr>
                        <a:t>Microangiopathy</a:t>
                      </a:r>
                      <a:r>
                        <a:rPr lang="en-GB" sz="2000" b="1" dirty="0">
                          <a:latin typeface="Bookman Old Style" panose="02050604050505020204" pitchFamily="18" charset="0"/>
                        </a:rPr>
                        <a:t> </a:t>
                      </a:r>
                      <a:endParaRPr lang="en-US" sz="2000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Absent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Present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75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Bleeding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Less common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More common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123658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Bookman Old Style" panose="02050604050505020204" pitchFamily="18" charset="0"/>
              </a:rPr>
              <a:t>Thromboprophylaxis</a:t>
            </a:r>
            <a:r>
              <a:rPr lang="en-US" sz="3600" b="1" dirty="0">
                <a:latin typeface="Bookman Old Style" panose="02050604050505020204" pitchFamily="18" charset="0"/>
              </a:rPr>
              <a:t> in COVID- 19 illness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690688"/>
            <a:ext cx="10515600" cy="3959485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sz="1800" b="1" dirty="0">
                <a:latin typeface="Bookman Old Style" panose="02050604050505020204" pitchFamily="18" charset="0"/>
              </a:rPr>
              <a:t>Indicated in all hospitalized patients without active bleeding</a:t>
            </a:r>
          </a:p>
          <a:p>
            <a:pPr>
              <a:lnSpc>
                <a:spcPct val="160000"/>
              </a:lnSpc>
            </a:pPr>
            <a:r>
              <a:rPr lang="en-GB" sz="1800" b="1" dirty="0">
                <a:latin typeface="Bookman Old Style" panose="02050604050505020204" pitchFamily="18" charset="0"/>
              </a:rPr>
              <a:t>Held if platelet count &lt;25 x 10</a:t>
            </a:r>
            <a:r>
              <a:rPr lang="en-GB" sz="1800" b="1" baseline="30000" dirty="0">
                <a:latin typeface="Bookman Old Style" panose="02050604050505020204" pitchFamily="18" charset="0"/>
              </a:rPr>
              <a:t>9</a:t>
            </a:r>
            <a:r>
              <a:rPr lang="en-GB" sz="1800" b="1" dirty="0">
                <a:latin typeface="Bookman Old Style" panose="02050604050505020204" pitchFamily="18" charset="0"/>
              </a:rPr>
              <a:t>/L, or fibrinogen &lt;0.5 g/L</a:t>
            </a:r>
          </a:p>
          <a:p>
            <a:pPr>
              <a:lnSpc>
                <a:spcPct val="160000"/>
              </a:lnSpc>
            </a:pPr>
            <a:r>
              <a:rPr lang="en-GB" sz="1800" b="1" dirty="0">
                <a:latin typeface="Bookman Old Style" panose="02050604050505020204" pitchFamily="18" charset="0"/>
              </a:rPr>
              <a:t>Abnormal PT or </a:t>
            </a:r>
            <a:r>
              <a:rPr lang="en-GB" sz="1800" b="1" dirty="0" err="1">
                <a:latin typeface="Bookman Old Style" panose="02050604050505020204" pitchFamily="18" charset="0"/>
              </a:rPr>
              <a:t>aPTT</a:t>
            </a:r>
            <a:r>
              <a:rPr lang="en-GB" sz="1800" b="1" dirty="0">
                <a:latin typeface="Bookman Old Style" panose="02050604050505020204" pitchFamily="18" charset="0"/>
              </a:rPr>
              <a:t> is not a contraindication</a:t>
            </a:r>
          </a:p>
          <a:p>
            <a:pPr>
              <a:lnSpc>
                <a:spcPct val="160000"/>
              </a:lnSpc>
            </a:pPr>
            <a:r>
              <a:rPr lang="en-GB" sz="1800" b="1" dirty="0">
                <a:latin typeface="Bookman Old Style" panose="02050604050505020204" pitchFamily="18" charset="0"/>
              </a:rPr>
              <a:t>Mechanical </a:t>
            </a:r>
            <a:r>
              <a:rPr lang="en-GB" sz="1800" b="1" dirty="0" err="1">
                <a:latin typeface="Bookman Old Style" panose="02050604050505020204" pitchFamily="18" charset="0"/>
              </a:rPr>
              <a:t>thromboprophylaxis</a:t>
            </a:r>
            <a:r>
              <a:rPr lang="en-GB" sz="1800" b="1" dirty="0">
                <a:latin typeface="Bookman Old Style" panose="02050604050505020204" pitchFamily="18" charset="0"/>
              </a:rPr>
              <a:t> if pharmacological one contraindicated</a:t>
            </a:r>
          </a:p>
          <a:p>
            <a:pPr>
              <a:lnSpc>
                <a:spcPct val="160000"/>
              </a:lnSpc>
            </a:pPr>
            <a:r>
              <a:rPr lang="en-GB" sz="1800" b="1" dirty="0">
                <a:latin typeface="Bookman Old Style" panose="02050604050505020204" pitchFamily="18" charset="0"/>
              </a:rPr>
              <a:t>LMW heparin is favoured, ? Intermediate intensity</a:t>
            </a:r>
          </a:p>
          <a:p>
            <a:pPr>
              <a:lnSpc>
                <a:spcPct val="160000"/>
              </a:lnSpc>
            </a:pPr>
            <a:r>
              <a:rPr lang="en-GB" sz="1800" b="1" dirty="0">
                <a:latin typeface="Bookman Old Style" panose="02050604050505020204" pitchFamily="18" charset="0"/>
              </a:rPr>
              <a:t>Rivaroxaban 10 mg daily for ?3 months for post-discharge prophylaxis</a:t>
            </a:r>
          </a:p>
          <a:p>
            <a:pPr>
              <a:lnSpc>
                <a:spcPct val="160000"/>
              </a:lnSpc>
            </a:pPr>
            <a:r>
              <a:rPr lang="en-GB" sz="1800" b="1" dirty="0">
                <a:latin typeface="Bookman Old Style" panose="02050604050505020204" pitchFamily="18" charset="0"/>
              </a:rPr>
              <a:t>Aspirin may be for low-risk patients post-discharge. </a:t>
            </a:r>
            <a:endParaRPr lang="en-US" sz="1800" b="1" dirty="0">
              <a:latin typeface="Bookman Old Style" panose="02050604050505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3735" y="5935236"/>
            <a:ext cx="1051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>American Society of Hematology on COVID- 19. Available at: https://www.hematology.org/covid-19/covid-19-and-vte-anticoagulation</a:t>
            </a:r>
          </a:p>
        </p:txBody>
      </p:sp>
    </p:spTree>
    <p:extLst>
      <p:ext uri="{BB962C8B-B14F-4D97-AF65-F5344CB8AC3E}">
        <p14:creationId xmlns="" xmlns:p14="http://schemas.microsoft.com/office/powerpoint/2010/main" val="26890270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7890"/>
          </a:xfrm>
        </p:spPr>
        <p:txBody>
          <a:bodyPr>
            <a:normAutofit/>
          </a:bodyPr>
          <a:lstStyle/>
          <a:p>
            <a:r>
              <a:rPr lang="en-GB" sz="2800" b="1" dirty="0">
                <a:latin typeface="Bookman Old Style" panose="02050604050505020204" pitchFamily="18" charset="0"/>
              </a:rPr>
              <a:t>British Thoracic Society guidance on VTE in COVID-19</a:t>
            </a:r>
            <a:endParaRPr lang="en-US" sz="2800" b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="" xmlns:p14="http://schemas.microsoft.com/office/powerpoint/2010/main" val="3193206773"/>
              </p:ext>
            </p:extLst>
          </p:nvPr>
        </p:nvGraphicFramePr>
        <p:xfrm>
          <a:off x="838200" y="1552669"/>
          <a:ext cx="10515600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66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989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204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ookman Old Style" panose="02050604050505020204" pitchFamily="18" charset="0"/>
                        </a:rPr>
                        <a:t>VTE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ookman Old Style" panose="02050604050505020204" pitchFamily="18" charset="0"/>
                        </a:rPr>
                        <a:t>Anticoagulation regimen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698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Bookman Old Style" panose="02050604050505020204" pitchFamily="18" charset="0"/>
                        </a:rPr>
                        <a:t>Standard risk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Bookman Old Style" panose="02050604050505020204" pitchFamily="18" charset="0"/>
                        </a:rPr>
                        <a:t>(D-Dimer &lt;1,000mcg/L)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Bookman Old Style" panose="02050604050505020204" pitchFamily="18" charset="0"/>
                        </a:rPr>
                        <a:t>Standard prophylactic dose LMWH: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</a:rPr>
                        <a:t>Enoxaparin 40 mg once daily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698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Bookman Old Style" panose="02050604050505020204" pitchFamily="18" charset="0"/>
                        </a:rPr>
                        <a:t>High risk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Bookman Old Style" panose="02050604050505020204" pitchFamily="18" charset="0"/>
                        </a:rPr>
                        <a:t>(D-Dimer &lt;1,000-3,000mcg/L)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Bookman Old Style" panose="02050604050505020204" pitchFamily="18" charset="0"/>
                        </a:rPr>
                        <a:t>Intermediate dose LMWH: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</a:rPr>
                        <a:t>Enoxaparin 40 mg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</a:rPr>
                        <a:t>twice daily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698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400" dirty="0">
                          <a:latin typeface="Bookman Old Style" panose="02050604050505020204" pitchFamily="18" charset="0"/>
                        </a:rPr>
                        <a:t>Acute VTE, proven or suspected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Bookman Old Style" panose="02050604050505020204" pitchFamily="18" charset="0"/>
                        </a:rPr>
                        <a:t>(D-Dimer &lt;3,000mcg/L)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400" dirty="0">
                          <a:solidFill>
                            <a:srgbClr val="C00000"/>
                          </a:solidFill>
                          <a:latin typeface="Bookman Old Style" panose="02050604050505020204" pitchFamily="18" charset="0"/>
                        </a:rPr>
                        <a:t>Therapeutic dose LMWH</a:t>
                      </a:r>
                      <a:endParaRPr lang="en-GB" sz="2400" dirty="0">
                        <a:latin typeface="Bookman Old Style" panose="020506040505050202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400" dirty="0">
                          <a:latin typeface="Bookman Old Style" panose="02050604050505020204" pitchFamily="18" charset="0"/>
                        </a:rPr>
                        <a:t>Anticoagulation for 3 months.</a:t>
                      </a:r>
                      <a:endParaRPr lang="en-US" sz="24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38200" y="5756642"/>
            <a:ext cx="1051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https://www.google.com/url?sa=t&amp;rct=j&amp;q=&amp;esrc=s&amp;source=web&amp;cd=2&amp;cad=rja&amp;uact=8&amp;ved=2ahUKEwjD9av_75fpAhUTxzgGHaDDAWQQFjABegQIAxAB&amp;url=https%3A%2F%2Fwww.brit-thoracic.org.uk%2Fdocument-library%2Fquality-improvement%2Fcovid-19%2Fbts-guidance-on-venous-thromboembolic-disease-in-patients-with-covid-19%2F&amp;usg=AOvVaw1wijaI_6yIc_iYAM2V6TfV</a:t>
            </a:r>
          </a:p>
        </p:txBody>
      </p:sp>
    </p:spTree>
    <p:extLst>
      <p:ext uri="{BB962C8B-B14F-4D97-AF65-F5344CB8AC3E}">
        <p14:creationId xmlns="" xmlns:p14="http://schemas.microsoft.com/office/powerpoint/2010/main" val="26372067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COVID- 19 and hypertension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Should be diagnosed and treated as per current guidelines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ACE inhibitors and ARBs should be continued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ARBs or ACE inhibitors should not be started for cardio-protection. </a:t>
            </a:r>
          </a:p>
        </p:txBody>
      </p:sp>
    </p:spTree>
    <p:extLst>
      <p:ext uri="{BB962C8B-B14F-4D97-AF65-F5344CB8AC3E}">
        <p14:creationId xmlns="" xmlns:p14="http://schemas.microsoft.com/office/powerpoint/2010/main" val="9198331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Bookman Old Style" panose="02050604050505020204" pitchFamily="18" charset="0"/>
              </a:rPr>
              <a:t>COVID- 19 and heart failure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Should be diagnosed and treated as per current guidelines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ACE inhibitors and ARBs should be continued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ARBs or ACE inhibitors should not be started for cardio-protection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ARNI should be used as per current guidelines </a:t>
            </a:r>
          </a:p>
        </p:txBody>
      </p:sp>
    </p:spTree>
    <p:extLst>
      <p:ext uri="{BB962C8B-B14F-4D97-AF65-F5344CB8AC3E}">
        <p14:creationId xmlns="" xmlns:p14="http://schemas.microsoft.com/office/powerpoint/2010/main" val="24456793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Bookman Old Style" panose="02050604050505020204" pitchFamily="18" charset="0"/>
              </a:rPr>
              <a:t>COVID- 19 and ACS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2600" b="1" dirty="0">
                <a:latin typeface="Bookman Old Style" panose="02050604050505020204" pitchFamily="18" charset="0"/>
              </a:rPr>
              <a:t>Should be diagnosed on the basis of clinical presentation, ECG features, and raised biomarkers </a:t>
            </a:r>
          </a:p>
          <a:p>
            <a:pPr>
              <a:lnSpc>
                <a:spcPct val="170000"/>
              </a:lnSpc>
            </a:pPr>
            <a:r>
              <a:rPr lang="en-US" sz="2600" b="1" dirty="0">
                <a:latin typeface="Bookman Old Style" panose="02050604050505020204" pitchFamily="18" charset="0"/>
              </a:rPr>
              <a:t>Elevated troponin in isolation, may indicate myocardial injury, not AMI</a:t>
            </a:r>
          </a:p>
          <a:p>
            <a:pPr>
              <a:lnSpc>
                <a:spcPct val="170000"/>
              </a:lnSpc>
            </a:pPr>
            <a:r>
              <a:rPr lang="en-US" sz="2600" b="1" dirty="0">
                <a:latin typeface="Bookman Old Style" panose="02050604050505020204" pitchFamily="18" charset="0"/>
              </a:rPr>
              <a:t>Thrombolytic therapy may be the practical reperfusion strategy</a:t>
            </a:r>
          </a:p>
          <a:p>
            <a:pPr>
              <a:lnSpc>
                <a:spcPct val="170000"/>
              </a:lnSpc>
            </a:pPr>
            <a:r>
              <a:rPr lang="en-US" sz="2600" b="1" dirty="0">
                <a:latin typeface="Bookman Old Style" panose="02050604050505020204" pitchFamily="18" charset="0"/>
              </a:rPr>
              <a:t>Primary PCI should only be done if dedicated </a:t>
            </a:r>
            <a:r>
              <a:rPr lang="en-US" sz="2600" b="1" dirty="0" err="1">
                <a:latin typeface="Bookman Old Style" panose="02050604050505020204" pitchFamily="18" charset="0"/>
              </a:rPr>
              <a:t>cath</a:t>
            </a:r>
            <a:r>
              <a:rPr lang="en-US" sz="2600" b="1" dirty="0">
                <a:latin typeface="Bookman Old Style" panose="02050604050505020204" pitchFamily="18" charset="0"/>
              </a:rPr>
              <a:t> lab and adequate protection can be ensured</a:t>
            </a:r>
          </a:p>
          <a:p>
            <a:pPr>
              <a:lnSpc>
                <a:spcPct val="170000"/>
              </a:lnSpc>
            </a:pPr>
            <a:r>
              <a:rPr lang="en-US" sz="2600" b="1" dirty="0">
                <a:latin typeface="Bookman Old Style" panose="02050604050505020204" pitchFamily="18" charset="0"/>
              </a:rPr>
              <a:t>Standard pharmacological therapy is advocated.</a:t>
            </a:r>
          </a:p>
          <a:p>
            <a:pPr>
              <a:lnSpc>
                <a:spcPct val="150000"/>
              </a:lnSpc>
            </a:pPr>
            <a:endParaRPr lang="en-U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89084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COVID- 19 and bronchial asthma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6749955" cy="4351338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400" b="1" dirty="0">
                <a:latin typeface="Bookman Old Style" panose="02050604050505020204" pitchFamily="18" charset="0"/>
              </a:rPr>
              <a:t>Standard guideline should be followed</a:t>
            </a:r>
          </a:p>
          <a:p>
            <a:pPr>
              <a:lnSpc>
                <a:spcPct val="170000"/>
              </a:lnSpc>
            </a:pPr>
            <a:r>
              <a:rPr lang="en-US" sz="2400" b="1" dirty="0">
                <a:latin typeface="Bookman Old Style" panose="02050604050505020204" pitchFamily="18" charset="0"/>
              </a:rPr>
              <a:t>Inhalers with spacers should be continued as usual</a:t>
            </a:r>
          </a:p>
          <a:p>
            <a:pPr>
              <a:lnSpc>
                <a:spcPct val="170000"/>
              </a:lnSpc>
            </a:pPr>
            <a:r>
              <a:rPr lang="en-US" sz="2400" b="1" dirty="0">
                <a:latin typeface="Bookman Old Style" panose="02050604050505020204" pitchFamily="18" charset="0"/>
              </a:rPr>
              <a:t>Steroid as inhalers and rescue therapy are not contraindicated</a:t>
            </a: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576" y="2713226"/>
            <a:ext cx="3255204" cy="2171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0834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838063" cy="822230"/>
          </a:xfrm>
        </p:spPr>
        <p:txBody>
          <a:bodyPr/>
          <a:lstStyle/>
          <a:p>
            <a:pPr algn="ctr"/>
            <a:r>
              <a:rPr lang="en-GB" b="1" dirty="0">
                <a:latin typeface="Bookman Old Style" panose="02050604050505020204" pitchFamily="18" charset="0"/>
              </a:rPr>
              <a:t>COVID- 19 and DM</a:t>
            </a:r>
            <a:endParaRPr lang="en-US" b="1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9075" y="1495425"/>
            <a:ext cx="11858625" cy="4230126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Insulin:</a:t>
            </a:r>
            <a:r>
              <a:rPr lang="en-GB" sz="2400" b="1" dirty="0">
                <a:latin typeface="Bookman Old Style" panose="02050604050505020204" pitchFamily="18" charset="0"/>
              </a:rPr>
              <a:t> Should not be stopped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DPP4 inhibitors </a:t>
            </a:r>
            <a:r>
              <a:rPr lang="en-GB" sz="2400" b="1" dirty="0">
                <a:latin typeface="Bookman Old Style" panose="02050604050505020204" pitchFamily="18" charset="0"/>
              </a:rPr>
              <a:t>e.g., linagliptin, sitagliptin: Well tolerated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GB" sz="2400" b="1" dirty="0">
                <a:latin typeface="Bookman Old Style" panose="02050604050505020204" pitchFamily="18" charset="0"/>
              </a:rPr>
              <a:t>Metformin: Should be stopped; dehydration and lactic acidosis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latin typeface="Bookman Old Style" panose="02050604050505020204" pitchFamily="18" charset="0"/>
              </a:rPr>
              <a:t>SGLT2 inhibitors e.g., empagliflozin: Should be stopped, risk of dehydration and DKA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GB" sz="2400" b="1" dirty="0">
                <a:latin typeface="Bookman Old Style" panose="02050604050505020204" pitchFamily="18" charset="0"/>
              </a:rPr>
              <a:t>GLP-1 receptor agonists, e.g., liraglutide: Dehydration likely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9934" y="5836925"/>
            <a:ext cx="8843750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Bornstein SR et al. Lancet Diabetes </a:t>
            </a:r>
            <a:r>
              <a:rPr lang="en-US" sz="14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Endocrinol</a:t>
            </a:r>
            <a:r>
              <a:rPr lang="en-US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2020 Apr 23.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pii</a:t>
            </a:r>
            <a:r>
              <a:rPr lang="en-US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S2213-8587(20)30152-2. </a:t>
            </a:r>
            <a:r>
              <a:rPr lang="en-US" sz="14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10.1016/S2213-8587(20)30152-2.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518" y="447628"/>
            <a:ext cx="2800350" cy="6572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959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B8FD17-65EA-4F98-B613-282FE92EA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Hosts for </a:t>
            </a:r>
            <a:r>
              <a:rPr lang="en-SG" b="1" dirty="0">
                <a:latin typeface="Bookman Old Style" panose="02050604050505020204" pitchFamily="18" charset="0"/>
              </a:rPr>
              <a:t>SARS-CoV-2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="" xmlns:a16="http://schemas.microsoft.com/office/drawing/2014/main" id="{D3D1AAD1-2FD1-4FCC-87B7-BCD20A6EBB3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863945"/>
            <a:ext cx="5181600" cy="4022285"/>
          </a:xfrm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3A35F04B-6572-4D49-8678-0602F831A95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49149"/>
            <a:ext cx="5181600" cy="2916500"/>
          </a:xfr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BFBA7AA-B577-4AFC-BA45-48DEBA03199F}"/>
              </a:ext>
            </a:extLst>
          </p:cNvPr>
          <p:cNvSpPr/>
          <p:nvPr/>
        </p:nvSpPr>
        <p:spPr>
          <a:xfrm>
            <a:off x="6450679" y="5614455"/>
            <a:ext cx="4624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b="1" dirty="0">
                <a:latin typeface="Bookman Old Style" panose="02050604050505020204" pitchFamily="18" charset="0"/>
              </a:rPr>
              <a:t>Pangolins are the world’s most trafficked mammals</a:t>
            </a:r>
          </a:p>
        </p:txBody>
      </p:sp>
    </p:spTree>
    <p:extLst>
      <p:ext uri="{BB962C8B-B14F-4D97-AF65-F5344CB8AC3E}">
        <p14:creationId xmlns="" xmlns:p14="http://schemas.microsoft.com/office/powerpoint/2010/main" val="1288495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COVID- 19 and mental health</a:t>
            </a:r>
          </a:p>
        </p:txBody>
      </p:sp>
      <p:pic>
        <p:nvPicPr>
          <p:cNvPr id="6" name="Content Placeholder 5" descr="C:\Users\Dr.Sir\Desktop\9c24136d3639190e7580f5214df745df.jpg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800" y="2258135"/>
            <a:ext cx="5181600" cy="3233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 descr="C:\Users\Dr.Sir\Desktop\800941b3262bbfa6ea0f2804e5c683a4.jpg"/>
          <p:cNvPicPr>
            <a:picLocks noGr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9538" y="2255838"/>
            <a:ext cx="5181600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86937" y="5876577"/>
            <a:ext cx="5332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A medical worker is seen sitting in the East Village of China during the coronavirus pandemic </a:t>
            </a:r>
            <a:endParaRPr lang="en-US" sz="1600" dirty="0">
              <a:latin typeface="Bookman Old Style" panose="02050604050505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72200" y="5876577"/>
            <a:ext cx="6096000" cy="6039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Lorna M. Breen, medical director at </a:t>
            </a:r>
            <a:r>
              <a:rPr lang="en-US" sz="16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NewYork</a:t>
            </a:r>
            <a:r>
              <a:rPr lang="en-US" sz="16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-Presbyterian Allen Hospital, committed suicide.</a:t>
            </a:r>
            <a:endParaRPr lang="en-US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424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0253" y="956345"/>
            <a:ext cx="6300132" cy="47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929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95525"/>
            <a:ext cx="11480800" cy="1219200"/>
          </a:xfrm>
        </p:spPr>
        <p:txBody>
          <a:bodyPr/>
          <a:lstStyle/>
          <a:p>
            <a:r>
              <a:rPr lang="en-US" dirty="0" smtClean="0"/>
              <a:t>IPC (Infection prevention control)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-1"/>
            <a:ext cx="10871200" cy="127614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>
                <a:solidFill>
                  <a:srgbClr val="7030A0"/>
                </a:solidFill>
              </a:rPr>
              <a:t>Personal Protective Equipment for Health  Care Worker</a:t>
            </a:r>
            <a:br>
              <a:rPr lang="en-US" sz="4000" b="1" dirty="0">
                <a:solidFill>
                  <a:srgbClr val="7030A0"/>
                </a:solidFill>
              </a:rPr>
            </a:b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3039"/>
            <a:ext cx="12192000" cy="5394961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rational, correct, and consistent use of PPE also helps to reduce the spread of pathogens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The use of PPE effectiveness strongly depends on 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adequate </a:t>
            </a:r>
            <a:r>
              <a:rPr lang="en-US" dirty="0"/>
              <a:t>and regular supplies, 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en-US" dirty="0"/>
              <a:t>adequate staff training, 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appropriate </a:t>
            </a:r>
            <a:r>
              <a:rPr lang="en-US" dirty="0"/>
              <a:t>hand hygiene </a:t>
            </a:r>
            <a:r>
              <a:rPr lang="en-US" dirty="0" smtClean="0"/>
              <a:t>and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en-US" dirty="0"/>
              <a:t>specifically appropriate human behavior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9133" y="3453205"/>
            <a:ext cx="5346551" cy="325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94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object 1396"/>
          <p:cNvSpPr/>
          <p:nvPr/>
        </p:nvSpPr>
        <p:spPr>
          <a:xfrm>
            <a:off x="1120031" y="9448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307AB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1120034" y="944824"/>
            <a:ext cx="9604546" cy="0"/>
          </a:xfrm>
          <a:custGeom>
            <a:avLst/>
            <a:gdLst/>
            <a:ahLst/>
            <a:cxnLst/>
            <a:rect l="l" t="t" r="r" b="b"/>
            <a:pathLst>
              <a:path w="6122898">
                <a:moveTo>
                  <a:pt x="0" y="0"/>
                </a:moveTo>
                <a:lnTo>
                  <a:pt x="6122898" y="0"/>
                </a:lnTo>
              </a:path>
            </a:pathLst>
          </a:custGeom>
          <a:ln w="12700">
            <a:solidFill>
              <a:srgbClr val="307AB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1248303" y="786945"/>
            <a:ext cx="177719" cy="81457"/>
          </a:xfrm>
          <a:custGeom>
            <a:avLst/>
            <a:gdLst/>
            <a:ahLst/>
            <a:cxnLst/>
            <a:rect l="l" t="t" r="r" b="b"/>
            <a:pathLst>
              <a:path w="113296" h="127012">
                <a:moveTo>
                  <a:pt x="38980" y="4012"/>
                </a:moveTo>
                <a:lnTo>
                  <a:pt x="27710" y="9774"/>
                </a:lnTo>
                <a:lnTo>
                  <a:pt x="17716" y="18059"/>
                </a:lnTo>
                <a:lnTo>
                  <a:pt x="10790" y="26436"/>
                </a:lnTo>
                <a:lnTo>
                  <a:pt x="4795" y="37538"/>
                </a:lnTo>
                <a:lnTo>
                  <a:pt x="1198" y="49910"/>
                </a:lnTo>
                <a:lnTo>
                  <a:pt x="0" y="63550"/>
                </a:lnTo>
                <a:lnTo>
                  <a:pt x="843" y="75042"/>
                </a:lnTo>
                <a:lnTo>
                  <a:pt x="4062" y="87606"/>
                </a:lnTo>
                <a:lnTo>
                  <a:pt x="9686" y="98910"/>
                </a:lnTo>
                <a:lnTo>
                  <a:pt x="17716" y="108953"/>
                </a:lnTo>
                <a:lnTo>
                  <a:pt x="25437" y="115652"/>
                </a:lnTo>
                <a:lnTo>
                  <a:pt x="36431" y="121961"/>
                </a:lnTo>
                <a:lnTo>
                  <a:pt x="48700" y="125749"/>
                </a:lnTo>
                <a:lnTo>
                  <a:pt x="62242" y="127012"/>
                </a:lnTo>
                <a:lnTo>
                  <a:pt x="66276" y="126912"/>
                </a:lnTo>
                <a:lnTo>
                  <a:pt x="79183" y="125039"/>
                </a:lnTo>
                <a:lnTo>
                  <a:pt x="90677" y="120802"/>
                </a:lnTo>
                <a:lnTo>
                  <a:pt x="94288" y="118815"/>
                </a:lnTo>
                <a:lnTo>
                  <a:pt x="104179" y="111376"/>
                </a:lnTo>
                <a:lnTo>
                  <a:pt x="113296" y="101396"/>
                </a:lnTo>
                <a:lnTo>
                  <a:pt x="107594" y="96570"/>
                </a:lnTo>
                <a:lnTo>
                  <a:pt x="107441" y="96740"/>
                </a:lnTo>
                <a:lnTo>
                  <a:pt x="97563" y="106100"/>
                </a:lnTo>
                <a:lnTo>
                  <a:pt x="87553" y="112496"/>
                </a:lnTo>
                <a:lnTo>
                  <a:pt x="80784" y="115811"/>
                </a:lnTo>
                <a:lnTo>
                  <a:pt x="73279" y="117462"/>
                </a:lnTo>
                <a:lnTo>
                  <a:pt x="64998" y="117462"/>
                </a:lnTo>
                <a:lnTo>
                  <a:pt x="60869" y="117216"/>
                </a:lnTo>
                <a:lnTo>
                  <a:pt x="48878" y="112839"/>
                </a:lnTo>
                <a:lnTo>
                  <a:pt x="39623" y="102997"/>
                </a:lnTo>
                <a:lnTo>
                  <a:pt x="33952" y="90042"/>
                </a:lnTo>
                <a:lnTo>
                  <a:pt x="31405" y="77357"/>
                </a:lnTo>
                <a:lnTo>
                  <a:pt x="30556" y="62496"/>
                </a:lnTo>
                <a:lnTo>
                  <a:pt x="30621" y="58151"/>
                </a:lnTo>
                <a:lnTo>
                  <a:pt x="31938" y="43897"/>
                </a:lnTo>
                <a:lnTo>
                  <a:pt x="34945" y="31804"/>
                </a:lnTo>
                <a:lnTo>
                  <a:pt x="39636" y="21869"/>
                </a:lnTo>
                <a:lnTo>
                  <a:pt x="42138" y="18318"/>
                </a:lnTo>
                <a:lnTo>
                  <a:pt x="52210" y="10112"/>
                </a:lnTo>
                <a:lnTo>
                  <a:pt x="65023" y="7378"/>
                </a:lnTo>
                <a:lnTo>
                  <a:pt x="66305" y="7399"/>
                </a:lnTo>
                <a:lnTo>
                  <a:pt x="78778" y="10036"/>
                </a:lnTo>
                <a:lnTo>
                  <a:pt x="89814" y="17094"/>
                </a:lnTo>
                <a:lnTo>
                  <a:pt x="93588" y="20921"/>
                </a:lnTo>
                <a:lnTo>
                  <a:pt x="100556" y="31197"/>
                </a:lnTo>
                <a:lnTo>
                  <a:pt x="105575" y="43929"/>
                </a:lnTo>
                <a:lnTo>
                  <a:pt x="110426" y="43929"/>
                </a:lnTo>
                <a:lnTo>
                  <a:pt x="110426" y="0"/>
                </a:lnTo>
                <a:lnTo>
                  <a:pt x="105575" y="0"/>
                </a:lnTo>
                <a:lnTo>
                  <a:pt x="105130" y="1651"/>
                </a:lnTo>
                <a:lnTo>
                  <a:pt x="104317" y="4648"/>
                </a:lnTo>
                <a:lnTo>
                  <a:pt x="102819" y="6642"/>
                </a:lnTo>
                <a:lnTo>
                  <a:pt x="98424" y="8547"/>
                </a:lnTo>
                <a:lnTo>
                  <a:pt x="95872" y="8293"/>
                </a:lnTo>
                <a:lnTo>
                  <a:pt x="92976" y="6858"/>
                </a:lnTo>
                <a:lnTo>
                  <a:pt x="87577" y="4461"/>
                </a:lnTo>
                <a:lnTo>
                  <a:pt x="75476" y="1115"/>
                </a:lnTo>
                <a:lnTo>
                  <a:pt x="62242" y="0"/>
                </a:lnTo>
                <a:lnTo>
                  <a:pt x="51525" y="774"/>
                </a:lnTo>
                <a:lnTo>
                  <a:pt x="38980" y="4012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1445097" y="811991"/>
            <a:ext cx="76936" cy="56403"/>
          </a:xfrm>
          <a:custGeom>
            <a:avLst/>
            <a:gdLst/>
            <a:ahLst/>
            <a:cxnLst/>
            <a:rect l="l" t="t" r="r" b="b"/>
            <a:pathLst>
              <a:path w="49047" h="87947">
                <a:moveTo>
                  <a:pt x="49047" y="78384"/>
                </a:moveTo>
                <a:lnTo>
                  <a:pt x="45402" y="81432"/>
                </a:lnTo>
                <a:lnTo>
                  <a:pt x="35039" y="81432"/>
                </a:lnTo>
                <a:lnTo>
                  <a:pt x="31419" y="78384"/>
                </a:lnTo>
                <a:lnTo>
                  <a:pt x="40195" y="87947"/>
                </a:lnTo>
                <a:lnTo>
                  <a:pt x="46621" y="87490"/>
                </a:lnTo>
                <a:lnTo>
                  <a:pt x="49047" y="78384"/>
                </a:lnTo>
                <a:close/>
              </a:path>
              <a:path w="49047" h="87947">
                <a:moveTo>
                  <a:pt x="21630" y="4427"/>
                </a:moveTo>
                <a:lnTo>
                  <a:pt x="11417" y="12496"/>
                </a:lnTo>
                <a:lnTo>
                  <a:pt x="6550" y="18944"/>
                </a:lnTo>
                <a:lnTo>
                  <a:pt x="1636" y="30548"/>
                </a:lnTo>
                <a:lnTo>
                  <a:pt x="0" y="44018"/>
                </a:lnTo>
                <a:lnTo>
                  <a:pt x="659" y="52751"/>
                </a:lnTo>
                <a:lnTo>
                  <a:pt x="4388" y="65024"/>
                </a:lnTo>
                <a:lnTo>
                  <a:pt x="11417" y="75450"/>
                </a:lnTo>
                <a:lnTo>
                  <a:pt x="15978" y="79756"/>
                </a:lnTo>
                <a:lnTo>
                  <a:pt x="27109" y="85899"/>
                </a:lnTo>
                <a:lnTo>
                  <a:pt x="40195" y="87947"/>
                </a:lnTo>
                <a:lnTo>
                  <a:pt x="31419" y="78384"/>
                </a:lnTo>
                <a:lnTo>
                  <a:pt x="29336" y="72275"/>
                </a:lnTo>
                <a:lnTo>
                  <a:pt x="28163" y="67830"/>
                </a:lnTo>
                <a:lnTo>
                  <a:pt x="26700" y="56193"/>
                </a:lnTo>
                <a:lnTo>
                  <a:pt x="26212" y="40284"/>
                </a:lnTo>
                <a:lnTo>
                  <a:pt x="26217" y="38815"/>
                </a:lnTo>
                <a:lnTo>
                  <a:pt x="27057" y="23826"/>
                </a:lnTo>
                <a:lnTo>
                  <a:pt x="29336" y="14020"/>
                </a:lnTo>
                <a:lnTo>
                  <a:pt x="31419" y="9017"/>
                </a:lnTo>
                <a:lnTo>
                  <a:pt x="35039" y="6515"/>
                </a:lnTo>
                <a:lnTo>
                  <a:pt x="45402" y="6515"/>
                </a:lnTo>
                <a:lnTo>
                  <a:pt x="49047" y="9017"/>
                </a:lnTo>
                <a:lnTo>
                  <a:pt x="51130" y="14020"/>
                </a:lnTo>
                <a:lnTo>
                  <a:pt x="53534" y="24867"/>
                </a:lnTo>
                <a:lnTo>
                  <a:pt x="54254" y="40284"/>
                </a:lnTo>
                <a:lnTo>
                  <a:pt x="54116" y="49264"/>
                </a:lnTo>
                <a:lnTo>
                  <a:pt x="53111" y="62904"/>
                </a:lnTo>
                <a:lnTo>
                  <a:pt x="51130" y="72275"/>
                </a:lnTo>
                <a:lnTo>
                  <a:pt x="49047" y="78384"/>
                </a:lnTo>
                <a:lnTo>
                  <a:pt x="46621" y="87490"/>
                </a:lnTo>
                <a:lnTo>
                  <a:pt x="58783" y="83513"/>
                </a:lnTo>
                <a:lnTo>
                  <a:pt x="69011" y="75450"/>
                </a:lnTo>
                <a:lnTo>
                  <a:pt x="73871" y="69051"/>
                </a:lnTo>
                <a:lnTo>
                  <a:pt x="78827" y="57461"/>
                </a:lnTo>
                <a:lnTo>
                  <a:pt x="80479" y="44018"/>
                </a:lnTo>
                <a:lnTo>
                  <a:pt x="79804" y="35171"/>
                </a:lnTo>
                <a:lnTo>
                  <a:pt x="76051" y="22903"/>
                </a:lnTo>
                <a:lnTo>
                  <a:pt x="69011" y="12496"/>
                </a:lnTo>
                <a:lnTo>
                  <a:pt x="64413" y="8172"/>
                </a:lnTo>
                <a:lnTo>
                  <a:pt x="53268" y="2043"/>
                </a:lnTo>
                <a:lnTo>
                  <a:pt x="40195" y="0"/>
                </a:lnTo>
                <a:lnTo>
                  <a:pt x="33795" y="453"/>
                </a:lnTo>
                <a:lnTo>
                  <a:pt x="21630" y="442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1583447" y="811989"/>
            <a:ext cx="113313" cy="54840"/>
          </a:xfrm>
          <a:custGeom>
            <a:avLst/>
            <a:gdLst/>
            <a:ahLst/>
            <a:cxnLst/>
            <a:rect l="l" t="t" r="r" b="b"/>
            <a:pathLst>
              <a:path w="72237" h="85509">
                <a:moveTo>
                  <a:pt x="57391" y="0"/>
                </a:moveTo>
                <a:lnTo>
                  <a:pt x="49923" y="0"/>
                </a:lnTo>
                <a:lnTo>
                  <a:pt x="43357" y="4051"/>
                </a:lnTo>
                <a:lnTo>
                  <a:pt x="37680" y="12153"/>
                </a:lnTo>
                <a:lnTo>
                  <a:pt x="36410" y="14008"/>
                </a:lnTo>
                <a:lnTo>
                  <a:pt x="34124" y="17970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3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1"/>
                </a:lnTo>
                <a:lnTo>
                  <a:pt x="0" y="85509"/>
                </a:lnTo>
                <a:lnTo>
                  <a:pt x="46799" y="85509"/>
                </a:lnTo>
                <a:lnTo>
                  <a:pt x="46799" y="80391"/>
                </a:lnTo>
                <a:lnTo>
                  <a:pt x="42164" y="80048"/>
                </a:lnTo>
                <a:lnTo>
                  <a:pt x="38900" y="79006"/>
                </a:lnTo>
                <a:lnTo>
                  <a:pt x="35077" y="75526"/>
                </a:lnTo>
                <a:lnTo>
                  <a:pt x="34124" y="72720"/>
                </a:lnTo>
                <a:lnTo>
                  <a:pt x="34124" y="32207"/>
                </a:lnTo>
                <a:lnTo>
                  <a:pt x="34747" y="27139"/>
                </a:lnTo>
                <a:lnTo>
                  <a:pt x="35991" y="23787"/>
                </a:lnTo>
                <a:lnTo>
                  <a:pt x="37236" y="20434"/>
                </a:lnTo>
                <a:lnTo>
                  <a:pt x="39382" y="17970"/>
                </a:lnTo>
                <a:lnTo>
                  <a:pt x="42456" y="16408"/>
                </a:lnTo>
                <a:lnTo>
                  <a:pt x="44513" y="15633"/>
                </a:lnTo>
                <a:lnTo>
                  <a:pt x="47447" y="16179"/>
                </a:lnTo>
                <a:lnTo>
                  <a:pt x="51257" y="19735"/>
                </a:lnTo>
                <a:lnTo>
                  <a:pt x="54508" y="23825"/>
                </a:lnTo>
                <a:lnTo>
                  <a:pt x="57581" y="25666"/>
                </a:lnTo>
                <a:lnTo>
                  <a:pt x="60337" y="26136"/>
                </a:lnTo>
                <a:lnTo>
                  <a:pt x="63703" y="26136"/>
                </a:lnTo>
                <a:lnTo>
                  <a:pt x="66522" y="24892"/>
                </a:lnTo>
                <a:lnTo>
                  <a:pt x="71094" y="19913"/>
                </a:lnTo>
                <a:lnTo>
                  <a:pt x="72237" y="16840"/>
                </a:lnTo>
                <a:lnTo>
                  <a:pt x="72237" y="9372"/>
                </a:lnTo>
                <a:lnTo>
                  <a:pt x="70840" y="6223"/>
                </a:lnTo>
                <a:lnTo>
                  <a:pt x="68021" y="3733"/>
                </a:lnTo>
                <a:lnTo>
                  <a:pt x="65214" y="1244"/>
                </a:lnTo>
                <a:lnTo>
                  <a:pt x="61671" y="0"/>
                </a:lnTo>
                <a:lnTo>
                  <a:pt x="57391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1706829" y="811989"/>
            <a:ext cx="113313" cy="54840"/>
          </a:xfrm>
          <a:custGeom>
            <a:avLst/>
            <a:gdLst/>
            <a:ahLst/>
            <a:cxnLst/>
            <a:rect l="l" t="t" r="r" b="b"/>
            <a:pathLst>
              <a:path w="72237" h="85509">
                <a:moveTo>
                  <a:pt x="57391" y="0"/>
                </a:moveTo>
                <a:lnTo>
                  <a:pt x="49923" y="0"/>
                </a:lnTo>
                <a:lnTo>
                  <a:pt x="43357" y="4051"/>
                </a:lnTo>
                <a:lnTo>
                  <a:pt x="37680" y="12153"/>
                </a:lnTo>
                <a:lnTo>
                  <a:pt x="36410" y="14008"/>
                </a:lnTo>
                <a:lnTo>
                  <a:pt x="34124" y="17970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3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1"/>
                </a:lnTo>
                <a:lnTo>
                  <a:pt x="0" y="85509"/>
                </a:lnTo>
                <a:lnTo>
                  <a:pt x="46799" y="85509"/>
                </a:lnTo>
                <a:lnTo>
                  <a:pt x="46799" y="80391"/>
                </a:lnTo>
                <a:lnTo>
                  <a:pt x="42164" y="80048"/>
                </a:lnTo>
                <a:lnTo>
                  <a:pt x="38900" y="79006"/>
                </a:lnTo>
                <a:lnTo>
                  <a:pt x="35077" y="75526"/>
                </a:lnTo>
                <a:lnTo>
                  <a:pt x="34124" y="72720"/>
                </a:lnTo>
                <a:lnTo>
                  <a:pt x="34124" y="32207"/>
                </a:lnTo>
                <a:lnTo>
                  <a:pt x="34747" y="27139"/>
                </a:lnTo>
                <a:lnTo>
                  <a:pt x="35991" y="23787"/>
                </a:lnTo>
                <a:lnTo>
                  <a:pt x="37236" y="20434"/>
                </a:lnTo>
                <a:lnTo>
                  <a:pt x="39382" y="17970"/>
                </a:lnTo>
                <a:lnTo>
                  <a:pt x="42456" y="16408"/>
                </a:lnTo>
                <a:lnTo>
                  <a:pt x="44513" y="15633"/>
                </a:lnTo>
                <a:lnTo>
                  <a:pt x="47447" y="16179"/>
                </a:lnTo>
                <a:lnTo>
                  <a:pt x="51257" y="19735"/>
                </a:lnTo>
                <a:lnTo>
                  <a:pt x="54508" y="23825"/>
                </a:lnTo>
                <a:lnTo>
                  <a:pt x="57581" y="25666"/>
                </a:lnTo>
                <a:lnTo>
                  <a:pt x="60337" y="26136"/>
                </a:lnTo>
                <a:lnTo>
                  <a:pt x="63703" y="26136"/>
                </a:lnTo>
                <a:lnTo>
                  <a:pt x="66522" y="24892"/>
                </a:lnTo>
                <a:lnTo>
                  <a:pt x="71094" y="19913"/>
                </a:lnTo>
                <a:lnTo>
                  <a:pt x="72237" y="16840"/>
                </a:lnTo>
                <a:lnTo>
                  <a:pt x="72237" y="9372"/>
                </a:lnTo>
                <a:lnTo>
                  <a:pt x="70840" y="6223"/>
                </a:lnTo>
                <a:lnTo>
                  <a:pt x="68021" y="3733"/>
                </a:lnTo>
                <a:lnTo>
                  <a:pt x="65214" y="1244"/>
                </a:lnTo>
                <a:lnTo>
                  <a:pt x="61671" y="0"/>
                </a:lnTo>
                <a:lnTo>
                  <a:pt x="57391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1831306" y="811999"/>
            <a:ext cx="112218" cy="56403"/>
          </a:xfrm>
          <a:custGeom>
            <a:avLst/>
            <a:gdLst/>
            <a:ahLst/>
            <a:cxnLst/>
            <a:rect l="l" t="t" r="r" b="b"/>
            <a:pathLst>
              <a:path w="71539" h="87947">
                <a:moveTo>
                  <a:pt x="71500" y="41668"/>
                </a:moveTo>
                <a:lnTo>
                  <a:pt x="71539" y="38722"/>
                </a:lnTo>
                <a:lnTo>
                  <a:pt x="71342" y="34194"/>
                </a:lnTo>
                <a:lnTo>
                  <a:pt x="68241" y="21564"/>
                </a:lnTo>
                <a:lnTo>
                  <a:pt x="61379" y="11023"/>
                </a:lnTo>
                <a:lnTo>
                  <a:pt x="59525" y="9144"/>
                </a:lnTo>
                <a:lnTo>
                  <a:pt x="48742" y="2284"/>
                </a:lnTo>
                <a:lnTo>
                  <a:pt x="45046" y="8458"/>
                </a:lnTo>
                <a:lnTo>
                  <a:pt x="46964" y="12369"/>
                </a:lnTo>
                <a:lnTo>
                  <a:pt x="48869" y="16281"/>
                </a:lnTo>
                <a:lnTo>
                  <a:pt x="49834" y="23088"/>
                </a:lnTo>
                <a:lnTo>
                  <a:pt x="49923" y="34810"/>
                </a:lnTo>
                <a:lnTo>
                  <a:pt x="24345" y="34810"/>
                </a:lnTo>
                <a:lnTo>
                  <a:pt x="24409" y="25730"/>
                </a:lnTo>
                <a:lnTo>
                  <a:pt x="25425" y="18834"/>
                </a:lnTo>
                <a:lnTo>
                  <a:pt x="27393" y="14147"/>
                </a:lnTo>
                <a:lnTo>
                  <a:pt x="32473" y="147"/>
                </a:lnTo>
                <a:lnTo>
                  <a:pt x="20264" y="3838"/>
                </a:lnTo>
                <a:lnTo>
                  <a:pt x="10159" y="12496"/>
                </a:lnTo>
                <a:lnTo>
                  <a:pt x="5972" y="18677"/>
                </a:lnTo>
                <a:lnTo>
                  <a:pt x="1491" y="30390"/>
                </a:lnTo>
                <a:lnTo>
                  <a:pt x="0" y="44018"/>
                </a:lnTo>
                <a:lnTo>
                  <a:pt x="587" y="52541"/>
                </a:lnTo>
                <a:lnTo>
                  <a:pt x="4068" y="64930"/>
                </a:lnTo>
                <a:lnTo>
                  <a:pt x="10680" y="75437"/>
                </a:lnTo>
                <a:lnTo>
                  <a:pt x="13815" y="78731"/>
                </a:lnTo>
                <a:lnTo>
                  <a:pt x="24649" y="85641"/>
                </a:lnTo>
                <a:lnTo>
                  <a:pt x="37503" y="87947"/>
                </a:lnTo>
                <a:lnTo>
                  <a:pt x="45021" y="87947"/>
                </a:lnTo>
                <a:lnTo>
                  <a:pt x="51701" y="85953"/>
                </a:lnTo>
                <a:lnTo>
                  <a:pt x="57518" y="81991"/>
                </a:lnTo>
                <a:lnTo>
                  <a:pt x="63334" y="78028"/>
                </a:lnTo>
                <a:lnTo>
                  <a:pt x="68008" y="72288"/>
                </a:lnTo>
                <a:lnTo>
                  <a:pt x="71539" y="64757"/>
                </a:lnTo>
                <a:lnTo>
                  <a:pt x="67970" y="61721"/>
                </a:lnTo>
                <a:lnTo>
                  <a:pt x="65011" y="66179"/>
                </a:lnTo>
                <a:lnTo>
                  <a:pt x="61925" y="69494"/>
                </a:lnTo>
                <a:lnTo>
                  <a:pt x="58712" y="71666"/>
                </a:lnTo>
                <a:lnTo>
                  <a:pt x="55498" y="73837"/>
                </a:lnTo>
                <a:lnTo>
                  <a:pt x="52069" y="74917"/>
                </a:lnTo>
                <a:lnTo>
                  <a:pt x="40131" y="74917"/>
                </a:lnTo>
                <a:lnTo>
                  <a:pt x="34048" y="71881"/>
                </a:lnTo>
                <a:lnTo>
                  <a:pt x="30175" y="65798"/>
                </a:lnTo>
                <a:lnTo>
                  <a:pt x="26758" y="60299"/>
                </a:lnTo>
                <a:lnTo>
                  <a:pt x="24790" y="52260"/>
                </a:lnTo>
                <a:lnTo>
                  <a:pt x="24256" y="41668"/>
                </a:lnTo>
                <a:lnTo>
                  <a:pt x="71500" y="41668"/>
                </a:lnTo>
                <a:close/>
              </a:path>
              <a:path w="71539" h="87947">
                <a:moveTo>
                  <a:pt x="27393" y="14147"/>
                </a:moveTo>
                <a:lnTo>
                  <a:pt x="29540" y="9055"/>
                </a:lnTo>
                <a:lnTo>
                  <a:pt x="32753" y="6502"/>
                </a:lnTo>
                <a:lnTo>
                  <a:pt x="41744" y="6502"/>
                </a:lnTo>
                <a:lnTo>
                  <a:pt x="45046" y="8458"/>
                </a:lnTo>
                <a:lnTo>
                  <a:pt x="48742" y="2284"/>
                </a:lnTo>
                <a:lnTo>
                  <a:pt x="35763" y="0"/>
                </a:lnTo>
                <a:lnTo>
                  <a:pt x="32473" y="147"/>
                </a:lnTo>
                <a:lnTo>
                  <a:pt x="27393" y="1414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1953192" y="811996"/>
            <a:ext cx="112894" cy="56395"/>
          </a:xfrm>
          <a:custGeom>
            <a:avLst/>
            <a:gdLst/>
            <a:ahLst/>
            <a:cxnLst/>
            <a:rect l="l" t="t" r="r" b="b"/>
            <a:pathLst>
              <a:path w="71970" h="87934">
                <a:moveTo>
                  <a:pt x="0" y="44005"/>
                </a:moveTo>
                <a:lnTo>
                  <a:pt x="642" y="52692"/>
                </a:lnTo>
                <a:lnTo>
                  <a:pt x="4314" y="64997"/>
                </a:lnTo>
                <a:lnTo>
                  <a:pt x="11239" y="75438"/>
                </a:lnTo>
                <a:lnTo>
                  <a:pt x="15426" y="79489"/>
                </a:lnTo>
                <a:lnTo>
                  <a:pt x="26488" y="85823"/>
                </a:lnTo>
                <a:lnTo>
                  <a:pt x="39497" y="87934"/>
                </a:lnTo>
                <a:lnTo>
                  <a:pt x="46393" y="87934"/>
                </a:lnTo>
                <a:lnTo>
                  <a:pt x="52552" y="86283"/>
                </a:lnTo>
                <a:lnTo>
                  <a:pt x="57988" y="82943"/>
                </a:lnTo>
                <a:lnTo>
                  <a:pt x="63436" y="79616"/>
                </a:lnTo>
                <a:lnTo>
                  <a:pt x="68097" y="74663"/>
                </a:lnTo>
                <a:lnTo>
                  <a:pt x="71970" y="68059"/>
                </a:lnTo>
                <a:lnTo>
                  <a:pt x="67652" y="64427"/>
                </a:lnTo>
                <a:lnTo>
                  <a:pt x="64922" y="68021"/>
                </a:lnTo>
                <a:lnTo>
                  <a:pt x="62090" y="70662"/>
                </a:lnTo>
                <a:lnTo>
                  <a:pt x="59143" y="72364"/>
                </a:lnTo>
                <a:lnTo>
                  <a:pt x="56184" y="74066"/>
                </a:lnTo>
                <a:lnTo>
                  <a:pt x="52920" y="74917"/>
                </a:lnTo>
                <a:lnTo>
                  <a:pt x="41846" y="74917"/>
                </a:lnTo>
                <a:lnTo>
                  <a:pt x="35864" y="71501"/>
                </a:lnTo>
                <a:lnTo>
                  <a:pt x="31343" y="64668"/>
                </a:lnTo>
                <a:lnTo>
                  <a:pt x="30076" y="62590"/>
                </a:lnTo>
                <a:lnTo>
                  <a:pt x="25947" y="51355"/>
                </a:lnTo>
                <a:lnTo>
                  <a:pt x="24574" y="37325"/>
                </a:lnTo>
                <a:lnTo>
                  <a:pt x="24574" y="26733"/>
                </a:lnTo>
                <a:lnTo>
                  <a:pt x="25831" y="18948"/>
                </a:lnTo>
                <a:lnTo>
                  <a:pt x="28346" y="13970"/>
                </a:lnTo>
                <a:lnTo>
                  <a:pt x="30861" y="8991"/>
                </a:lnTo>
                <a:lnTo>
                  <a:pt x="34785" y="6502"/>
                </a:lnTo>
                <a:lnTo>
                  <a:pt x="42481" y="6502"/>
                </a:lnTo>
                <a:lnTo>
                  <a:pt x="46850" y="9690"/>
                </a:lnTo>
                <a:lnTo>
                  <a:pt x="47561" y="13004"/>
                </a:lnTo>
                <a:lnTo>
                  <a:pt x="47485" y="15709"/>
                </a:lnTo>
                <a:lnTo>
                  <a:pt x="47231" y="18580"/>
                </a:lnTo>
                <a:lnTo>
                  <a:pt x="47231" y="22390"/>
                </a:lnTo>
                <a:lnTo>
                  <a:pt x="48209" y="25425"/>
                </a:lnTo>
                <a:lnTo>
                  <a:pt x="52146" y="29870"/>
                </a:lnTo>
                <a:lnTo>
                  <a:pt x="54813" y="30988"/>
                </a:lnTo>
                <a:lnTo>
                  <a:pt x="61239" y="30988"/>
                </a:lnTo>
                <a:lnTo>
                  <a:pt x="63817" y="29921"/>
                </a:lnTo>
                <a:lnTo>
                  <a:pt x="68046" y="25641"/>
                </a:lnTo>
                <a:lnTo>
                  <a:pt x="69100" y="22999"/>
                </a:lnTo>
                <a:lnTo>
                  <a:pt x="69100" y="13919"/>
                </a:lnTo>
                <a:lnTo>
                  <a:pt x="66382" y="9105"/>
                </a:lnTo>
                <a:lnTo>
                  <a:pt x="60947" y="5461"/>
                </a:lnTo>
                <a:lnTo>
                  <a:pt x="55511" y="1816"/>
                </a:lnTo>
                <a:lnTo>
                  <a:pt x="48361" y="0"/>
                </a:lnTo>
                <a:lnTo>
                  <a:pt x="39497" y="0"/>
                </a:lnTo>
                <a:lnTo>
                  <a:pt x="33626" y="395"/>
                </a:lnTo>
                <a:lnTo>
                  <a:pt x="21462" y="4334"/>
                </a:lnTo>
                <a:lnTo>
                  <a:pt x="11239" y="12496"/>
                </a:lnTo>
                <a:lnTo>
                  <a:pt x="6479" y="18891"/>
                </a:lnTo>
                <a:lnTo>
                  <a:pt x="1619" y="30509"/>
                </a:lnTo>
                <a:lnTo>
                  <a:pt x="0" y="44005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2072899" y="794339"/>
            <a:ext cx="87834" cy="74330"/>
          </a:xfrm>
          <a:custGeom>
            <a:avLst/>
            <a:gdLst/>
            <a:ahLst/>
            <a:cxnLst/>
            <a:rect l="l" t="t" r="r" b="b"/>
            <a:pathLst>
              <a:path w="55994" h="115900">
                <a:moveTo>
                  <a:pt x="11201" y="106553"/>
                </a:moveTo>
                <a:lnTo>
                  <a:pt x="14846" y="110261"/>
                </a:lnTo>
                <a:lnTo>
                  <a:pt x="18491" y="114020"/>
                </a:lnTo>
                <a:lnTo>
                  <a:pt x="23660" y="115900"/>
                </a:lnTo>
                <a:lnTo>
                  <a:pt x="35991" y="115900"/>
                </a:lnTo>
                <a:lnTo>
                  <a:pt x="41059" y="114109"/>
                </a:lnTo>
                <a:lnTo>
                  <a:pt x="45580" y="110515"/>
                </a:lnTo>
                <a:lnTo>
                  <a:pt x="50088" y="106934"/>
                </a:lnTo>
                <a:lnTo>
                  <a:pt x="53555" y="101955"/>
                </a:lnTo>
                <a:lnTo>
                  <a:pt x="55994" y="95592"/>
                </a:lnTo>
                <a:lnTo>
                  <a:pt x="52171" y="93764"/>
                </a:lnTo>
                <a:lnTo>
                  <a:pt x="50317" y="96951"/>
                </a:lnTo>
                <a:lnTo>
                  <a:pt x="48691" y="99174"/>
                </a:lnTo>
                <a:lnTo>
                  <a:pt x="45846" y="101727"/>
                </a:lnTo>
                <a:lnTo>
                  <a:pt x="42621" y="102362"/>
                </a:lnTo>
                <a:lnTo>
                  <a:pt x="39611" y="102362"/>
                </a:lnTo>
                <a:lnTo>
                  <a:pt x="37503" y="101612"/>
                </a:lnTo>
                <a:lnTo>
                  <a:pt x="35064" y="98602"/>
                </a:lnTo>
                <a:lnTo>
                  <a:pt x="34467" y="95961"/>
                </a:lnTo>
                <a:lnTo>
                  <a:pt x="34467" y="38544"/>
                </a:lnTo>
                <a:lnTo>
                  <a:pt x="50952" y="38544"/>
                </a:lnTo>
                <a:lnTo>
                  <a:pt x="50952" y="29959"/>
                </a:lnTo>
                <a:lnTo>
                  <a:pt x="34467" y="29959"/>
                </a:lnTo>
                <a:lnTo>
                  <a:pt x="34467" y="0"/>
                </a:lnTo>
                <a:lnTo>
                  <a:pt x="30733" y="0"/>
                </a:lnTo>
                <a:lnTo>
                  <a:pt x="26390" y="7874"/>
                </a:lnTo>
                <a:lnTo>
                  <a:pt x="22059" y="14160"/>
                </a:lnTo>
                <a:lnTo>
                  <a:pt x="17754" y="18846"/>
                </a:lnTo>
                <a:lnTo>
                  <a:pt x="13436" y="23533"/>
                </a:lnTo>
                <a:lnTo>
                  <a:pt x="7518" y="28397"/>
                </a:lnTo>
                <a:lnTo>
                  <a:pt x="0" y="33426"/>
                </a:lnTo>
                <a:lnTo>
                  <a:pt x="0" y="38544"/>
                </a:lnTo>
                <a:lnTo>
                  <a:pt x="9372" y="38544"/>
                </a:lnTo>
                <a:lnTo>
                  <a:pt x="9372" y="101257"/>
                </a:lnTo>
                <a:lnTo>
                  <a:pt x="11201" y="106553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2249922" y="813325"/>
            <a:ext cx="145725" cy="55067"/>
          </a:xfrm>
          <a:custGeom>
            <a:avLst/>
            <a:gdLst/>
            <a:ahLst/>
            <a:cxnLst/>
            <a:rect l="l" t="t" r="r" b="b"/>
            <a:pathLst>
              <a:path w="92900" h="85864">
                <a:moveTo>
                  <a:pt x="92900" y="80302"/>
                </a:moveTo>
                <a:lnTo>
                  <a:pt x="92900" y="74574"/>
                </a:lnTo>
                <a:lnTo>
                  <a:pt x="91947" y="74485"/>
                </a:lnTo>
                <a:lnTo>
                  <a:pt x="88823" y="74256"/>
                </a:lnTo>
                <a:lnTo>
                  <a:pt x="86601" y="73304"/>
                </a:lnTo>
                <a:lnTo>
                  <a:pt x="83997" y="69938"/>
                </a:lnTo>
                <a:lnTo>
                  <a:pt x="83350" y="67170"/>
                </a:lnTo>
                <a:lnTo>
                  <a:pt x="83350" y="0"/>
                </a:lnTo>
                <a:lnTo>
                  <a:pt x="49225" y="0"/>
                </a:lnTo>
                <a:lnTo>
                  <a:pt x="49225" y="5118"/>
                </a:lnTo>
                <a:lnTo>
                  <a:pt x="52819" y="5346"/>
                </a:lnTo>
                <a:lnTo>
                  <a:pt x="55333" y="6337"/>
                </a:lnTo>
                <a:lnTo>
                  <a:pt x="58229" y="9804"/>
                </a:lnTo>
                <a:lnTo>
                  <a:pt x="58953" y="12661"/>
                </a:lnTo>
                <a:lnTo>
                  <a:pt x="58953" y="66255"/>
                </a:lnTo>
                <a:lnTo>
                  <a:pt x="55562" y="69634"/>
                </a:lnTo>
                <a:lnTo>
                  <a:pt x="52044" y="72517"/>
                </a:lnTo>
                <a:lnTo>
                  <a:pt x="48069" y="73964"/>
                </a:lnTo>
                <a:lnTo>
                  <a:pt x="40779" y="73964"/>
                </a:lnTo>
                <a:lnTo>
                  <a:pt x="38468" y="72821"/>
                </a:lnTo>
                <a:lnTo>
                  <a:pt x="34988" y="68262"/>
                </a:lnTo>
                <a:lnTo>
                  <a:pt x="34124" y="65265"/>
                </a:lnTo>
                <a:lnTo>
                  <a:pt x="34124" y="0"/>
                </a:lnTo>
                <a:lnTo>
                  <a:pt x="0" y="0"/>
                </a:lnTo>
                <a:lnTo>
                  <a:pt x="0" y="5118"/>
                </a:lnTo>
                <a:lnTo>
                  <a:pt x="3594" y="5346"/>
                </a:lnTo>
                <a:lnTo>
                  <a:pt x="6108" y="6337"/>
                </a:lnTo>
                <a:lnTo>
                  <a:pt x="9004" y="9804"/>
                </a:lnTo>
                <a:lnTo>
                  <a:pt x="9728" y="12674"/>
                </a:lnTo>
                <a:lnTo>
                  <a:pt x="9728" y="69303"/>
                </a:lnTo>
                <a:lnTo>
                  <a:pt x="11696" y="75234"/>
                </a:lnTo>
                <a:lnTo>
                  <a:pt x="15633" y="79489"/>
                </a:lnTo>
                <a:lnTo>
                  <a:pt x="19570" y="83731"/>
                </a:lnTo>
                <a:lnTo>
                  <a:pt x="25069" y="85864"/>
                </a:lnTo>
                <a:lnTo>
                  <a:pt x="40512" y="85864"/>
                </a:lnTo>
                <a:lnTo>
                  <a:pt x="47612" y="83413"/>
                </a:lnTo>
                <a:lnTo>
                  <a:pt x="53403" y="78536"/>
                </a:lnTo>
                <a:lnTo>
                  <a:pt x="55651" y="76568"/>
                </a:lnTo>
                <a:lnTo>
                  <a:pt x="58953" y="72313"/>
                </a:lnTo>
                <a:lnTo>
                  <a:pt x="58953" y="85509"/>
                </a:lnTo>
                <a:lnTo>
                  <a:pt x="65430" y="84010"/>
                </a:lnTo>
                <a:lnTo>
                  <a:pt x="71056" y="82880"/>
                </a:lnTo>
                <a:lnTo>
                  <a:pt x="75793" y="82130"/>
                </a:lnTo>
                <a:lnTo>
                  <a:pt x="80543" y="81432"/>
                </a:lnTo>
                <a:lnTo>
                  <a:pt x="86245" y="80822"/>
                </a:lnTo>
                <a:lnTo>
                  <a:pt x="92900" y="80302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2407624" y="811997"/>
            <a:ext cx="92755" cy="56452"/>
          </a:xfrm>
          <a:custGeom>
            <a:avLst/>
            <a:gdLst/>
            <a:ahLst/>
            <a:cxnLst/>
            <a:rect l="l" t="t" r="r" b="b"/>
            <a:pathLst>
              <a:path w="59131" h="88023">
                <a:moveTo>
                  <a:pt x="41198" y="76504"/>
                </a:moveTo>
                <a:lnTo>
                  <a:pt x="36512" y="80441"/>
                </a:lnTo>
                <a:lnTo>
                  <a:pt x="33426" y="81432"/>
                </a:lnTo>
                <a:lnTo>
                  <a:pt x="23190" y="81432"/>
                </a:lnTo>
                <a:lnTo>
                  <a:pt x="17678" y="79209"/>
                </a:lnTo>
                <a:lnTo>
                  <a:pt x="13068" y="74790"/>
                </a:lnTo>
                <a:lnTo>
                  <a:pt x="8470" y="70358"/>
                </a:lnTo>
                <a:lnTo>
                  <a:pt x="5905" y="64795"/>
                </a:lnTo>
                <a:lnTo>
                  <a:pt x="5384" y="58077"/>
                </a:lnTo>
                <a:lnTo>
                  <a:pt x="0" y="58077"/>
                </a:lnTo>
                <a:lnTo>
                  <a:pt x="0" y="88023"/>
                </a:lnTo>
                <a:lnTo>
                  <a:pt x="5384" y="88023"/>
                </a:lnTo>
                <a:lnTo>
                  <a:pt x="5740" y="86982"/>
                </a:lnTo>
                <a:lnTo>
                  <a:pt x="7454" y="83832"/>
                </a:lnTo>
                <a:lnTo>
                  <a:pt x="10528" y="82677"/>
                </a:lnTo>
                <a:lnTo>
                  <a:pt x="14071" y="83858"/>
                </a:lnTo>
                <a:lnTo>
                  <a:pt x="19329" y="86575"/>
                </a:lnTo>
                <a:lnTo>
                  <a:pt x="25298" y="87934"/>
                </a:lnTo>
                <a:lnTo>
                  <a:pt x="40119" y="87934"/>
                </a:lnTo>
                <a:lnTo>
                  <a:pt x="46685" y="85521"/>
                </a:lnTo>
                <a:lnTo>
                  <a:pt x="51663" y="80695"/>
                </a:lnTo>
                <a:lnTo>
                  <a:pt x="56641" y="75857"/>
                </a:lnTo>
                <a:lnTo>
                  <a:pt x="59131" y="69481"/>
                </a:lnTo>
                <a:lnTo>
                  <a:pt x="59131" y="54076"/>
                </a:lnTo>
                <a:lnTo>
                  <a:pt x="57416" y="48298"/>
                </a:lnTo>
                <a:lnTo>
                  <a:pt x="54000" y="44183"/>
                </a:lnTo>
                <a:lnTo>
                  <a:pt x="50533" y="40017"/>
                </a:lnTo>
                <a:lnTo>
                  <a:pt x="44018" y="35852"/>
                </a:lnTo>
                <a:lnTo>
                  <a:pt x="34467" y="31686"/>
                </a:lnTo>
                <a:lnTo>
                  <a:pt x="29032" y="29375"/>
                </a:lnTo>
                <a:lnTo>
                  <a:pt x="24866" y="26873"/>
                </a:lnTo>
                <a:lnTo>
                  <a:pt x="21970" y="24218"/>
                </a:lnTo>
                <a:lnTo>
                  <a:pt x="19024" y="21551"/>
                </a:lnTo>
                <a:lnTo>
                  <a:pt x="17538" y="18923"/>
                </a:lnTo>
                <a:lnTo>
                  <a:pt x="17538" y="13360"/>
                </a:lnTo>
                <a:lnTo>
                  <a:pt x="20446" y="9194"/>
                </a:lnTo>
                <a:lnTo>
                  <a:pt x="24917" y="6502"/>
                </a:lnTo>
                <a:lnTo>
                  <a:pt x="33781" y="6502"/>
                </a:lnTo>
                <a:lnTo>
                  <a:pt x="38734" y="8255"/>
                </a:lnTo>
                <a:lnTo>
                  <a:pt x="42938" y="11760"/>
                </a:lnTo>
                <a:lnTo>
                  <a:pt x="47129" y="15265"/>
                </a:lnTo>
                <a:lnTo>
                  <a:pt x="49834" y="19900"/>
                </a:lnTo>
                <a:lnTo>
                  <a:pt x="51053" y="25692"/>
                </a:lnTo>
                <a:lnTo>
                  <a:pt x="56172" y="25692"/>
                </a:lnTo>
                <a:lnTo>
                  <a:pt x="56172" y="0"/>
                </a:lnTo>
                <a:lnTo>
                  <a:pt x="51053" y="0"/>
                </a:lnTo>
                <a:lnTo>
                  <a:pt x="49009" y="2717"/>
                </a:lnTo>
                <a:lnTo>
                  <a:pt x="46405" y="3517"/>
                </a:lnTo>
                <a:lnTo>
                  <a:pt x="43586" y="2946"/>
                </a:lnTo>
                <a:lnTo>
                  <a:pt x="38607" y="1041"/>
                </a:lnTo>
                <a:lnTo>
                  <a:pt x="33426" y="50"/>
                </a:lnTo>
                <a:lnTo>
                  <a:pt x="20002" y="0"/>
                </a:lnTo>
                <a:lnTo>
                  <a:pt x="13322" y="2413"/>
                </a:lnTo>
                <a:lnTo>
                  <a:pt x="7988" y="7239"/>
                </a:lnTo>
                <a:lnTo>
                  <a:pt x="2666" y="12077"/>
                </a:lnTo>
                <a:lnTo>
                  <a:pt x="0" y="18135"/>
                </a:lnTo>
                <a:lnTo>
                  <a:pt x="0" y="31559"/>
                </a:lnTo>
                <a:lnTo>
                  <a:pt x="2057" y="37033"/>
                </a:lnTo>
                <a:lnTo>
                  <a:pt x="6172" y="41833"/>
                </a:lnTo>
                <a:lnTo>
                  <a:pt x="10286" y="46647"/>
                </a:lnTo>
                <a:lnTo>
                  <a:pt x="16471" y="50838"/>
                </a:lnTo>
                <a:lnTo>
                  <a:pt x="24752" y="54432"/>
                </a:lnTo>
                <a:lnTo>
                  <a:pt x="31572" y="57378"/>
                </a:lnTo>
                <a:lnTo>
                  <a:pt x="36207" y="59982"/>
                </a:lnTo>
                <a:lnTo>
                  <a:pt x="41122" y="64503"/>
                </a:lnTo>
                <a:lnTo>
                  <a:pt x="42367" y="67335"/>
                </a:lnTo>
                <a:lnTo>
                  <a:pt x="42367" y="73926"/>
                </a:lnTo>
                <a:lnTo>
                  <a:pt x="41198" y="76504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2515218" y="811999"/>
            <a:ext cx="112218" cy="56403"/>
          </a:xfrm>
          <a:custGeom>
            <a:avLst/>
            <a:gdLst/>
            <a:ahLst/>
            <a:cxnLst/>
            <a:rect l="l" t="t" r="r" b="b"/>
            <a:pathLst>
              <a:path w="71539" h="87947">
                <a:moveTo>
                  <a:pt x="71500" y="41668"/>
                </a:moveTo>
                <a:lnTo>
                  <a:pt x="71539" y="38722"/>
                </a:lnTo>
                <a:lnTo>
                  <a:pt x="71342" y="34194"/>
                </a:lnTo>
                <a:lnTo>
                  <a:pt x="68241" y="21564"/>
                </a:lnTo>
                <a:lnTo>
                  <a:pt x="61379" y="11023"/>
                </a:lnTo>
                <a:lnTo>
                  <a:pt x="59525" y="9144"/>
                </a:lnTo>
                <a:lnTo>
                  <a:pt x="48742" y="2284"/>
                </a:lnTo>
                <a:lnTo>
                  <a:pt x="45046" y="8458"/>
                </a:lnTo>
                <a:lnTo>
                  <a:pt x="46964" y="12369"/>
                </a:lnTo>
                <a:lnTo>
                  <a:pt x="48869" y="16281"/>
                </a:lnTo>
                <a:lnTo>
                  <a:pt x="49834" y="23088"/>
                </a:lnTo>
                <a:lnTo>
                  <a:pt x="49923" y="34810"/>
                </a:lnTo>
                <a:lnTo>
                  <a:pt x="24345" y="34810"/>
                </a:lnTo>
                <a:lnTo>
                  <a:pt x="24409" y="25730"/>
                </a:lnTo>
                <a:lnTo>
                  <a:pt x="25425" y="18834"/>
                </a:lnTo>
                <a:lnTo>
                  <a:pt x="27393" y="14147"/>
                </a:lnTo>
                <a:lnTo>
                  <a:pt x="32473" y="147"/>
                </a:lnTo>
                <a:lnTo>
                  <a:pt x="20264" y="3838"/>
                </a:lnTo>
                <a:lnTo>
                  <a:pt x="10159" y="12496"/>
                </a:lnTo>
                <a:lnTo>
                  <a:pt x="5972" y="18677"/>
                </a:lnTo>
                <a:lnTo>
                  <a:pt x="1491" y="30390"/>
                </a:lnTo>
                <a:lnTo>
                  <a:pt x="0" y="44018"/>
                </a:lnTo>
                <a:lnTo>
                  <a:pt x="587" y="52541"/>
                </a:lnTo>
                <a:lnTo>
                  <a:pt x="4068" y="64930"/>
                </a:lnTo>
                <a:lnTo>
                  <a:pt x="10680" y="75437"/>
                </a:lnTo>
                <a:lnTo>
                  <a:pt x="13815" y="78731"/>
                </a:lnTo>
                <a:lnTo>
                  <a:pt x="24649" y="85641"/>
                </a:lnTo>
                <a:lnTo>
                  <a:pt x="37503" y="87947"/>
                </a:lnTo>
                <a:lnTo>
                  <a:pt x="45021" y="87947"/>
                </a:lnTo>
                <a:lnTo>
                  <a:pt x="51701" y="85953"/>
                </a:lnTo>
                <a:lnTo>
                  <a:pt x="57518" y="81991"/>
                </a:lnTo>
                <a:lnTo>
                  <a:pt x="63334" y="78028"/>
                </a:lnTo>
                <a:lnTo>
                  <a:pt x="68008" y="72288"/>
                </a:lnTo>
                <a:lnTo>
                  <a:pt x="71539" y="64757"/>
                </a:lnTo>
                <a:lnTo>
                  <a:pt x="67970" y="61721"/>
                </a:lnTo>
                <a:lnTo>
                  <a:pt x="65011" y="66179"/>
                </a:lnTo>
                <a:lnTo>
                  <a:pt x="61925" y="69494"/>
                </a:lnTo>
                <a:lnTo>
                  <a:pt x="58712" y="71666"/>
                </a:lnTo>
                <a:lnTo>
                  <a:pt x="55498" y="73837"/>
                </a:lnTo>
                <a:lnTo>
                  <a:pt x="52069" y="74917"/>
                </a:lnTo>
                <a:lnTo>
                  <a:pt x="40131" y="74917"/>
                </a:lnTo>
                <a:lnTo>
                  <a:pt x="34048" y="71881"/>
                </a:lnTo>
                <a:lnTo>
                  <a:pt x="30175" y="65798"/>
                </a:lnTo>
                <a:lnTo>
                  <a:pt x="26758" y="60299"/>
                </a:lnTo>
                <a:lnTo>
                  <a:pt x="24790" y="52260"/>
                </a:lnTo>
                <a:lnTo>
                  <a:pt x="24256" y="41668"/>
                </a:lnTo>
                <a:lnTo>
                  <a:pt x="71500" y="41668"/>
                </a:lnTo>
                <a:close/>
              </a:path>
              <a:path w="71539" h="87947">
                <a:moveTo>
                  <a:pt x="27393" y="14147"/>
                </a:moveTo>
                <a:lnTo>
                  <a:pt x="29540" y="9055"/>
                </a:lnTo>
                <a:lnTo>
                  <a:pt x="32753" y="6502"/>
                </a:lnTo>
                <a:lnTo>
                  <a:pt x="41744" y="6502"/>
                </a:lnTo>
                <a:lnTo>
                  <a:pt x="45046" y="8458"/>
                </a:lnTo>
                <a:lnTo>
                  <a:pt x="48742" y="2284"/>
                </a:lnTo>
                <a:lnTo>
                  <a:pt x="35763" y="0"/>
                </a:lnTo>
                <a:lnTo>
                  <a:pt x="32473" y="147"/>
                </a:lnTo>
                <a:lnTo>
                  <a:pt x="27393" y="1414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2720313" y="811991"/>
            <a:ext cx="76936" cy="56403"/>
          </a:xfrm>
          <a:custGeom>
            <a:avLst/>
            <a:gdLst/>
            <a:ahLst/>
            <a:cxnLst/>
            <a:rect l="l" t="t" r="r" b="b"/>
            <a:pathLst>
              <a:path w="49047" h="87947">
                <a:moveTo>
                  <a:pt x="49047" y="78384"/>
                </a:moveTo>
                <a:lnTo>
                  <a:pt x="45402" y="81432"/>
                </a:lnTo>
                <a:lnTo>
                  <a:pt x="35039" y="81432"/>
                </a:lnTo>
                <a:lnTo>
                  <a:pt x="31419" y="78384"/>
                </a:lnTo>
                <a:lnTo>
                  <a:pt x="40195" y="87947"/>
                </a:lnTo>
                <a:lnTo>
                  <a:pt x="46621" y="87490"/>
                </a:lnTo>
                <a:lnTo>
                  <a:pt x="49047" y="78384"/>
                </a:lnTo>
                <a:close/>
              </a:path>
              <a:path w="49047" h="87947">
                <a:moveTo>
                  <a:pt x="21630" y="4427"/>
                </a:moveTo>
                <a:lnTo>
                  <a:pt x="11417" y="12496"/>
                </a:lnTo>
                <a:lnTo>
                  <a:pt x="6550" y="18944"/>
                </a:lnTo>
                <a:lnTo>
                  <a:pt x="1636" y="30548"/>
                </a:lnTo>
                <a:lnTo>
                  <a:pt x="0" y="44018"/>
                </a:lnTo>
                <a:lnTo>
                  <a:pt x="659" y="52751"/>
                </a:lnTo>
                <a:lnTo>
                  <a:pt x="4388" y="65024"/>
                </a:lnTo>
                <a:lnTo>
                  <a:pt x="11417" y="75450"/>
                </a:lnTo>
                <a:lnTo>
                  <a:pt x="15978" y="79756"/>
                </a:lnTo>
                <a:lnTo>
                  <a:pt x="27109" y="85899"/>
                </a:lnTo>
                <a:lnTo>
                  <a:pt x="40195" y="87947"/>
                </a:lnTo>
                <a:lnTo>
                  <a:pt x="31419" y="78384"/>
                </a:lnTo>
                <a:lnTo>
                  <a:pt x="29337" y="72275"/>
                </a:lnTo>
                <a:lnTo>
                  <a:pt x="28163" y="67830"/>
                </a:lnTo>
                <a:lnTo>
                  <a:pt x="26700" y="56193"/>
                </a:lnTo>
                <a:lnTo>
                  <a:pt x="26212" y="40284"/>
                </a:lnTo>
                <a:lnTo>
                  <a:pt x="26217" y="38815"/>
                </a:lnTo>
                <a:lnTo>
                  <a:pt x="27057" y="23826"/>
                </a:lnTo>
                <a:lnTo>
                  <a:pt x="29337" y="14020"/>
                </a:lnTo>
                <a:lnTo>
                  <a:pt x="31419" y="9017"/>
                </a:lnTo>
                <a:lnTo>
                  <a:pt x="35039" y="6515"/>
                </a:lnTo>
                <a:lnTo>
                  <a:pt x="45402" y="6515"/>
                </a:lnTo>
                <a:lnTo>
                  <a:pt x="49047" y="9017"/>
                </a:lnTo>
                <a:lnTo>
                  <a:pt x="51130" y="14020"/>
                </a:lnTo>
                <a:lnTo>
                  <a:pt x="53534" y="24867"/>
                </a:lnTo>
                <a:lnTo>
                  <a:pt x="54254" y="40284"/>
                </a:lnTo>
                <a:lnTo>
                  <a:pt x="54116" y="49264"/>
                </a:lnTo>
                <a:lnTo>
                  <a:pt x="53111" y="62904"/>
                </a:lnTo>
                <a:lnTo>
                  <a:pt x="51130" y="72275"/>
                </a:lnTo>
                <a:lnTo>
                  <a:pt x="49047" y="78384"/>
                </a:lnTo>
                <a:lnTo>
                  <a:pt x="46621" y="87490"/>
                </a:lnTo>
                <a:lnTo>
                  <a:pt x="58783" y="83513"/>
                </a:lnTo>
                <a:lnTo>
                  <a:pt x="69011" y="75450"/>
                </a:lnTo>
                <a:lnTo>
                  <a:pt x="73871" y="69051"/>
                </a:lnTo>
                <a:lnTo>
                  <a:pt x="78827" y="57461"/>
                </a:lnTo>
                <a:lnTo>
                  <a:pt x="80479" y="44018"/>
                </a:lnTo>
                <a:lnTo>
                  <a:pt x="79804" y="35171"/>
                </a:lnTo>
                <a:lnTo>
                  <a:pt x="76051" y="22903"/>
                </a:lnTo>
                <a:lnTo>
                  <a:pt x="69011" y="12496"/>
                </a:lnTo>
                <a:lnTo>
                  <a:pt x="64413" y="8172"/>
                </a:lnTo>
                <a:lnTo>
                  <a:pt x="53268" y="2043"/>
                </a:lnTo>
                <a:lnTo>
                  <a:pt x="40195" y="0"/>
                </a:lnTo>
                <a:lnTo>
                  <a:pt x="33795" y="453"/>
                </a:lnTo>
                <a:lnTo>
                  <a:pt x="21630" y="442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2860418" y="786944"/>
            <a:ext cx="104328" cy="79893"/>
          </a:xfrm>
          <a:custGeom>
            <a:avLst/>
            <a:gdLst/>
            <a:ahLst/>
            <a:cxnLst/>
            <a:rect l="l" t="t" r="r" b="b"/>
            <a:pathLst>
              <a:path w="66509" h="124574">
                <a:moveTo>
                  <a:pt x="9728" y="19532"/>
                </a:moveTo>
                <a:lnTo>
                  <a:pt x="9728" y="41490"/>
                </a:lnTo>
                <a:lnTo>
                  <a:pt x="520" y="41490"/>
                </a:lnTo>
                <a:lnTo>
                  <a:pt x="520" y="50088"/>
                </a:lnTo>
                <a:lnTo>
                  <a:pt x="9728" y="50088"/>
                </a:lnTo>
                <a:lnTo>
                  <a:pt x="9728" y="108254"/>
                </a:lnTo>
                <a:lnTo>
                  <a:pt x="9004" y="112585"/>
                </a:lnTo>
                <a:lnTo>
                  <a:pt x="7556" y="115163"/>
                </a:lnTo>
                <a:lnTo>
                  <a:pt x="6108" y="117728"/>
                </a:lnTo>
                <a:lnTo>
                  <a:pt x="3594" y="119164"/>
                </a:lnTo>
                <a:lnTo>
                  <a:pt x="0" y="119456"/>
                </a:lnTo>
                <a:lnTo>
                  <a:pt x="0" y="124574"/>
                </a:lnTo>
                <a:lnTo>
                  <a:pt x="46799" y="124574"/>
                </a:lnTo>
                <a:lnTo>
                  <a:pt x="46799" y="119456"/>
                </a:lnTo>
                <a:lnTo>
                  <a:pt x="42164" y="119113"/>
                </a:lnTo>
                <a:lnTo>
                  <a:pt x="38900" y="118071"/>
                </a:lnTo>
                <a:lnTo>
                  <a:pt x="35077" y="114592"/>
                </a:lnTo>
                <a:lnTo>
                  <a:pt x="34124" y="111785"/>
                </a:lnTo>
                <a:lnTo>
                  <a:pt x="34124" y="50088"/>
                </a:lnTo>
                <a:lnTo>
                  <a:pt x="50355" y="50088"/>
                </a:lnTo>
                <a:lnTo>
                  <a:pt x="50355" y="41490"/>
                </a:lnTo>
                <a:lnTo>
                  <a:pt x="34124" y="41490"/>
                </a:lnTo>
                <a:lnTo>
                  <a:pt x="34124" y="13944"/>
                </a:lnTo>
                <a:lnTo>
                  <a:pt x="34950" y="11137"/>
                </a:lnTo>
                <a:lnTo>
                  <a:pt x="36601" y="9283"/>
                </a:lnTo>
                <a:lnTo>
                  <a:pt x="40754" y="6502"/>
                </a:lnTo>
                <a:lnTo>
                  <a:pt x="46189" y="6502"/>
                </a:lnTo>
                <a:lnTo>
                  <a:pt x="48679" y="9613"/>
                </a:lnTo>
                <a:lnTo>
                  <a:pt x="47066" y="13106"/>
                </a:lnTo>
                <a:lnTo>
                  <a:pt x="44399" y="17157"/>
                </a:lnTo>
                <a:lnTo>
                  <a:pt x="44018" y="20827"/>
                </a:lnTo>
                <a:lnTo>
                  <a:pt x="45935" y="24129"/>
                </a:lnTo>
                <a:lnTo>
                  <a:pt x="47840" y="27431"/>
                </a:lnTo>
                <a:lnTo>
                  <a:pt x="51320" y="29082"/>
                </a:lnTo>
                <a:lnTo>
                  <a:pt x="59182" y="29082"/>
                </a:lnTo>
                <a:lnTo>
                  <a:pt x="61595" y="27952"/>
                </a:lnTo>
                <a:lnTo>
                  <a:pt x="65519" y="23431"/>
                </a:lnTo>
                <a:lnTo>
                  <a:pt x="66509" y="20688"/>
                </a:lnTo>
                <a:lnTo>
                  <a:pt x="66509" y="11887"/>
                </a:lnTo>
                <a:lnTo>
                  <a:pt x="64363" y="7594"/>
                </a:lnTo>
                <a:lnTo>
                  <a:pt x="60083" y="4559"/>
                </a:lnTo>
                <a:lnTo>
                  <a:pt x="55803" y="1511"/>
                </a:lnTo>
                <a:lnTo>
                  <a:pt x="49720" y="0"/>
                </a:lnTo>
                <a:lnTo>
                  <a:pt x="31724" y="0"/>
                </a:lnTo>
                <a:lnTo>
                  <a:pt x="23837" y="2501"/>
                </a:lnTo>
                <a:lnTo>
                  <a:pt x="18199" y="7505"/>
                </a:lnTo>
                <a:lnTo>
                  <a:pt x="12547" y="12509"/>
                </a:lnTo>
                <a:lnTo>
                  <a:pt x="9728" y="19532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3036250" y="811989"/>
            <a:ext cx="223340" cy="54840"/>
          </a:xfrm>
          <a:custGeom>
            <a:avLst/>
            <a:gdLst/>
            <a:ahLst/>
            <a:cxnLst/>
            <a:rect l="l" t="t" r="r" b="b"/>
            <a:pathLst>
              <a:path w="142379" h="85509">
                <a:moveTo>
                  <a:pt x="117297" y="0"/>
                </a:moveTo>
                <a:lnTo>
                  <a:pt x="101180" y="0"/>
                </a:lnTo>
                <a:lnTo>
                  <a:pt x="93954" y="2743"/>
                </a:lnTo>
                <a:lnTo>
                  <a:pt x="88569" y="8255"/>
                </a:lnTo>
                <a:lnTo>
                  <a:pt x="86194" y="10795"/>
                </a:lnTo>
                <a:lnTo>
                  <a:pt x="84099" y="13804"/>
                </a:lnTo>
                <a:lnTo>
                  <a:pt x="82308" y="17272"/>
                </a:lnTo>
                <a:lnTo>
                  <a:pt x="81381" y="13233"/>
                </a:lnTo>
                <a:lnTo>
                  <a:pt x="79755" y="9842"/>
                </a:lnTo>
                <a:lnTo>
                  <a:pt x="77444" y="7124"/>
                </a:lnTo>
                <a:lnTo>
                  <a:pt x="73507" y="2374"/>
                </a:lnTo>
                <a:lnTo>
                  <a:pt x="68008" y="0"/>
                </a:lnTo>
                <a:lnTo>
                  <a:pt x="51917" y="0"/>
                </a:lnTo>
                <a:lnTo>
                  <a:pt x="44716" y="2743"/>
                </a:lnTo>
                <a:lnTo>
                  <a:pt x="39331" y="8255"/>
                </a:lnTo>
                <a:lnTo>
                  <a:pt x="35636" y="12674"/>
                </a:lnTo>
                <a:lnTo>
                  <a:pt x="34124" y="15278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3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1"/>
                </a:lnTo>
                <a:lnTo>
                  <a:pt x="0" y="85509"/>
                </a:lnTo>
                <a:lnTo>
                  <a:pt x="43929" y="85509"/>
                </a:lnTo>
                <a:lnTo>
                  <a:pt x="43929" y="80391"/>
                </a:lnTo>
                <a:lnTo>
                  <a:pt x="40347" y="80098"/>
                </a:lnTo>
                <a:lnTo>
                  <a:pt x="37807" y="79095"/>
                </a:lnTo>
                <a:lnTo>
                  <a:pt x="34861" y="75615"/>
                </a:lnTo>
                <a:lnTo>
                  <a:pt x="34124" y="72783"/>
                </a:lnTo>
                <a:lnTo>
                  <a:pt x="34124" y="23012"/>
                </a:lnTo>
                <a:lnTo>
                  <a:pt x="35051" y="21158"/>
                </a:lnTo>
                <a:lnTo>
                  <a:pt x="37680" y="17881"/>
                </a:lnTo>
                <a:lnTo>
                  <a:pt x="41211" y="13893"/>
                </a:lnTo>
                <a:lnTo>
                  <a:pt x="45123" y="11899"/>
                </a:lnTo>
                <a:lnTo>
                  <a:pt x="52298" y="11899"/>
                </a:lnTo>
                <a:lnTo>
                  <a:pt x="54609" y="13030"/>
                </a:lnTo>
                <a:lnTo>
                  <a:pt x="58089" y="17614"/>
                </a:lnTo>
                <a:lnTo>
                  <a:pt x="58953" y="20612"/>
                </a:lnTo>
                <a:lnTo>
                  <a:pt x="58953" y="72783"/>
                </a:lnTo>
                <a:lnTo>
                  <a:pt x="58229" y="75615"/>
                </a:lnTo>
                <a:lnTo>
                  <a:pt x="56781" y="77355"/>
                </a:lnTo>
                <a:lnTo>
                  <a:pt x="52819" y="80098"/>
                </a:lnTo>
                <a:lnTo>
                  <a:pt x="49225" y="80391"/>
                </a:lnTo>
                <a:lnTo>
                  <a:pt x="49225" y="85509"/>
                </a:lnTo>
                <a:lnTo>
                  <a:pt x="93154" y="85509"/>
                </a:lnTo>
                <a:lnTo>
                  <a:pt x="93154" y="80391"/>
                </a:lnTo>
                <a:lnTo>
                  <a:pt x="89573" y="80098"/>
                </a:lnTo>
                <a:lnTo>
                  <a:pt x="87033" y="79095"/>
                </a:lnTo>
                <a:lnTo>
                  <a:pt x="84086" y="75615"/>
                </a:lnTo>
                <a:lnTo>
                  <a:pt x="83350" y="72783"/>
                </a:lnTo>
                <a:lnTo>
                  <a:pt x="83350" y="23012"/>
                </a:lnTo>
                <a:lnTo>
                  <a:pt x="84340" y="21158"/>
                </a:lnTo>
                <a:lnTo>
                  <a:pt x="86918" y="17881"/>
                </a:lnTo>
                <a:lnTo>
                  <a:pt x="90462" y="13893"/>
                </a:lnTo>
                <a:lnTo>
                  <a:pt x="94386" y="11899"/>
                </a:lnTo>
                <a:lnTo>
                  <a:pt x="101536" y="11899"/>
                </a:lnTo>
                <a:lnTo>
                  <a:pt x="103822" y="13017"/>
                </a:lnTo>
                <a:lnTo>
                  <a:pt x="107302" y="17538"/>
                </a:lnTo>
                <a:lnTo>
                  <a:pt x="108178" y="20523"/>
                </a:lnTo>
                <a:lnTo>
                  <a:pt x="108178" y="72783"/>
                </a:lnTo>
                <a:lnTo>
                  <a:pt x="107454" y="75615"/>
                </a:lnTo>
                <a:lnTo>
                  <a:pt x="106006" y="77355"/>
                </a:lnTo>
                <a:lnTo>
                  <a:pt x="102044" y="80098"/>
                </a:lnTo>
                <a:lnTo>
                  <a:pt x="98450" y="80391"/>
                </a:lnTo>
                <a:lnTo>
                  <a:pt x="98450" y="85509"/>
                </a:lnTo>
                <a:lnTo>
                  <a:pt x="142379" y="85509"/>
                </a:lnTo>
                <a:lnTo>
                  <a:pt x="142379" y="80391"/>
                </a:lnTo>
                <a:lnTo>
                  <a:pt x="138798" y="80098"/>
                </a:lnTo>
                <a:lnTo>
                  <a:pt x="136258" y="79095"/>
                </a:lnTo>
                <a:lnTo>
                  <a:pt x="133311" y="75615"/>
                </a:lnTo>
                <a:lnTo>
                  <a:pt x="132575" y="72783"/>
                </a:lnTo>
                <a:lnTo>
                  <a:pt x="132575" y="18288"/>
                </a:lnTo>
                <a:lnTo>
                  <a:pt x="130619" y="11722"/>
                </a:lnTo>
                <a:lnTo>
                  <a:pt x="126695" y="7035"/>
                </a:lnTo>
                <a:lnTo>
                  <a:pt x="122783" y="2349"/>
                </a:lnTo>
                <a:lnTo>
                  <a:pt x="117297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3271163" y="811999"/>
            <a:ext cx="112218" cy="56403"/>
          </a:xfrm>
          <a:custGeom>
            <a:avLst/>
            <a:gdLst/>
            <a:ahLst/>
            <a:cxnLst/>
            <a:rect l="l" t="t" r="r" b="b"/>
            <a:pathLst>
              <a:path w="71539" h="87947">
                <a:moveTo>
                  <a:pt x="71501" y="41668"/>
                </a:moveTo>
                <a:lnTo>
                  <a:pt x="71539" y="38722"/>
                </a:lnTo>
                <a:lnTo>
                  <a:pt x="71342" y="34194"/>
                </a:lnTo>
                <a:lnTo>
                  <a:pt x="68241" y="21564"/>
                </a:lnTo>
                <a:lnTo>
                  <a:pt x="61379" y="11023"/>
                </a:lnTo>
                <a:lnTo>
                  <a:pt x="59525" y="9144"/>
                </a:lnTo>
                <a:lnTo>
                  <a:pt x="48742" y="2284"/>
                </a:lnTo>
                <a:lnTo>
                  <a:pt x="45046" y="8458"/>
                </a:lnTo>
                <a:lnTo>
                  <a:pt x="46964" y="12369"/>
                </a:lnTo>
                <a:lnTo>
                  <a:pt x="48869" y="16281"/>
                </a:lnTo>
                <a:lnTo>
                  <a:pt x="49834" y="23088"/>
                </a:lnTo>
                <a:lnTo>
                  <a:pt x="49923" y="34810"/>
                </a:lnTo>
                <a:lnTo>
                  <a:pt x="24345" y="34810"/>
                </a:lnTo>
                <a:lnTo>
                  <a:pt x="24409" y="25730"/>
                </a:lnTo>
                <a:lnTo>
                  <a:pt x="25425" y="18834"/>
                </a:lnTo>
                <a:lnTo>
                  <a:pt x="27393" y="14147"/>
                </a:lnTo>
                <a:lnTo>
                  <a:pt x="32473" y="147"/>
                </a:lnTo>
                <a:lnTo>
                  <a:pt x="20264" y="3838"/>
                </a:lnTo>
                <a:lnTo>
                  <a:pt x="10160" y="12496"/>
                </a:lnTo>
                <a:lnTo>
                  <a:pt x="5972" y="18677"/>
                </a:lnTo>
                <a:lnTo>
                  <a:pt x="1491" y="30390"/>
                </a:lnTo>
                <a:lnTo>
                  <a:pt x="0" y="44018"/>
                </a:lnTo>
                <a:lnTo>
                  <a:pt x="587" y="52541"/>
                </a:lnTo>
                <a:lnTo>
                  <a:pt x="4068" y="64930"/>
                </a:lnTo>
                <a:lnTo>
                  <a:pt x="10680" y="75437"/>
                </a:lnTo>
                <a:lnTo>
                  <a:pt x="13815" y="78731"/>
                </a:lnTo>
                <a:lnTo>
                  <a:pt x="24649" y="85641"/>
                </a:lnTo>
                <a:lnTo>
                  <a:pt x="37503" y="87947"/>
                </a:lnTo>
                <a:lnTo>
                  <a:pt x="45021" y="87947"/>
                </a:lnTo>
                <a:lnTo>
                  <a:pt x="51701" y="85953"/>
                </a:lnTo>
                <a:lnTo>
                  <a:pt x="57518" y="81991"/>
                </a:lnTo>
                <a:lnTo>
                  <a:pt x="63334" y="78028"/>
                </a:lnTo>
                <a:lnTo>
                  <a:pt x="68008" y="72288"/>
                </a:lnTo>
                <a:lnTo>
                  <a:pt x="71539" y="64757"/>
                </a:lnTo>
                <a:lnTo>
                  <a:pt x="67970" y="61721"/>
                </a:lnTo>
                <a:lnTo>
                  <a:pt x="65011" y="66179"/>
                </a:lnTo>
                <a:lnTo>
                  <a:pt x="61925" y="69494"/>
                </a:lnTo>
                <a:lnTo>
                  <a:pt x="58712" y="71666"/>
                </a:lnTo>
                <a:lnTo>
                  <a:pt x="55499" y="73837"/>
                </a:lnTo>
                <a:lnTo>
                  <a:pt x="52070" y="74917"/>
                </a:lnTo>
                <a:lnTo>
                  <a:pt x="40132" y="74917"/>
                </a:lnTo>
                <a:lnTo>
                  <a:pt x="34048" y="71881"/>
                </a:lnTo>
                <a:lnTo>
                  <a:pt x="30175" y="65798"/>
                </a:lnTo>
                <a:lnTo>
                  <a:pt x="26758" y="60299"/>
                </a:lnTo>
                <a:lnTo>
                  <a:pt x="24790" y="52260"/>
                </a:lnTo>
                <a:lnTo>
                  <a:pt x="24257" y="41668"/>
                </a:lnTo>
                <a:lnTo>
                  <a:pt x="71501" y="41668"/>
                </a:lnTo>
                <a:close/>
              </a:path>
              <a:path w="71539" h="87947">
                <a:moveTo>
                  <a:pt x="27393" y="14147"/>
                </a:moveTo>
                <a:lnTo>
                  <a:pt x="29540" y="9055"/>
                </a:lnTo>
                <a:lnTo>
                  <a:pt x="32753" y="6502"/>
                </a:lnTo>
                <a:lnTo>
                  <a:pt x="41744" y="6502"/>
                </a:lnTo>
                <a:lnTo>
                  <a:pt x="45046" y="8458"/>
                </a:lnTo>
                <a:lnTo>
                  <a:pt x="48742" y="2284"/>
                </a:lnTo>
                <a:lnTo>
                  <a:pt x="35763" y="0"/>
                </a:lnTo>
                <a:lnTo>
                  <a:pt x="32473" y="147"/>
                </a:lnTo>
                <a:lnTo>
                  <a:pt x="27393" y="1414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3397942" y="788499"/>
            <a:ext cx="140825" cy="79901"/>
          </a:xfrm>
          <a:custGeom>
            <a:avLst/>
            <a:gdLst/>
            <a:ahLst/>
            <a:cxnLst/>
            <a:rect l="l" t="t" r="r" b="b"/>
            <a:pathLst>
              <a:path w="89776" h="124587">
                <a:moveTo>
                  <a:pt x="89776" y="119380"/>
                </a:moveTo>
                <a:lnTo>
                  <a:pt x="89776" y="113639"/>
                </a:lnTo>
                <a:lnTo>
                  <a:pt x="88823" y="113563"/>
                </a:lnTo>
                <a:lnTo>
                  <a:pt x="85686" y="113322"/>
                </a:lnTo>
                <a:lnTo>
                  <a:pt x="83477" y="112369"/>
                </a:lnTo>
                <a:lnTo>
                  <a:pt x="80873" y="109016"/>
                </a:lnTo>
                <a:lnTo>
                  <a:pt x="80225" y="106235"/>
                </a:lnTo>
                <a:lnTo>
                  <a:pt x="80225" y="0"/>
                </a:lnTo>
                <a:lnTo>
                  <a:pt x="43243" y="0"/>
                </a:lnTo>
                <a:lnTo>
                  <a:pt x="43243" y="5118"/>
                </a:lnTo>
                <a:lnTo>
                  <a:pt x="47294" y="5346"/>
                </a:lnTo>
                <a:lnTo>
                  <a:pt x="50406" y="6464"/>
                </a:lnTo>
                <a:lnTo>
                  <a:pt x="54736" y="10464"/>
                </a:lnTo>
                <a:lnTo>
                  <a:pt x="55829" y="13195"/>
                </a:lnTo>
                <a:lnTo>
                  <a:pt x="55829" y="47409"/>
                </a:lnTo>
                <a:lnTo>
                  <a:pt x="53974" y="45199"/>
                </a:lnTo>
                <a:lnTo>
                  <a:pt x="50012" y="41935"/>
                </a:lnTo>
                <a:lnTo>
                  <a:pt x="45326" y="38404"/>
                </a:lnTo>
                <a:lnTo>
                  <a:pt x="40424" y="36639"/>
                </a:lnTo>
                <a:lnTo>
                  <a:pt x="35344" y="36639"/>
                </a:lnTo>
                <a:lnTo>
                  <a:pt x="32122" y="36769"/>
                </a:lnTo>
                <a:lnTo>
                  <a:pt x="19684" y="40325"/>
                </a:lnTo>
                <a:lnTo>
                  <a:pt x="26716" y="65830"/>
                </a:lnTo>
                <a:lnTo>
                  <a:pt x="29908" y="55308"/>
                </a:lnTo>
                <a:lnTo>
                  <a:pt x="32778" y="49517"/>
                </a:lnTo>
                <a:lnTo>
                  <a:pt x="36995" y="46621"/>
                </a:lnTo>
                <a:lnTo>
                  <a:pt x="45377" y="46621"/>
                </a:lnTo>
                <a:lnTo>
                  <a:pt x="48221" y="47777"/>
                </a:lnTo>
                <a:lnTo>
                  <a:pt x="51053" y="50088"/>
                </a:lnTo>
                <a:lnTo>
                  <a:pt x="52730" y="51422"/>
                </a:lnTo>
                <a:lnTo>
                  <a:pt x="55829" y="54952"/>
                </a:lnTo>
                <a:lnTo>
                  <a:pt x="55829" y="102095"/>
                </a:lnTo>
                <a:lnTo>
                  <a:pt x="54317" y="104990"/>
                </a:lnTo>
                <a:lnTo>
                  <a:pt x="50876" y="109385"/>
                </a:lnTo>
                <a:lnTo>
                  <a:pt x="47751" y="112864"/>
                </a:lnTo>
                <a:lnTo>
                  <a:pt x="44399" y="114604"/>
                </a:lnTo>
                <a:lnTo>
                  <a:pt x="35826" y="114604"/>
                </a:lnTo>
                <a:lnTo>
                  <a:pt x="32054" y="111721"/>
                </a:lnTo>
                <a:lnTo>
                  <a:pt x="29476" y="105956"/>
                </a:lnTo>
                <a:lnTo>
                  <a:pt x="26569" y="95222"/>
                </a:lnTo>
                <a:lnTo>
                  <a:pt x="25615" y="80657"/>
                </a:lnTo>
                <a:lnTo>
                  <a:pt x="25616" y="80256"/>
                </a:lnTo>
                <a:lnTo>
                  <a:pt x="21283" y="122103"/>
                </a:lnTo>
                <a:lnTo>
                  <a:pt x="34378" y="124587"/>
                </a:lnTo>
                <a:lnTo>
                  <a:pt x="40233" y="124587"/>
                </a:lnTo>
                <a:lnTo>
                  <a:pt x="45935" y="121983"/>
                </a:lnTo>
                <a:lnTo>
                  <a:pt x="51485" y="116763"/>
                </a:lnTo>
                <a:lnTo>
                  <a:pt x="53047" y="115265"/>
                </a:lnTo>
                <a:lnTo>
                  <a:pt x="55829" y="111988"/>
                </a:lnTo>
                <a:lnTo>
                  <a:pt x="55829" y="124587"/>
                </a:lnTo>
                <a:lnTo>
                  <a:pt x="62306" y="123075"/>
                </a:lnTo>
                <a:lnTo>
                  <a:pt x="67932" y="121945"/>
                </a:lnTo>
                <a:lnTo>
                  <a:pt x="72669" y="121196"/>
                </a:lnTo>
                <a:lnTo>
                  <a:pt x="77419" y="120561"/>
                </a:lnTo>
                <a:lnTo>
                  <a:pt x="83121" y="119951"/>
                </a:lnTo>
                <a:lnTo>
                  <a:pt x="89776" y="119380"/>
                </a:lnTo>
                <a:close/>
              </a:path>
              <a:path w="89776" h="124587">
                <a:moveTo>
                  <a:pt x="0" y="80657"/>
                </a:moveTo>
                <a:lnTo>
                  <a:pt x="533" y="89866"/>
                </a:lnTo>
                <a:lnTo>
                  <a:pt x="3570" y="102509"/>
                </a:lnTo>
                <a:lnTo>
                  <a:pt x="9296" y="112737"/>
                </a:lnTo>
                <a:lnTo>
                  <a:pt x="21283" y="122103"/>
                </a:lnTo>
                <a:lnTo>
                  <a:pt x="25616" y="80256"/>
                </a:lnTo>
                <a:lnTo>
                  <a:pt x="26716" y="65830"/>
                </a:lnTo>
                <a:lnTo>
                  <a:pt x="19684" y="40325"/>
                </a:lnTo>
                <a:lnTo>
                  <a:pt x="9728" y="48742"/>
                </a:lnTo>
                <a:lnTo>
                  <a:pt x="5641" y="54965"/>
                </a:lnTo>
                <a:lnTo>
                  <a:pt x="1411" y="66699"/>
                </a:lnTo>
                <a:lnTo>
                  <a:pt x="0" y="8065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3546520" y="786936"/>
            <a:ext cx="55700" cy="79901"/>
          </a:xfrm>
          <a:custGeom>
            <a:avLst/>
            <a:gdLst/>
            <a:ahLst/>
            <a:cxnLst/>
            <a:rect l="l" t="t" r="r" b="b"/>
            <a:pathLst>
              <a:path w="35509" h="124587">
                <a:moveTo>
                  <a:pt x="35509" y="13804"/>
                </a:moveTo>
                <a:lnTo>
                  <a:pt x="35509" y="9931"/>
                </a:lnTo>
                <a:lnTo>
                  <a:pt x="34175" y="6654"/>
                </a:lnTo>
                <a:lnTo>
                  <a:pt x="31508" y="3987"/>
                </a:lnTo>
                <a:lnTo>
                  <a:pt x="28854" y="1333"/>
                </a:lnTo>
                <a:lnTo>
                  <a:pt x="25577" y="0"/>
                </a:lnTo>
                <a:lnTo>
                  <a:pt x="17830" y="0"/>
                </a:lnTo>
                <a:lnTo>
                  <a:pt x="14554" y="1333"/>
                </a:lnTo>
                <a:lnTo>
                  <a:pt x="11899" y="3987"/>
                </a:lnTo>
                <a:lnTo>
                  <a:pt x="9232" y="6654"/>
                </a:lnTo>
                <a:lnTo>
                  <a:pt x="7899" y="9931"/>
                </a:lnTo>
                <a:lnTo>
                  <a:pt x="7899" y="17678"/>
                </a:lnTo>
                <a:lnTo>
                  <a:pt x="9232" y="20955"/>
                </a:lnTo>
                <a:lnTo>
                  <a:pt x="11899" y="23609"/>
                </a:lnTo>
                <a:lnTo>
                  <a:pt x="14554" y="26276"/>
                </a:lnTo>
                <a:lnTo>
                  <a:pt x="17830" y="27609"/>
                </a:lnTo>
                <a:lnTo>
                  <a:pt x="25577" y="27609"/>
                </a:lnTo>
                <a:lnTo>
                  <a:pt x="28854" y="26276"/>
                </a:lnTo>
                <a:lnTo>
                  <a:pt x="31508" y="23609"/>
                </a:lnTo>
                <a:lnTo>
                  <a:pt x="34175" y="20955"/>
                </a:lnTo>
                <a:lnTo>
                  <a:pt x="35509" y="17678"/>
                </a:lnTo>
                <a:lnTo>
                  <a:pt x="35509" y="13804"/>
                </a:lnTo>
                <a:close/>
              </a:path>
              <a:path w="35509" h="124587">
                <a:moveTo>
                  <a:pt x="43929" y="119456"/>
                </a:moveTo>
                <a:lnTo>
                  <a:pt x="40335" y="119164"/>
                </a:lnTo>
                <a:lnTo>
                  <a:pt x="37807" y="118160"/>
                </a:lnTo>
                <a:lnTo>
                  <a:pt x="34861" y="114680"/>
                </a:lnTo>
                <a:lnTo>
                  <a:pt x="34124" y="111848"/>
                </a:lnTo>
                <a:lnTo>
                  <a:pt x="34124" y="41503"/>
                </a:lnTo>
                <a:lnTo>
                  <a:pt x="0" y="41503"/>
                </a:lnTo>
                <a:lnTo>
                  <a:pt x="0" y="46621"/>
                </a:lnTo>
                <a:lnTo>
                  <a:pt x="3594" y="46850"/>
                </a:lnTo>
                <a:lnTo>
                  <a:pt x="6108" y="47840"/>
                </a:lnTo>
                <a:lnTo>
                  <a:pt x="9004" y="51308"/>
                </a:lnTo>
                <a:lnTo>
                  <a:pt x="9728" y="54178"/>
                </a:lnTo>
                <a:lnTo>
                  <a:pt x="9728" y="111848"/>
                </a:lnTo>
                <a:lnTo>
                  <a:pt x="9004" y="114680"/>
                </a:lnTo>
                <a:lnTo>
                  <a:pt x="7556" y="116420"/>
                </a:lnTo>
                <a:lnTo>
                  <a:pt x="3594" y="119164"/>
                </a:lnTo>
                <a:lnTo>
                  <a:pt x="0" y="119456"/>
                </a:lnTo>
                <a:lnTo>
                  <a:pt x="0" y="124587"/>
                </a:lnTo>
                <a:lnTo>
                  <a:pt x="43929" y="124587"/>
                </a:lnTo>
                <a:lnTo>
                  <a:pt x="43929" y="119456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3624411" y="811996"/>
            <a:ext cx="112894" cy="56395"/>
          </a:xfrm>
          <a:custGeom>
            <a:avLst/>
            <a:gdLst/>
            <a:ahLst/>
            <a:cxnLst/>
            <a:rect l="l" t="t" r="r" b="b"/>
            <a:pathLst>
              <a:path w="71970" h="87934">
                <a:moveTo>
                  <a:pt x="0" y="44005"/>
                </a:moveTo>
                <a:lnTo>
                  <a:pt x="642" y="52692"/>
                </a:lnTo>
                <a:lnTo>
                  <a:pt x="4314" y="64997"/>
                </a:lnTo>
                <a:lnTo>
                  <a:pt x="11239" y="75438"/>
                </a:lnTo>
                <a:lnTo>
                  <a:pt x="15426" y="79489"/>
                </a:lnTo>
                <a:lnTo>
                  <a:pt x="26488" y="85823"/>
                </a:lnTo>
                <a:lnTo>
                  <a:pt x="39497" y="87934"/>
                </a:lnTo>
                <a:lnTo>
                  <a:pt x="46393" y="87934"/>
                </a:lnTo>
                <a:lnTo>
                  <a:pt x="52552" y="86283"/>
                </a:lnTo>
                <a:lnTo>
                  <a:pt x="57988" y="82943"/>
                </a:lnTo>
                <a:lnTo>
                  <a:pt x="63436" y="79616"/>
                </a:lnTo>
                <a:lnTo>
                  <a:pt x="68097" y="74663"/>
                </a:lnTo>
                <a:lnTo>
                  <a:pt x="71970" y="68059"/>
                </a:lnTo>
                <a:lnTo>
                  <a:pt x="67652" y="64427"/>
                </a:lnTo>
                <a:lnTo>
                  <a:pt x="64922" y="68021"/>
                </a:lnTo>
                <a:lnTo>
                  <a:pt x="62090" y="70662"/>
                </a:lnTo>
                <a:lnTo>
                  <a:pt x="59143" y="72364"/>
                </a:lnTo>
                <a:lnTo>
                  <a:pt x="56184" y="74066"/>
                </a:lnTo>
                <a:lnTo>
                  <a:pt x="52920" y="74917"/>
                </a:lnTo>
                <a:lnTo>
                  <a:pt x="41846" y="74917"/>
                </a:lnTo>
                <a:lnTo>
                  <a:pt x="35864" y="71501"/>
                </a:lnTo>
                <a:lnTo>
                  <a:pt x="31343" y="64668"/>
                </a:lnTo>
                <a:lnTo>
                  <a:pt x="30076" y="62590"/>
                </a:lnTo>
                <a:lnTo>
                  <a:pt x="25947" y="51355"/>
                </a:lnTo>
                <a:lnTo>
                  <a:pt x="24574" y="37325"/>
                </a:lnTo>
                <a:lnTo>
                  <a:pt x="24574" y="26733"/>
                </a:lnTo>
                <a:lnTo>
                  <a:pt x="25831" y="18948"/>
                </a:lnTo>
                <a:lnTo>
                  <a:pt x="28346" y="13970"/>
                </a:lnTo>
                <a:lnTo>
                  <a:pt x="30861" y="8991"/>
                </a:lnTo>
                <a:lnTo>
                  <a:pt x="34785" y="6502"/>
                </a:lnTo>
                <a:lnTo>
                  <a:pt x="42481" y="6502"/>
                </a:lnTo>
                <a:lnTo>
                  <a:pt x="46850" y="9690"/>
                </a:lnTo>
                <a:lnTo>
                  <a:pt x="47561" y="13004"/>
                </a:lnTo>
                <a:lnTo>
                  <a:pt x="47485" y="15709"/>
                </a:lnTo>
                <a:lnTo>
                  <a:pt x="47231" y="18580"/>
                </a:lnTo>
                <a:lnTo>
                  <a:pt x="47231" y="22390"/>
                </a:lnTo>
                <a:lnTo>
                  <a:pt x="48209" y="25425"/>
                </a:lnTo>
                <a:lnTo>
                  <a:pt x="52146" y="29870"/>
                </a:lnTo>
                <a:lnTo>
                  <a:pt x="54813" y="30988"/>
                </a:lnTo>
                <a:lnTo>
                  <a:pt x="61239" y="30988"/>
                </a:lnTo>
                <a:lnTo>
                  <a:pt x="63817" y="29921"/>
                </a:lnTo>
                <a:lnTo>
                  <a:pt x="68046" y="25641"/>
                </a:lnTo>
                <a:lnTo>
                  <a:pt x="69100" y="22999"/>
                </a:lnTo>
                <a:lnTo>
                  <a:pt x="69100" y="13919"/>
                </a:lnTo>
                <a:lnTo>
                  <a:pt x="66382" y="9105"/>
                </a:lnTo>
                <a:lnTo>
                  <a:pt x="60947" y="5461"/>
                </a:lnTo>
                <a:lnTo>
                  <a:pt x="55511" y="1816"/>
                </a:lnTo>
                <a:lnTo>
                  <a:pt x="48361" y="0"/>
                </a:lnTo>
                <a:lnTo>
                  <a:pt x="39497" y="0"/>
                </a:lnTo>
                <a:lnTo>
                  <a:pt x="33626" y="395"/>
                </a:lnTo>
                <a:lnTo>
                  <a:pt x="21462" y="4334"/>
                </a:lnTo>
                <a:lnTo>
                  <a:pt x="11239" y="12496"/>
                </a:lnTo>
                <a:lnTo>
                  <a:pt x="6479" y="18891"/>
                </a:lnTo>
                <a:lnTo>
                  <a:pt x="1619" y="30509"/>
                </a:lnTo>
                <a:lnTo>
                  <a:pt x="0" y="44005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3748761" y="811991"/>
            <a:ext cx="130864" cy="56403"/>
          </a:xfrm>
          <a:custGeom>
            <a:avLst/>
            <a:gdLst/>
            <a:ahLst/>
            <a:cxnLst/>
            <a:rect l="l" t="t" r="r" b="b"/>
            <a:pathLst>
              <a:path w="83426" h="87947">
                <a:moveTo>
                  <a:pt x="42456" y="72847"/>
                </a:moveTo>
                <a:lnTo>
                  <a:pt x="37477" y="75095"/>
                </a:lnTo>
                <a:lnTo>
                  <a:pt x="31800" y="75095"/>
                </a:lnTo>
                <a:lnTo>
                  <a:pt x="29514" y="74066"/>
                </a:lnTo>
                <a:lnTo>
                  <a:pt x="26390" y="69964"/>
                </a:lnTo>
                <a:lnTo>
                  <a:pt x="25603" y="66967"/>
                </a:lnTo>
                <a:lnTo>
                  <a:pt x="25603" y="58572"/>
                </a:lnTo>
                <a:lnTo>
                  <a:pt x="30154" y="41316"/>
                </a:lnTo>
                <a:lnTo>
                  <a:pt x="17101" y="46692"/>
                </a:lnTo>
                <a:lnTo>
                  <a:pt x="7721" y="52920"/>
                </a:lnTo>
                <a:lnTo>
                  <a:pt x="2578" y="57467"/>
                </a:lnTo>
                <a:lnTo>
                  <a:pt x="0" y="62636"/>
                </a:lnTo>
                <a:lnTo>
                  <a:pt x="0" y="74434"/>
                </a:lnTo>
                <a:lnTo>
                  <a:pt x="1854" y="79197"/>
                </a:lnTo>
                <a:lnTo>
                  <a:pt x="5549" y="82702"/>
                </a:lnTo>
                <a:lnTo>
                  <a:pt x="9258" y="86207"/>
                </a:lnTo>
                <a:lnTo>
                  <a:pt x="14262" y="87947"/>
                </a:lnTo>
                <a:lnTo>
                  <a:pt x="27698" y="87947"/>
                </a:lnTo>
                <a:lnTo>
                  <a:pt x="33743" y="86563"/>
                </a:lnTo>
                <a:lnTo>
                  <a:pt x="38722" y="83781"/>
                </a:lnTo>
                <a:lnTo>
                  <a:pt x="42456" y="72847"/>
                </a:lnTo>
                <a:close/>
              </a:path>
              <a:path w="83426" h="87947">
                <a:moveTo>
                  <a:pt x="20980" y="15722"/>
                </a:moveTo>
                <a:lnTo>
                  <a:pt x="19926" y="12814"/>
                </a:lnTo>
                <a:lnTo>
                  <a:pt x="21272" y="9639"/>
                </a:lnTo>
                <a:lnTo>
                  <a:pt x="24104" y="7556"/>
                </a:lnTo>
                <a:lnTo>
                  <a:pt x="27927" y="6515"/>
                </a:lnTo>
                <a:lnTo>
                  <a:pt x="37249" y="6515"/>
                </a:lnTo>
                <a:lnTo>
                  <a:pt x="40932" y="7759"/>
                </a:lnTo>
                <a:lnTo>
                  <a:pt x="43802" y="10261"/>
                </a:lnTo>
                <a:lnTo>
                  <a:pt x="46659" y="12750"/>
                </a:lnTo>
                <a:lnTo>
                  <a:pt x="48094" y="15951"/>
                </a:lnTo>
                <a:lnTo>
                  <a:pt x="48094" y="35509"/>
                </a:lnTo>
                <a:lnTo>
                  <a:pt x="30899" y="41071"/>
                </a:lnTo>
                <a:lnTo>
                  <a:pt x="30154" y="41316"/>
                </a:lnTo>
                <a:lnTo>
                  <a:pt x="25603" y="58572"/>
                </a:lnTo>
                <a:lnTo>
                  <a:pt x="27254" y="54648"/>
                </a:lnTo>
                <a:lnTo>
                  <a:pt x="30556" y="51231"/>
                </a:lnTo>
                <a:lnTo>
                  <a:pt x="33858" y="47815"/>
                </a:lnTo>
                <a:lnTo>
                  <a:pt x="38658" y="45097"/>
                </a:lnTo>
                <a:lnTo>
                  <a:pt x="44970" y="43065"/>
                </a:lnTo>
                <a:lnTo>
                  <a:pt x="48094" y="42024"/>
                </a:lnTo>
                <a:lnTo>
                  <a:pt x="48094" y="67983"/>
                </a:lnTo>
                <a:lnTo>
                  <a:pt x="46355" y="69951"/>
                </a:lnTo>
                <a:lnTo>
                  <a:pt x="42456" y="72847"/>
                </a:lnTo>
                <a:lnTo>
                  <a:pt x="38722" y="83781"/>
                </a:lnTo>
                <a:lnTo>
                  <a:pt x="41960" y="81927"/>
                </a:lnTo>
                <a:lnTo>
                  <a:pt x="45224" y="79209"/>
                </a:lnTo>
                <a:lnTo>
                  <a:pt x="48526" y="75628"/>
                </a:lnTo>
                <a:lnTo>
                  <a:pt x="49225" y="78651"/>
                </a:lnTo>
                <a:lnTo>
                  <a:pt x="50444" y="81191"/>
                </a:lnTo>
                <a:lnTo>
                  <a:pt x="52171" y="83248"/>
                </a:lnTo>
                <a:lnTo>
                  <a:pt x="54952" y="86385"/>
                </a:lnTo>
                <a:lnTo>
                  <a:pt x="58889" y="87947"/>
                </a:lnTo>
                <a:lnTo>
                  <a:pt x="67449" y="87947"/>
                </a:lnTo>
                <a:lnTo>
                  <a:pt x="71031" y="86867"/>
                </a:lnTo>
                <a:lnTo>
                  <a:pt x="74701" y="84696"/>
                </a:lnTo>
                <a:lnTo>
                  <a:pt x="78384" y="82524"/>
                </a:lnTo>
                <a:lnTo>
                  <a:pt x="81292" y="79832"/>
                </a:lnTo>
                <a:lnTo>
                  <a:pt x="83426" y="76593"/>
                </a:lnTo>
                <a:lnTo>
                  <a:pt x="79692" y="72948"/>
                </a:lnTo>
                <a:lnTo>
                  <a:pt x="78943" y="73698"/>
                </a:lnTo>
                <a:lnTo>
                  <a:pt x="75793" y="75031"/>
                </a:lnTo>
                <a:lnTo>
                  <a:pt x="72732" y="72783"/>
                </a:lnTo>
                <a:lnTo>
                  <a:pt x="72491" y="68960"/>
                </a:lnTo>
                <a:lnTo>
                  <a:pt x="72491" y="18681"/>
                </a:lnTo>
                <a:lnTo>
                  <a:pt x="69684" y="11493"/>
                </a:lnTo>
                <a:lnTo>
                  <a:pt x="64071" y="6896"/>
                </a:lnTo>
                <a:lnTo>
                  <a:pt x="62967" y="6052"/>
                </a:lnTo>
                <a:lnTo>
                  <a:pt x="52462" y="1517"/>
                </a:lnTo>
                <a:lnTo>
                  <a:pt x="37846" y="0"/>
                </a:lnTo>
                <a:lnTo>
                  <a:pt x="37688" y="0"/>
                </a:lnTo>
                <a:lnTo>
                  <a:pt x="24124" y="1559"/>
                </a:lnTo>
                <a:lnTo>
                  <a:pt x="13068" y="6172"/>
                </a:lnTo>
                <a:lnTo>
                  <a:pt x="6502" y="10274"/>
                </a:lnTo>
                <a:lnTo>
                  <a:pt x="3213" y="15430"/>
                </a:lnTo>
                <a:lnTo>
                  <a:pt x="3213" y="25438"/>
                </a:lnTo>
                <a:lnTo>
                  <a:pt x="4267" y="28689"/>
                </a:lnTo>
                <a:lnTo>
                  <a:pt x="6375" y="31343"/>
                </a:lnTo>
                <a:lnTo>
                  <a:pt x="8496" y="34010"/>
                </a:lnTo>
                <a:lnTo>
                  <a:pt x="11074" y="35344"/>
                </a:lnTo>
                <a:lnTo>
                  <a:pt x="17221" y="35344"/>
                </a:lnTo>
                <a:lnTo>
                  <a:pt x="19799" y="34353"/>
                </a:lnTo>
                <a:lnTo>
                  <a:pt x="21920" y="32384"/>
                </a:lnTo>
                <a:lnTo>
                  <a:pt x="25082" y="27990"/>
                </a:lnTo>
                <a:lnTo>
                  <a:pt x="25082" y="22313"/>
                </a:lnTo>
                <a:lnTo>
                  <a:pt x="24218" y="19824"/>
                </a:lnTo>
                <a:lnTo>
                  <a:pt x="20980" y="15722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3886423" y="788492"/>
            <a:ext cx="68908" cy="78337"/>
          </a:xfrm>
          <a:custGeom>
            <a:avLst/>
            <a:gdLst/>
            <a:ahLst/>
            <a:cxnLst/>
            <a:rect l="l" t="t" r="r" b="b"/>
            <a:pathLst>
              <a:path w="43929" h="122148">
                <a:moveTo>
                  <a:pt x="43929" y="117030"/>
                </a:moveTo>
                <a:lnTo>
                  <a:pt x="40347" y="116738"/>
                </a:lnTo>
                <a:lnTo>
                  <a:pt x="37807" y="115735"/>
                </a:lnTo>
                <a:lnTo>
                  <a:pt x="34861" y="112255"/>
                </a:lnTo>
                <a:lnTo>
                  <a:pt x="34124" y="109423"/>
                </a:lnTo>
                <a:lnTo>
                  <a:pt x="34124" y="0"/>
                </a:lnTo>
                <a:lnTo>
                  <a:pt x="0" y="0"/>
                </a:lnTo>
                <a:lnTo>
                  <a:pt x="0" y="5130"/>
                </a:lnTo>
                <a:lnTo>
                  <a:pt x="3124" y="5295"/>
                </a:lnTo>
                <a:lnTo>
                  <a:pt x="5524" y="6400"/>
                </a:lnTo>
                <a:lnTo>
                  <a:pt x="8889" y="10452"/>
                </a:lnTo>
                <a:lnTo>
                  <a:pt x="9728" y="13195"/>
                </a:lnTo>
                <a:lnTo>
                  <a:pt x="9728" y="109423"/>
                </a:lnTo>
                <a:lnTo>
                  <a:pt x="9004" y="112255"/>
                </a:lnTo>
                <a:lnTo>
                  <a:pt x="7556" y="113995"/>
                </a:lnTo>
                <a:lnTo>
                  <a:pt x="3594" y="116738"/>
                </a:lnTo>
                <a:lnTo>
                  <a:pt x="0" y="117030"/>
                </a:lnTo>
                <a:lnTo>
                  <a:pt x="0" y="122148"/>
                </a:lnTo>
                <a:lnTo>
                  <a:pt x="43929" y="122148"/>
                </a:lnTo>
                <a:lnTo>
                  <a:pt x="43929" y="11703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4044002" y="811989"/>
            <a:ext cx="223340" cy="54840"/>
          </a:xfrm>
          <a:custGeom>
            <a:avLst/>
            <a:gdLst/>
            <a:ahLst/>
            <a:cxnLst/>
            <a:rect l="l" t="t" r="r" b="b"/>
            <a:pathLst>
              <a:path w="142379" h="85509">
                <a:moveTo>
                  <a:pt x="117297" y="0"/>
                </a:moveTo>
                <a:lnTo>
                  <a:pt x="101180" y="0"/>
                </a:lnTo>
                <a:lnTo>
                  <a:pt x="93954" y="2743"/>
                </a:lnTo>
                <a:lnTo>
                  <a:pt x="88569" y="8255"/>
                </a:lnTo>
                <a:lnTo>
                  <a:pt x="86194" y="10795"/>
                </a:lnTo>
                <a:lnTo>
                  <a:pt x="84099" y="13804"/>
                </a:lnTo>
                <a:lnTo>
                  <a:pt x="82308" y="17272"/>
                </a:lnTo>
                <a:lnTo>
                  <a:pt x="81381" y="13233"/>
                </a:lnTo>
                <a:lnTo>
                  <a:pt x="79755" y="9842"/>
                </a:lnTo>
                <a:lnTo>
                  <a:pt x="77444" y="7124"/>
                </a:lnTo>
                <a:lnTo>
                  <a:pt x="73507" y="2374"/>
                </a:lnTo>
                <a:lnTo>
                  <a:pt x="68008" y="0"/>
                </a:lnTo>
                <a:lnTo>
                  <a:pt x="51917" y="0"/>
                </a:lnTo>
                <a:lnTo>
                  <a:pt x="44716" y="2743"/>
                </a:lnTo>
                <a:lnTo>
                  <a:pt x="39331" y="8255"/>
                </a:lnTo>
                <a:lnTo>
                  <a:pt x="35636" y="12674"/>
                </a:lnTo>
                <a:lnTo>
                  <a:pt x="34124" y="15278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3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1"/>
                </a:lnTo>
                <a:lnTo>
                  <a:pt x="0" y="85509"/>
                </a:lnTo>
                <a:lnTo>
                  <a:pt x="43929" y="85509"/>
                </a:lnTo>
                <a:lnTo>
                  <a:pt x="43929" y="80391"/>
                </a:lnTo>
                <a:lnTo>
                  <a:pt x="40347" y="80098"/>
                </a:lnTo>
                <a:lnTo>
                  <a:pt x="37807" y="79095"/>
                </a:lnTo>
                <a:lnTo>
                  <a:pt x="34861" y="75615"/>
                </a:lnTo>
                <a:lnTo>
                  <a:pt x="34124" y="72783"/>
                </a:lnTo>
                <a:lnTo>
                  <a:pt x="34124" y="23012"/>
                </a:lnTo>
                <a:lnTo>
                  <a:pt x="35051" y="21158"/>
                </a:lnTo>
                <a:lnTo>
                  <a:pt x="37680" y="17881"/>
                </a:lnTo>
                <a:lnTo>
                  <a:pt x="41211" y="13893"/>
                </a:lnTo>
                <a:lnTo>
                  <a:pt x="45123" y="11899"/>
                </a:lnTo>
                <a:lnTo>
                  <a:pt x="52298" y="11899"/>
                </a:lnTo>
                <a:lnTo>
                  <a:pt x="54609" y="13030"/>
                </a:lnTo>
                <a:lnTo>
                  <a:pt x="58089" y="17614"/>
                </a:lnTo>
                <a:lnTo>
                  <a:pt x="58953" y="20612"/>
                </a:lnTo>
                <a:lnTo>
                  <a:pt x="58953" y="72783"/>
                </a:lnTo>
                <a:lnTo>
                  <a:pt x="58229" y="75615"/>
                </a:lnTo>
                <a:lnTo>
                  <a:pt x="56781" y="77355"/>
                </a:lnTo>
                <a:lnTo>
                  <a:pt x="52819" y="80098"/>
                </a:lnTo>
                <a:lnTo>
                  <a:pt x="49225" y="80391"/>
                </a:lnTo>
                <a:lnTo>
                  <a:pt x="49225" y="85509"/>
                </a:lnTo>
                <a:lnTo>
                  <a:pt x="93154" y="85509"/>
                </a:lnTo>
                <a:lnTo>
                  <a:pt x="93154" y="80391"/>
                </a:lnTo>
                <a:lnTo>
                  <a:pt x="89573" y="80098"/>
                </a:lnTo>
                <a:lnTo>
                  <a:pt x="87033" y="79095"/>
                </a:lnTo>
                <a:lnTo>
                  <a:pt x="84086" y="75615"/>
                </a:lnTo>
                <a:lnTo>
                  <a:pt x="83350" y="72783"/>
                </a:lnTo>
                <a:lnTo>
                  <a:pt x="83350" y="23012"/>
                </a:lnTo>
                <a:lnTo>
                  <a:pt x="84340" y="21158"/>
                </a:lnTo>
                <a:lnTo>
                  <a:pt x="86918" y="17881"/>
                </a:lnTo>
                <a:lnTo>
                  <a:pt x="90462" y="13893"/>
                </a:lnTo>
                <a:lnTo>
                  <a:pt x="94386" y="11899"/>
                </a:lnTo>
                <a:lnTo>
                  <a:pt x="101536" y="11899"/>
                </a:lnTo>
                <a:lnTo>
                  <a:pt x="103822" y="13017"/>
                </a:lnTo>
                <a:lnTo>
                  <a:pt x="107302" y="17538"/>
                </a:lnTo>
                <a:lnTo>
                  <a:pt x="108178" y="20523"/>
                </a:lnTo>
                <a:lnTo>
                  <a:pt x="108178" y="72783"/>
                </a:lnTo>
                <a:lnTo>
                  <a:pt x="107454" y="75615"/>
                </a:lnTo>
                <a:lnTo>
                  <a:pt x="106006" y="77355"/>
                </a:lnTo>
                <a:lnTo>
                  <a:pt x="102044" y="80098"/>
                </a:lnTo>
                <a:lnTo>
                  <a:pt x="98450" y="80391"/>
                </a:lnTo>
                <a:lnTo>
                  <a:pt x="98450" y="85509"/>
                </a:lnTo>
                <a:lnTo>
                  <a:pt x="142379" y="85509"/>
                </a:lnTo>
                <a:lnTo>
                  <a:pt x="142379" y="80391"/>
                </a:lnTo>
                <a:lnTo>
                  <a:pt x="138798" y="80098"/>
                </a:lnTo>
                <a:lnTo>
                  <a:pt x="136258" y="79095"/>
                </a:lnTo>
                <a:lnTo>
                  <a:pt x="133311" y="75615"/>
                </a:lnTo>
                <a:lnTo>
                  <a:pt x="132575" y="72783"/>
                </a:lnTo>
                <a:lnTo>
                  <a:pt x="132575" y="18288"/>
                </a:lnTo>
                <a:lnTo>
                  <a:pt x="130619" y="11722"/>
                </a:lnTo>
                <a:lnTo>
                  <a:pt x="126695" y="7035"/>
                </a:lnTo>
                <a:lnTo>
                  <a:pt x="122783" y="2349"/>
                </a:lnTo>
                <a:lnTo>
                  <a:pt x="117297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4278375" y="811991"/>
            <a:ext cx="130864" cy="56403"/>
          </a:xfrm>
          <a:custGeom>
            <a:avLst/>
            <a:gdLst/>
            <a:ahLst/>
            <a:cxnLst/>
            <a:rect l="l" t="t" r="r" b="b"/>
            <a:pathLst>
              <a:path w="83426" h="87947">
                <a:moveTo>
                  <a:pt x="42456" y="72847"/>
                </a:moveTo>
                <a:lnTo>
                  <a:pt x="37477" y="75095"/>
                </a:lnTo>
                <a:lnTo>
                  <a:pt x="31800" y="75095"/>
                </a:lnTo>
                <a:lnTo>
                  <a:pt x="29514" y="74066"/>
                </a:lnTo>
                <a:lnTo>
                  <a:pt x="26390" y="69964"/>
                </a:lnTo>
                <a:lnTo>
                  <a:pt x="25603" y="66967"/>
                </a:lnTo>
                <a:lnTo>
                  <a:pt x="25603" y="58572"/>
                </a:lnTo>
                <a:lnTo>
                  <a:pt x="30154" y="41316"/>
                </a:lnTo>
                <a:lnTo>
                  <a:pt x="17101" y="46692"/>
                </a:lnTo>
                <a:lnTo>
                  <a:pt x="7721" y="52920"/>
                </a:lnTo>
                <a:lnTo>
                  <a:pt x="2578" y="57467"/>
                </a:lnTo>
                <a:lnTo>
                  <a:pt x="0" y="62636"/>
                </a:lnTo>
                <a:lnTo>
                  <a:pt x="0" y="74434"/>
                </a:lnTo>
                <a:lnTo>
                  <a:pt x="1854" y="79197"/>
                </a:lnTo>
                <a:lnTo>
                  <a:pt x="5549" y="82702"/>
                </a:lnTo>
                <a:lnTo>
                  <a:pt x="9258" y="86207"/>
                </a:lnTo>
                <a:lnTo>
                  <a:pt x="14262" y="87947"/>
                </a:lnTo>
                <a:lnTo>
                  <a:pt x="27698" y="87947"/>
                </a:lnTo>
                <a:lnTo>
                  <a:pt x="33743" y="86563"/>
                </a:lnTo>
                <a:lnTo>
                  <a:pt x="38722" y="83781"/>
                </a:lnTo>
                <a:lnTo>
                  <a:pt x="42456" y="72847"/>
                </a:lnTo>
                <a:close/>
              </a:path>
              <a:path w="83426" h="87947">
                <a:moveTo>
                  <a:pt x="20980" y="15722"/>
                </a:moveTo>
                <a:lnTo>
                  <a:pt x="19926" y="12814"/>
                </a:lnTo>
                <a:lnTo>
                  <a:pt x="21272" y="9639"/>
                </a:lnTo>
                <a:lnTo>
                  <a:pt x="24104" y="7556"/>
                </a:lnTo>
                <a:lnTo>
                  <a:pt x="27927" y="6515"/>
                </a:lnTo>
                <a:lnTo>
                  <a:pt x="37249" y="6515"/>
                </a:lnTo>
                <a:lnTo>
                  <a:pt x="40932" y="7759"/>
                </a:lnTo>
                <a:lnTo>
                  <a:pt x="43802" y="10261"/>
                </a:lnTo>
                <a:lnTo>
                  <a:pt x="46659" y="12750"/>
                </a:lnTo>
                <a:lnTo>
                  <a:pt x="48094" y="15951"/>
                </a:lnTo>
                <a:lnTo>
                  <a:pt x="48094" y="35509"/>
                </a:lnTo>
                <a:lnTo>
                  <a:pt x="30899" y="41071"/>
                </a:lnTo>
                <a:lnTo>
                  <a:pt x="30154" y="41316"/>
                </a:lnTo>
                <a:lnTo>
                  <a:pt x="25603" y="58572"/>
                </a:lnTo>
                <a:lnTo>
                  <a:pt x="27254" y="54648"/>
                </a:lnTo>
                <a:lnTo>
                  <a:pt x="30556" y="51231"/>
                </a:lnTo>
                <a:lnTo>
                  <a:pt x="33858" y="47815"/>
                </a:lnTo>
                <a:lnTo>
                  <a:pt x="38658" y="45097"/>
                </a:lnTo>
                <a:lnTo>
                  <a:pt x="44970" y="43065"/>
                </a:lnTo>
                <a:lnTo>
                  <a:pt x="48094" y="42024"/>
                </a:lnTo>
                <a:lnTo>
                  <a:pt x="48094" y="67983"/>
                </a:lnTo>
                <a:lnTo>
                  <a:pt x="46355" y="69951"/>
                </a:lnTo>
                <a:lnTo>
                  <a:pt x="42456" y="72847"/>
                </a:lnTo>
                <a:lnTo>
                  <a:pt x="38722" y="83781"/>
                </a:lnTo>
                <a:lnTo>
                  <a:pt x="41960" y="81927"/>
                </a:lnTo>
                <a:lnTo>
                  <a:pt x="45224" y="79209"/>
                </a:lnTo>
                <a:lnTo>
                  <a:pt x="48526" y="75628"/>
                </a:lnTo>
                <a:lnTo>
                  <a:pt x="49225" y="78651"/>
                </a:lnTo>
                <a:lnTo>
                  <a:pt x="50444" y="81191"/>
                </a:lnTo>
                <a:lnTo>
                  <a:pt x="52171" y="83248"/>
                </a:lnTo>
                <a:lnTo>
                  <a:pt x="54952" y="86385"/>
                </a:lnTo>
                <a:lnTo>
                  <a:pt x="58889" y="87947"/>
                </a:lnTo>
                <a:lnTo>
                  <a:pt x="67449" y="87947"/>
                </a:lnTo>
                <a:lnTo>
                  <a:pt x="71031" y="86867"/>
                </a:lnTo>
                <a:lnTo>
                  <a:pt x="74701" y="84696"/>
                </a:lnTo>
                <a:lnTo>
                  <a:pt x="78384" y="82524"/>
                </a:lnTo>
                <a:lnTo>
                  <a:pt x="81292" y="79832"/>
                </a:lnTo>
                <a:lnTo>
                  <a:pt x="83426" y="76593"/>
                </a:lnTo>
                <a:lnTo>
                  <a:pt x="79692" y="72948"/>
                </a:lnTo>
                <a:lnTo>
                  <a:pt x="78943" y="73698"/>
                </a:lnTo>
                <a:lnTo>
                  <a:pt x="75793" y="75031"/>
                </a:lnTo>
                <a:lnTo>
                  <a:pt x="72732" y="72783"/>
                </a:lnTo>
                <a:lnTo>
                  <a:pt x="72491" y="68960"/>
                </a:lnTo>
                <a:lnTo>
                  <a:pt x="72491" y="18681"/>
                </a:lnTo>
                <a:lnTo>
                  <a:pt x="69684" y="11493"/>
                </a:lnTo>
                <a:lnTo>
                  <a:pt x="64071" y="6896"/>
                </a:lnTo>
                <a:lnTo>
                  <a:pt x="62967" y="6052"/>
                </a:lnTo>
                <a:lnTo>
                  <a:pt x="52462" y="1517"/>
                </a:lnTo>
                <a:lnTo>
                  <a:pt x="37846" y="0"/>
                </a:lnTo>
                <a:lnTo>
                  <a:pt x="37688" y="0"/>
                </a:lnTo>
                <a:lnTo>
                  <a:pt x="24124" y="1559"/>
                </a:lnTo>
                <a:lnTo>
                  <a:pt x="13068" y="6172"/>
                </a:lnTo>
                <a:lnTo>
                  <a:pt x="6502" y="10274"/>
                </a:lnTo>
                <a:lnTo>
                  <a:pt x="3213" y="15430"/>
                </a:lnTo>
                <a:lnTo>
                  <a:pt x="3213" y="25438"/>
                </a:lnTo>
                <a:lnTo>
                  <a:pt x="4267" y="28689"/>
                </a:lnTo>
                <a:lnTo>
                  <a:pt x="6375" y="31343"/>
                </a:lnTo>
                <a:lnTo>
                  <a:pt x="8496" y="34010"/>
                </a:lnTo>
                <a:lnTo>
                  <a:pt x="11074" y="35344"/>
                </a:lnTo>
                <a:lnTo>
                  <a:pt x="17221" y="35344"/>
                </a:lnTo>
                <a:lnTo>
                  <a:pt x="19799" y="34353"/>
                </a:lnTo>
                <a:lnTo>
                  <a:pt x="21920" y="32384"/>
                </a:lnTo>
                <a:lnTo>
                  <a:pt x="25082" y="27990"/>
                </a:lnTo>
                <a:lnTo>
                  <a:pt x="25082" y="22313"/>
                </a:lnTo>
                <a:lnTo>
                  <a:pt x="24218" y="19824"/>
                </a:lnTo>
                <a:lnTo>
                  <a:pt x="20980" y="15722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4418228" y="811997"/>
            <a:ext cx="92755" cy="56452"/>
          </a:xfrm>
          <a:custGeom>
            <a:avLst/>
            <a:gdLst/>
            <a:ahLst/>
            <a:cxnLst/>
            <a:rect l="l" t="t" r="r" b="b"/>
            <a:pathLst>
              <a:path w="59131" h="88023">
                <a:moveTo>
                  <a:pt x="41198" y="76504"/>
                </a:moveTo>
                <a:lnTo>
                  <a:pt x="36512" y="80441"/>
                </a:lnTo>
                <a:lnTo>
                  <a:pt x="33426" y="81432"/>
                </a:lnTo>
                <a:lnTo>
                  <a:pt x="23190" y="81432"/>
                </a:lnTo>
                <a:lnTo>
                  <a:pt x="17678" y="79209"/>
                </a:lnTo>
                <a:lnTo>
                  <a:pt x="13068" y="74790"/>
                </a:lnTo>
                <a:lnTo>
                  <a:pt x="8470" y="70358"/>
                </a:lnTo>
                <a:lnTo>
                  <a:pt x="5905" y="64795"/>
                </a:lnTo>
                <a:lnTo>
                  <a:pt x="5384" y="58077"/>
                </a:lnTo>
                <a:lnTo>
                  <a:pt x="0" y="58077"/>
                </a:lnTo>
                <a:lnTo>
                  <a:pt x="0" y="88023"/>
                </a:lnTo>
                <a:lnTo>
                  <a:pt x="5384" y="88023"/>
                </a:lnTo>
                <a:lnTo>
                  <a:pt x="5740" y="86982"/>
                </a:lnTo>
                <a:lnTo>
                  <a:pt x="7454" y="83832"/>
                </a:lnTo>
                <a:lnTo>
                  <a:pt x="10528" y="82677"/>
                </a:lnTo>
                <a:lnTo>
                  <a:pt x="14071" y="83858"/>
                </a:lnTo>
                <a:lnTo>
                  <a:pt x="19329" y="86575"/>
                </a:lnTo>
                <a:lnTo>
                  <a:pt x="25298" y="87934"/>
                </a:lnTo>
                <a:lnTo>
                  <a:pt x="40119" y="87934"/>
                </a:lnTo>
                <a:lnTo>
                  <a:pt x="46685" y="85521"/>
                </a:lnTo>
                <a:lnTo>
                  <a:pt x="51663" y="80695"/>
                </a:lnTo>
                <a:lnTo>
                  <a:pt x="56642" y="75857"/>
                </a:lnTo>
                <a:lnTo>
                  <a:pt x="59131" y="69481"/>
                </a:lnTo>
                <a:lnTo>
                  <a:pt x="59131" y="54076"/>
                </a:lnTo>
                <a:lnTo>
                  <a:pt x="57416" y="48298"/>
                </a:lnTo>
                <a:lnTo>
                  <a:pt x="54000" y="44183"/>
                </a:lnTo>
                <a:lnTo>
                  <a:pt x="50533" y="40017"/>
                </a:lnTo>
                <a:lnTo>
                  <a:pt x="44018" y="35852"/>
                </a:lnTo>
                <a:lnTo>
                  <a:pt x="34467" y="31686"/>
                </a:lnTo>
                <a:lnTo>
                  <a:pt x="29032" y="29375"/>
                </a:lnTo>
                <a:lnTo>
                  <a:pt x="24866" y="26873"/>
                </a:lnTo>
                <a:lnTo>
                  <a:pt x="21971" y="24218"/>
                </a:lnTo>
                <a:lnTo>
                  <a:pt x="19024" y="21551"/>
                </a:lnTo>
                <a:lnTo>
                  <a:pt x="17538" y="18923"/>
                </a:lnTo>
                <a:lnTo>
                  <a:pt x="17538" y="13360"/>
                </a:lnTo>
                <a:lnTo>
                  <a:pt x="20447" y="9194"/>
                </a:lnTo>
                <a:lnTo>
                  <a:pt x="24917" y="6502"/>
                </a:lnTo>
                <a:lnTo>
                  <a:pt x="33782" y="6502"/>
                </a:lnTo>
                <a:lnTo>
                  <a:pt x="38735" y="8255"/>
                </a:lnTo>
                <a:lnTo>
                  <a:pt x="42938" y="11760"/>
                </a:lnTo>
                <a:lnTo>
                  <a:pt x="47129" y="15265"/>
                </a:lnTo>
                <a:lnTo>
                  <a:pt x="49834" y="19900"/>
                </a:lnTo>
                <a:lnTo>
                  <a:pt x="51054" y="25692"/>
                </a:lnTo>
                <a:lnTo>
                  <a:pt x="56172" y="25692"/>
                </a:lnTo>
                <a:lnTo>
                  <a:pt x="56172" y="0"/>
                </a:lnTo>
                <a:lnTo>
                  <a:pt x="51054" y="0"/>
                </a:lnTo>
                <a:lnTo>
                  <a:pt x="49009" y="2717"/>
                </a:lnTo>
                <a:lnTo>
                  <a:pt x="46405" y="3517"/>
                </a:lnTo>
                <a:lnTo>
                  <a:pt x="43586" y="2946"/>
                </a:lnTo>
                <a:lnTo>
                  <a:pt x="38608" y="1041"/>
                </a:lnTo>
                <a:lnTo>
                  <a:pt x="33426" y="50"/>
                </a:lnTo>
                <a:lnTo>
                  <a:pt x="20002" y="0"/>
                </a:lnTo>
                <a:lnTo>
                  <a:pt x="13322" y="2413"/>
                </a:lnTo>
                <a:lnTo>
                  <a:pt x="7988" y="7239"/>
                </a:lnTo>
                <a:lnTo>
                  <a:pt x="2667" y="12077"/>
                </a:lnTo>
                <a:lnTo>
                  <a:pt x="0" y="18135"/>
                </a:lnTo>
                <a:lnTo>
                  <a:pt x="0" y="31559"/>
                </a:lnTo>
                <a:lnTo>
                  <a:pt x="2057" y="37033"/>
                </a:lnTo>
                <a:lnTo>
                  <a:pt x="6172" y="41833"/>
                </a:lnTo>
                <a:lnTo>
                  <a:pt x="10287" y="46647"/>
                </a:lnTo>
                <a:lnTo>
                  <a:pt x="16471" y="50838"/>
                </a:lnTo>
                <a:lnTo>
                  <a:pt x="24752" y="54432"/>
                </a:lnTo>
                <a:lnTo>
                  <a:pt x="31572" y="57378"/>
                </a:lnTo>
                <a:lnTo>
                  <a:pt x="36207" y="59982"/>
                </a:lnTo>
                <a:lnTo>
                  <a:pt x="41122" y="64503"/>
                </a:lnTo>
                <a:lnTo>
                  <a:pt x="42367" y="67335"/>
                </a:lnTo>
                <a:lnTo>
                  <a:pt x="42367" y="73926"/>
                </a:lnTo>
                <a:lnTo>
                  <a:pt x="41198" y="76504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4523889" y="788492"/>
            <a:ext cx="147896" cy="78337"/>
          </a:xfrm>
          <a:custGeom>
            <a:avLst/>
            <a:gdLst/>
            <a:ahLst/>
            <a:cxnLst/>
            <a:rect l="l" t="t" r="r" b="b"/>
            <a:pathLst>
              <a:path w="94284" h="122148">
                <a:moveTo>
                  <a:pt x="51079" y="44196"/>
                </a:moveTo>
                <a:lnTo>
                  <a:pt x="58191" y="44196"/>
                </a:lnTo>
                <a:lnTo>
                  <a:pt x="61480" y="45808"/>
                </a:lnTo>
                <a:lnTo>
                  <a:pt x="60921" y="49060"/>
                </a:lnTo>
                <a:lnTo>
                  <a:pt x="60375" y="52298"/>
                </a:lnTo>
                <a:lnTo>
                  <a:pt x="55905" y="57861"/>
                </a:lnTo>
                <a:lnTo>
                  <a:pt x="47523" y="65722"/>
                </a:lnTo>
                <a:lnTo>
                  <a:pt x="34124" y="78282"/>
                </a:lnTo>
                <a:lnTo>
                  <a:pt x="34124" y="0"/>
                </a:lnTo>
                <a:lnTo>
                  <a:pt x="0" y="0"/>
                </a:lnTo>
                <a:lnTo>
                  <a:pt x="0" y="5130"/>
                </a:lnTo>
                <a:lnTo>
                  <a:pt x="3124" y="5295"/>
                </a:lnTo>
                <a:lnTo>
                  <a:pt x="5524" y="6400"/>
                </a:lnTo>
                <a:lnTo>
                  <a:pt x="8889" y="10452"/>
                </a:lnTo>
                <a:lnTo>
                  <a:pt x="9728" y="13195"/>
                </a:lnTo>
                <a:lnTo>
                  <a:pt x="9728" y="109474"/>
                </a:lnTo>
                <a:lnTo>
                  <a:pt x="9004" y="112344"/>
                </a:lnTo>
                <a:lnTo>
                  <a:pt x="7556" y="114084"/>
                </a:lnTo>
                <a:lnTo>
                  <a:pt x="3594" y="116801"/>
                </a:lnTo>
                <a:lnTo>
                  <a:pt x="0" y="117030"/>
                </a:lnTo>
                <a:lnTo>
                  <a:pt x="0" y="122148"/>
                </a:lnTo>
                <a:lnTo>
                  <a:pt x="43929" y="122148"/>
                </a:lnTo>
                <a:lnTo>
                  <a:pt x="43929" y="117030"/>
                </a:lnTo>
                <a:lnTo>
                  <a:pt x="40347" y="116738"/>
                </a:lnTo>
                <a:lnTo>
                  <a:pt x="37807" y="115735"/>
                </a:lnTo>
                <a:lnTo>
                  <a:pt x="34861" y="112255"/>
                </a:lnTo>
                <a:lnTo>
                  <a:pt x="34124" y="109423"/>
                </a:lnTo>
                <a:lnTo>
                  <a:pt x="34124" y="85775"/>
                </a:lnTo>
                <a:lnTo>
                  <a:pt x="38493" y="81559"/>
                </a:lnTo>
                <a:lnTo>
                  <a:pt x="58572" y="110604"/>
                </a:lnTo>
                <a:lnTo>
                  <a:pt x="59613" y="115163"/>
                </a:lnTo>
                <a:lnTo>
                  <a:pt x="56807" y="116738"/>
                </a:lnTo>
                <a:lnTo>
                  <a:pt x="53454" y="117030"/>
                </a:lnTo>
                <a:lnTo>
                  <a:pt x="52412" y="117030"/>
                </a:lnTo>
                <a:lnTo>
                  <a:pt x="52412" y="122148"/>
                </a:lnTo>
                <a:lnTo>
                  <a:pt x="94284" y="122148"/>
                </a:lnTo>
                <a:lnTo>
                  <a:pt x="94284" y="117030"/>
                </a:lnTo>
                <a:lnTo>
                  <a:pt x="92405" y="116801"/>
                </a:lnTo>
                <a:lnTo>
                  <a:pt x="88861" y="114515"/>
                </a:lnTo>
                <a:lnTo>
                  <a:pt x="86207" y="111302"/>
                </a:lnTo>
                <a:lnTo>
                  <a:pt x="54521" y="66649"/>
                </a:lnTo>
                <a:lnTo>
                  <a:pt x="66154" y="55740"/>
                </a:lnTo>
                <a:lnTo>
                  <a:pt x="70789" y="51511"/>
                </a:lnTo>
                <a:lnTo>
                  <a:pt x="74714" y="48539"/>
                </a:lnTo>
                <a:lnTo>
                  <a:pt x="77927" y="46799"/>
                </a:lnTo>
                <a:lnTo>
                  <a:pt x="81140" y="45059"/>
                </a:lnTo>
                <a:lnTo>
                  <a:pt x="84302" y="44196"/>
                </a:lnTo>
                <a:lnTo>
                  <a:pt x="88379" y="44196"/>
                </a:lnTo>
                <a:lnTo>
                  <a:pt x="88379" y="39077"/>
                </a:lnTo>
                <a:lnTo>
                  <a:pt x="50037" y="39077"/>
                </a:lnTo>
                <a:lnTo>
                  <a:pt x="50037" y="44196"/>
                </a:lnTo>
                <a:lnTo>
                  <a:pt x="51079" y="44196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4680512" y="811997"/>
            <a:ext cx="92755" cy="56452"/>
          </a:xfrm>
          <a:custGeom>
            <a:avLst/>
            <a:gdLst/>
            <a:ahLst/>
            <a:cxnLst/>
            <a:rect l="l" t="t" r="r" b="b"/>
            <a:pathLst>
              <a:path w="59131" h="88023">
                <a:moveTo>
                  <a:pt x="41198" y="76504"/>
                </a:moveTo>
                <a:lnTo>
                  <a:pt x="36512" y="80441"/>
                </a:lnTo>
                <a:lnTo>
                  <a:pt x="33426" y="81432"/>
                </a:lnTo>
                <a:lnTo>
                  <a:pt x="23190" y="81432"/>
                </a:lnTo>
                <a:lnTo>
                  <a:pt x="17678" y="79209"/>
                </a:lnTo>
                <a:lnTo>
                  <a:pt x="13068" y="74790"/>
                </a:lnTo>
                <a:lnTo>
                  <a:pt x="8470" y="70358"/>
                </a:lnTo>
                <a:lnTo>
                  <a:pt x="5905" y="64795"/>
                </a:lnTo>
                <a:lnTo>
                  <a:pt x="5384" y="58077"/>
                </a:lnTo>
                <a:lnTo>
                  <a:pt x="0" y="58077"/>
                </a:lnTo>
                <a:lnTo>
                  <a:pt x="0" y="88023"/>
                </a:lnTo>
                <a:lnTo>
                  <a:pt x="5384" y="88023"/>
                </a:lnTo>
                <a:lnTo>
                  <a:pt x="5740" y="86982"/>
                </a:lnTo>
                <a:lnTo>
                  <a:pt x="7454" y="83832"/>
                </a:lnTo>
                <a:lnTo>
                  <a:pt x="10528" y="82677"/>
                </a:lnTo>
                <a:lnTo>
                  <a:pt x="14071" y="83858"/>
                </a:lnTo>
                <a:lnTo>
                  <a:pt x="19329" y="86575"/>
                </a:lnTo>
                <a:lnTo>
                  <a:pt x="25298" y="87934"/>
                </a:lnTo>
                <a:lnTo>
                  <a:pt x="40119" y="87934"/>
                </a:lnTo>
                <a:lnTo>
                  <a:pt x="46685" y="85521"/>
                </a:lnTo>
                <a:lnTo>
                  <a:pt x="51663" y="80695"/>
                </a:lnTo>
                <a:lnTo>
                  <a:pt x="56642" y="75857"/>
                </a:lnTo>
                <a:lnTo>
                  <a:pt x="59131" y="69481"/>
                </a:lnTo>
                <a:lnTo>
                  <a:pt x="59131" y="54076"/>
                </a:lnTo>
                <a:lnTo>
                  <a:pt x="57416" y="48298"/>
                </a:lnTo>
                <a:lnTo>
                  <a:pt x="54000" y="44183"/>
                </a:lnTo>
                <a:lnTo>
                  <a:pt x="50533" y="40017"/>
                </a:lnTo>
                <a:lnTo>
                  <a:pt x="44018" y="35852"/>
                </a:lnTo>
                <a:lnTo>
                  <a:pt x="34467" y="31686"/>
                </a:lnTo>
                <a:lnTo>
                  <a:pt x="29032" y="29375"/>
                </a:lnTo>
                <a:lnTo>
                  <a:pt x="24866" y="26873"/>
                </a:lnTo>
                <a:lnTo>
                  <a:pt x="21971" y="24218"/>
                </a:lnTo>
                <a:lnTo>
                  <a:pt x="19024" y="21551"/>
                </a:lnTo>
                <a:lnTo>
                  <a:pt x="17538" y="18923"/>
                </a:lnTo>
                <a:lnTo>
                  <a:pt x="17538" y="13360"/>
                </a:lnTo>
                <a:lnTo>
                  <a:pt x="20447" y="9194"/>
                </a:lnTo>
                <a:lnTo>
                  <a:pt x="24917" y="6502"/>
                </a:lnTo>
                <a:lnTo>
                  <a:pt x="33782" y="6502"/>
                </a:lnTo>
                <a:lnTo>
                  <a:pt x="38735" y="8255"/>
                </a:lnTo>
                <a:lnTo>
                  <a:pt x="42938" y="11760"/>
                </a:lnTo>
                <a:lnTo>
                  <a:pt x="47129" y="15265"/>
                </a:lnTo>
                <a:lnTo>
                  <a:pt x="49834" y="19900"/>
                </a:lnTo>
                <a:lnTo>
                  <a:pt x="51054" y="25692"/>
                </a:lnTo>
                <a:lnTo>
                  <a:pt x="56172" y="25692"/>
                </a:lnTo>
                <a:lnTo>
                  <a:pt x="56172" y="0"/>
                </a:lnTo>
                <a:lnTo>
                  <a:pt x="51054" y="0"/>
                </a:lnTo>
                <a:lnTo>
                  <a:pt x="49009" y="2717"/>
                </a:lnTo>
                <a:lnTo>
                  <a:pt x="46405" y="3517"/>
                </a:lnTo>
                <a:lnTo>
                  <a:pt x="43586" y="2946"/>
                </a:lnTo>
                <a:lnTo>
                  <a:pt x="38608" y="1041"/>
                </a:lnTo>
                <a:lnTo>
                  <a:pt x="33426" y="50"/>
                </a:lnTo>
                <a:lnTo>
                  <a:pt x="20002" y="0"/>
                </a:lnTo>
                <a:lnTo>
                  <a:pt x="13322" y="2413"/>
                </a:lnTo>
                <a:lnTo>
                  <a:pt x="7988" y="7239"/>
                </a:lnTo>
                <a:lnTo>
                  <a:pt x="2667" y="12077"/>
                </a:lnTo>
                <a:lnTo>
                  <a:pt x="0" y="18135"/>
                </a:lnTo>
                <a:lnTo>
                  <a:pt x="0" y="31559"/>
                </a:lnTo>
                <a:lnTo>
                  <a:pt x="2057" y="37033"/>
                </a:lnTo>
                <a:lnTo>
                  <a:pt x="6172" y="41833"/>
                </a:lnTo>
                <a:lnTo>
                  <a:pt x="10287" y="46647"/>
                </a:lnTo>
                <a:lnTo>
                  <a:pt x="16471" y="50838"/>
                </a:lnTo>
                <a:lnTo>
                  <a:pt x="24752" y="54432"/>
                </a:lnTo>
                <a:lnTo>
                  <a:pt x="31572" y="57378"/>
                </a:lnTo>
                <a:lnTo>
                  <a:pt x="36207" y="59982"/>
                </a:lnTo>
                <a:lnTo>
                  <a:pt x="41122" y="64503"/>
                </a:lnTo>
                <a:lnTo>
                  <a:pt x="42367" y="67335"/>
                </a:lnTo>
                <a:lnTo>
                  <a:pt x="42367" y="73926"/>
                </a:lnTo>
                <a:lnTo>
                  <a:pt x="41198" y="76504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4873752" y="788499"/>
            <a:ext cx="140825" cy="79901"/>
          </a:xfrm>
          <a:custGeom>
            <a:avLst/>
            <a:gdLst/>
            <a:ahLst/>
            <a:cxnLst/>
            <a:rect l="l" t="t" r="r" b="b"/>
            <a:pathLst>
              <a:path w="89776" h="124587">
                <a:moveTo>
                  <a:pt x="89776" y="119380"/>
                </a:moveTo>
                <a:lnTo>
                  <a:pt x="89776" y="113639"/>
                </a:lnTo>
                <a:lnTo>
                  <a:pt x="88823" y="113563"/>
                </a:lnTo>
                <a:lnTo>
                  <a:pt x="85686" y="113322"/>
                </a:lnTo>
                <a:lnTo>
                  <a:pt x="83477" y="112369"/>
                </a:lnTo>
                <a:lnTo>
                  <a:pt x="80873" y="109016"/>
                </a:lnTo>
                <a:lnTo>
                  <a:pt x="80225" y="106235"/>
                </a:lnTo>
                <a:lnTo>
                  <a:pt x="80225" y="0"/>
                </a:lnTo>
                <a:lnTo>
                  <a:pt x="43243" y="0"/>
                </a:lnTo>
                <a:lnTo>
                  <a:pt x="43243" y="5118"/>
                </a:lnTo>
                <a:lnTo>
                  <a:pt x="47294" y="5346"/>
                </a:lnTo>
                <a:lnTo>
                  <a:pt x="50406" y="6464"/>
                </a:lnTo>
                <a:lnTo>
                  <a:pt x="54736" y="10464"/>
                </a:lnTo>
                <a:lnTo>
                  <a:pt x="55829" y="13195"/>
                </a:lnTo>
                <a:lnTo>
                  <a:pt x="55829" y="47409"/>
                </a:lnTo>
                <a:lnTo>
                  <a:pt x="53974" y="45199"/>
                </a:lnTo>
                <a:lnTo>
                  <a:pt x="50012" y="41935"/>
                </a:lnTo>
                <a:lnTo>
                  <a:pt x="45326" y="38404"/>
                </a:lnTo>
                <a:lnTo>
                  <a:pt x="40424" y="36639"/>
                </a:lnTo>
                <a:lnTo>
                  <a:pt x="35344" y="36639"/>
                </a:lnTo>
                <a:lnTo>
                  <a:pt x="32122" y="36769"/>
                </a:lnTo>
                <a:lnTo>
                  <a:pt x="19684" y="40325"/>
                </a:lnTo>
                <a:lnTo>
                  <a:pt x="26716" y="65830"/>
                </a:lnTo>
                <a:lnTo>
                  <a:pt x="29908" y="55308"/>
                </a:lnTo>
                <a:lnTo>
                  <a:pt x="32778" y="49517"/>
                </a:lnTo>
                <a:lnTo>
                  <a:pt x="36995" y="46621"/>
                </a:lnTo>
                <a:lnTo>
                  <a:pt x="45377" y="46621"/>
                </a:lnTo>
                <a:lnTo>
                  <a:pt x="48221" y="47777"/>
                </a:lnTo>
                <a:lnTo>
                  <a:pt x="51053" y="50088"/>
                </a:lnTo>
                <a:lnTo>
                  <a:pt x="52730" y="51422"/>
                </a:lnTo>
                <a:lnTo>
                  <a:pt x="55829" y="54952"/>
                </a:lnTo>
                <a:lnTo>
                  <a:pt x="55829" y="102095"/>
                </a:lnTo>
                <a:lnTo>
                  <a:pt x="54317" y="104990"/>
                </a:lnTo>
                <a:lnTo>
                  <a:pt x="50876" y="109385"/>
                </a:lnTo>
                <a:lnTo>
                  <a:pt x="47751" y="112864"/>
                </a:lnTo>
                <a:lnTo>
                  <a:pt x="44399" y="114604"/>
                </a:lnTo>
                <a:lnTo>
                  <a:pt x="35826" y="114604"/>
                </a:lnTo>
                <a:lnTo>
                  <a:pt x="32054" y="111721"/>
                </a:lnTo>
                <a:lnTo>
                  <a:pt x="29476" y="105956"/>
                </a:lnTo>
                <a:lnTo>
                  <a:pt x="26569" y="95222"/>
                </a:lnTo>
                <a:lnTo>
                  <a:pt x="25615" y="80657"/>
                </a:lnTo>
                <a:lnTo>
                  <a:pt x="25616" y="80256"/>
                </a:lnTo>
                <a:lnTo>
                  <a:pt x="21283" y="122103"/>
                </a:lnTo>
                <a:lnTo>
                  <a:pt x="34378" y="124587"/>
                </a:lnTo>
                <a:lnTo>
                  <a:pt x="40233" y="124587"/>
                </a:lnTo>
                <a:lnTo>
                  <a:pt x="45935" y="121983"/>
                </a:lnTo>
                <a:lnTo>
                  <a:pt x="51485" y="116763"/>
                </a:lnTo>
                <a:lnTo>
                  <a:pt x="53047" y="115265"/>
                </a:lnTo>
                <a:lnTo>
                  <a:pt x="55829" y="111988"/>
                </a:lnTo>
                <a:lnTo>
                  <a:pt x="55829" y="124587"/>
                </a:lnTo>
                <a:lnTo>
                  <a:pt x="62306" y="123075"/>
                </a:lnTo>
                <a:lnTo>
                  <a:pt x="67932" y="121945"/>
                </a:lnTo>
                <a:lnTo>
                  <a:pt x="72669" y="121196"/>
                </a:lnTo>
                <a:lnTo>
                  <a:pt x="77419" y="120561"/>
                </a:lnTo>
                <a:lnTo>
                  <a:pt x="83121" y="119951"/>
                </a:lnTo>
                <a:lnTo>
                  <a:pt x="89776" y="119380"/>
                </a:lnTo>
                <a:close/>
              </a:path>
              <a:path w="89776" h="124587">
                <a:moveTo>
                  <a:pt x="0" y="80657"/>
                </a:moveTo>
                <a:lnTo>
                  <a:pt x="533" y="89866"/>
                </a:lnTo>
                <a:lnTo>
                  <a:pt x="3570" y="102509"/>
                </a:lnTo>
                <a:lnTo>
                  <a:pt x="9296" y="112737"/>
                </a:lnTo>
                <a:lnTo>
                  <a:pt x="21283" y="122103"/>
                </a:lnTo>
                <a:lnTo>
                  <a:pt x="25616" y="80256"/>
                </a:lnTo>
                <a:lnTo>
                  <a:pt x="26716" y="65830"/>
                </a:lnTo>
                <a:lnTo>
                  <a:pt x="19684" y="40325"/>
                </a:lnTo>
                <a:lnTo>
                  <a:pt x="9728" y="48742"/>
                </a:lnTo>
                <a:lnTo>
                  <a:pt x="5641" y="54965"/>
                </a:lnTo>
                <a:lnTo>
                  <a:pt x="1411" y="66699"/>
                </a:lnTo>
                <a:lnTo>
                  <a:pt x="0" y="8065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5024658" y="811999"/>
            <a:ext cx="112218" cy="56403"/>
          </a:xfrm>
          <a:custGeom>
            <a:avLst/>
            <a:gdLst/>
            <a:ahLst/>
            <a:cxnLst/>
            <a:rect l="l" t="t" r="r" b="b"/>
            <a:pathLst>
              <a:path w="71539" h="87947">
                <a:moveTo>
                  <a:pt x="71501" y="41668"/>
                </a:moveTo>
                <a:lnTo>
                  <a:pt x="71539" y="38722"/>
                </a:lnTo>
                <a:lnTo>
                  <a:pt x="71342" y="34194"/>
                </a:lnTo>
                <a:lnTo>
                  <a:pt x="68241" y="21564"/>
                </a:lnTo>
                <a:lnTo>
                  <a:pt x="61379" y="11023"/>
                </a:lnTo>
                <a:lnTo>
                  <a:pt x="59525" y="9144"/>
                </a:lnTo>
                <a:lnTo>
                  <a:pt x="48742" y="2284"/>
                </a:lnTo>
                <a:lnTo>
                  <a:pt x="45046" y="8458"/>
                </a:lnTo>
                <a:lnTo>
                  <a:pt x="46964" y="12369"/>
                </a:lnTo>
                <a:lnTo>
                  <a:pt x="48869" y="16281"/>
                </a:lnTo>
                <a:lnTo>
                  <a:pt x="49834" y="23088"/>
                </a:lnTo>
                <a:lnTo>
                  <a:pt x="49923" y="34810"/>
                </a:lnTo>
                <a:lnTo>
                  <a:pt x="24345" y="34810"/>
                </a:lnTo>
                <a:lnTo>
                  <a:pt x="24409" y="25730"/>
                </a:lnTo>
                <a:lnTo>
                  <a:pt x="25425" y="18834"/>
                </a:lnTo>
                <a:lnTo>
                  <a:pt x="27393" y="14147"/>
                </a:lnTo>
                <a:lnTo>
                  <a:pt x="32473" y="147"/>
                </a:lnTo>
                <a:lnTo>
                  <a:pt x="20264" y="3838"/>
                </a:lnTo>
                <a:lnTo>
                  <a:pt x="10160" y="12496"/>
                </a:lnTo>
                <a:lnTo>
                  <a:pt x="5972" y="18677"/>
                </a:lnTo>
                <a:lnTo>
                  <a:pt x="1491" y="30390"/>
                </a:lnTo>
                <a:lnTo>
                  <a:pt x="0" y="44018"/>
                </a:lnTo>
                <a:lnTo>
                  <a:pt x="587" y="52541"/>
                </a:lnTo>
                <a:lnTo>
                  <a:pt x="4068" y="64930"/>
                </a:lnTo>
                <a:lnTo>
                  <a:pt x="10680" y="75437"/>
                </a:lnTo>
                <a:lnTo>
                  <a:pt x="13815" y="78731"/>
                </a:lnTo>
                <a:lnTo>
                  <a:pt x="24649" y="85641"/>
                </a:lnTo>
                <a:lnTo>
                  <a:pt x="37503" y="87947"/>
                </a:lnTo>
                <a:lnTo>
                  <a:pt x="45021" y="87947"/>
                </a:lnTo>
                <a:lnTo>
                  <a:pt x="51701" y="85953"/>
                </a:lnTo>
                <a:lnTo>
                  <a:pt x="57518" y="81991"/>
                </a:lnTo>
                <a:lnTo>
                  <a:pt x="63334" y="78028"/>
                </a:lnTo>
                <a:lnTo>
                  <a:pt x="68008" y="72288"/>
                </a:lnTo>
                <a:lnTo>
                  <a:pt x="71539" y="64757"/>
                </a:lnTo>
                <a:lnTo>
                  <a:pt x="67970" y="61721"/>
                </a:lnTo>
                <a:lnTo>
                  <a:pt x="65011" y="66179"/>
                </a:lnTo>
                <a:lnTo>
                  <a:pt x="61925" y="69494"/>
                </a:lnTo>
                <a:lnTo>
                  <a:pt x="58712" y="71666"/>
                </a:lnTo>
                <a:lnTo>
                  <a:pt x="55499" y="73837"/>
                </a:lnTo>
                <a:lnTo>
                  <a:pt x="52070" y="74917"/>
                </a:lnTo>
                <a:lnTo>
                  <a:pt x="40132" y="74917"/>
                </a:lnTo>
                <a:lnTo>
                  <a:pt x="34048" y="71881"/>
                </a:lnTo>
                <a:lnTo>
                  <a:pt x="30175" y="65798"/>
                </a:lnTo>
                <a:lnTo>
                  <a:pt x="26758" y="60299"/>
                </a:lnTo>
                <a:lnTo>
                  <a:pt x="24777" y="52260"/>
                </a:lnTo>
                <a:lnTo>
                  <a:pt x="24257" y="41668"/>
                </a:lnTo>
                <a:lnTo>
                  <a:pt x="71501" y="41668"/>
                </a:lnTo>
                <a:close/>
              </a:path>
              <a:path w="71539" h="87947">
                <a:moveTo>
                  <a:pt x="27393" y="14147"/>
                </a:moveTo>
                <a:lnTo>
                  <a:pt x="29540" y="9055"/>
                </a:lnTo>
                <a:lnTo>
                  <a:pt x="32753" y="6502"/>
                </a:lnTo>
                <a:lnTo>
                  <a:pt x="41744" y="6502"/>
                </a:lnTo>
                <a:lnTo>
                  <a:pt x="45046" y="8458"/>
                </a:lnTo>
                <a:lnTo>
                  <a:pt x="48742" y="2284"/>
                </a:lnTo>
                <a:lnTo>
                  <a:pt x="35763" y="0"/>
                </a:lnTo>
                <a:lnTo>
                  <a:pt x="32473" y="147"/>
                </a:lnTo>
                <a:lnTo>
                  <a:pt x="27393" y="1414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5146939" y="811989"/>
            <a:ext cx="113313" cy="54840"/>
          </a:xfrm>
          <a:custGeom>
            <a:avLst/>
            <a:gdLst/>
            <a:ahLst/>
            <a:cxnLst/>
            <a:rect l="l" t="t" r="r" b="b"/>
            <a:pathLst>
              <a:path w="72237" h="85509">
                <a:moveTo>
                  <a:pt x="57391" y="0"/>
                </a:moveTo>
                <a:lnTo>
                  <a:pt x="49923" y="0"/>
                </a:lnTo>
                <a:lnTo>
                  <a:pt x="43357" y="4051"/>
                </a:lnTo>
                <a:lnTo>
                  <a:pt x="37680" y="12153"/>
                </a:lnTo>
                <a:lnTo>
                  <a:pt x="36410" y="14008"/>
                </a:lnTo>
                <a:lnTo>
                  <a:pt x="34124" y="17970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3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1"/>
                </a:lnTo>
                <a:lnTo>
                  <a:pt x="0" y="85509"/>
                </a:lnTo>
                <a:lnTo>
                  <a:pt x="46799" y="85509"/>
                </a:lnTo>
                <a:lnTo>
                  <a:pt x="46799" y="80391"/>
                </a:lnTo>
                <a:lnTo>
                  <a:pt x="42164" y="80048"/>
                </a:lnTo>
                <a:lnTo>
                  <a:pt x="38900" y="79006"/>
                </a:lnTo>
                <a:lnTo>
                  <a:pt x="35077" y="75526"/>
                </a:lnTo>
                <a:lnTo>
                  <a:pt x="34124" y="72720"/>
                </a:lnTo>
                <a:lnTo>
                  <a:pt x="34124" y="32207"/>
                </a:lnTo>
                <a:lnTo>
                  <a:pt x="34747" y="27139"/>
                </a:lnTo>
                <a:lnTo>
                  <a:pt x="35991" y="23787"/>
                </a:lnTo>
                <a:lnTo>
                  <a:pt x="37236" y="20434"/>
                </a:lnTo>
                <a:lnTo>
                  <a:pt x="39382" y="17970"/>
                </a:lnTo>
                <a:lnTo>
                  <a:pt x="42456" y="16408"/>
                </a:lnTo>
                <a:lnTo>
                  <a:pt x="44513" y="15633"/>
                </a:lnTo>
                <a:lnTo>
                  <a:pt x="47447" y="16179"/>
                </a:lnTo>
                <a:lnTo>
                  <a:pt x="51257" y="19735"/>
                </a:lnTo>
                <a:lnTo>
                  <a:pt x="54508" y="23825"/>
                </a:lnTo>
                <a:lnTo>
                  <a:pt x="57581" y="25666"/>
                </a:lnTo>
                <a:lnTo>
                  <a:pt x="60337" y="26136"/>
                </a:lnTo>
                <a:lnTo>
                  <a:pt x="63703" y="26136"/>
                </a:lnTo>
                <a:lnTo>
                  <a:pt x="66522" y="24892"/>
                </a:lnTo>
                <a:lnTo>
                  <a:pt x="71094" y="19913"/>
                </a:lnTo>
                <a:lnTo>
                  <a:pt x="72237" y="16840"/>
                </a:lnTo>
                <a:lnTo>
                  <a:pt x="72237" y="9372"/>
                </a:lnTo>
                <a:lnTo>
                  <a:pt x="70840" y="6223"/>
                </a:lnTo>
                <a:lnTo>
                  <a:pt x="68021" y="3733"/>
                </a:lnTo>
                <a:lnTo>
                  <a:pt x="65214" y="1244"/>
                </a:lnTo>
                <a:lnTo>
                  <a:pt x="61671" y="0"/>
                </a:lnTo>
                <a:lnTo>
                  <a:pt x="57391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5269099" y="786936"/>
            <a:ext cx="55700" cy="79901"/>
          </a:xfrm>
          <a:custGeom>
            <a:avLst/>
            <a:gdLst/>
            <a:ahLst/>
            <a:cxnLst/>
            <a:rect l="l" t="t" r="r" b="b"/>
            <a:pathLst>
              <a:path w="35509" h="124587">
                <a:moveTo>
                  <a:pt x="35509" y="13804"/>
                </a:moveTo>
                <a:lnTo>
                  <a:pt x="35509" y="9931"/>
                </a:lnTo>
                <a:lnTo>
                  <a:pt x="34175" y="6654"/>
                </a:lnTo>
                <a:lnTo>
                  <a:pt x="31508" y="3987"/>
                </a:lnTo>
                <a:lnTo>
                  <a:pt x="28854" y="1333"/>
                </a:lnTo>
                <a:lnTo>
                  <a:pt x="25577" y="0"/>
                </a:lnTo>
                <a:lnTo>
                  <a:pt x="17830" y="0"/>
                </a:lnTo>
                <a:lnTo>
                  <a:pt x="14554" y="1333"/>
                </a:lnTo>
                <a:lnTo>
                  <a:pt x="11899" y="3987"/>
                </a:lnTo>
                <a:lnTo>
                  <a:pt x="9232" y="6654"/>
                </a:lnTo>
                <a:lnTo>
                  <a:pt x="7899" y="9931"/>
                </a:lnTo>
                <a:lnTo>
                  <a:pt x="7899" y="17678"/>
                </a:lnTo>
                <a:lnTo>
                  <a:pt x="9232" y="20955"/>
                </a:lnTo>
                <a:lnTo>
                  <a:pt x="11899" y="23609"/>
                </a:lnTo>
                <a:lnTo>
                  <a:pt x="14554" y="26276"/>
                </a:lnTo>
                <a:lnTo>
                  <a:pt x="17830" y="27609"/>
                </a:lnTo>
                <a:lnTo>
                  <a:pt x="25577" y="27609"/>
                </a:lnTo>
                <a:lnTo>
                  <a:pt x="28854" y="26276"/>
                </a:lnTo>
                <a:lnTo>
                  <a:pt x="31508" y="23609"/>
                </a:lnTo>
                <a:lnTo>
                  <a:pt x="34175" y="20955"/>
                </a:lnTo>
                <a:lnTo>
                  <a:pt x="35509" y="17678"/>
                </a:lnTo>
                <a:lnTo>
                  <a:pt x="35509" y="13804"/>
                </a:lnTo>
                <a:close/>
              </a:path>
              <a:path w="35509" h="124587">
                <a:moveTo>
                  <a:pt x="43929" y="119456"/>
                </a:moveTo>
                <a:lnTo>
                  <a:pt x="40335" y="119164"/>
                </a:lnTo>
                <a:lnTo>
                  <a:pt x="37807" y="118160"/>
                </a:lnTo>
                <a:lnTo>
                  <a:pt x="34861" y="114680"/>
                </a:lnTo>
                <a:lnTo>
                  <a:pt x="34124" y="111848"/>
                </a:lnTo>
                <a:lnTo>
                  <a:pt x="34124" y="41503"/>
                </a:lnTo>
                <a:lnTo>
                  <a:pt x="0" y="41503"/>
                </a:lnTo>
                <a:lnTo>
                  <a:pt x="0" y="46621"/>
                </a:lnTo>
                <a:lnTo>
                  <a:pt x="3594" y="46850"/>
                </a:lnTo>
                <a:lnTo>
                  <a:pt x="6108" y="47840"/>
                </a:lnTo>
                <a:lnTo>
                  <a:pt x="9004" y="51308"/>
                </a:lnTo>
                <a:lnTo>
                  <a:pt x="9728" y="54178"/>
                </a:lnTo>
                <a:lnTo>
                  <a:pt x="9728" y="111848"/>
                </a:lnTo>
                <a:lnTo>
                  <a:pt x="9004" y="114680"/>
                </a:lnTo>
                <a:lnTo>
                  <a:pt x="7556" y="116420"/>
                </a:lnTo>
                <a:lnTo>
                  <a:pt x="3594" y="119164"/>
                </a:lnTo>
                <a:lnTo>
                  <a:pt x="0" y="119456"/>
                </a:lnTo>
                <a:lnTo>
                  <a:pt x="0" y="124587"/>
                </a:lnTo>
                <a:lnTo>
                  <a:pt x="43929" y="124587"/>
                </a:lnTo>
                <a:lnTo>
                  <a:pt x="43929" y="119456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5344678" y="813555"/>
            <a:ext cx="130466" cy="55059"/>
          </a:xfrm>
          <a:custGeom>
            <a:avLst/>
            <a:gdLst/>
            <a:ahLst/>
            <a:cxnLst/>
            <a:rect l="l" t="t" r="r" b="b"/>
            <a:pathLst>
              <a:path w="83172" h="85852">
                <a:moveTo>
                  <a:pt x="2832" y="5118"/>
                </a:moveTo>
                <a:lnTo>
                  <a:pt x="7086" y="7289"/>
                </a:lnTo>
                <a:lnTo>
                  <a:pt x="9029" y="10845"/>
                </a:lnTo>
                <a:lnTo>
                  <a:pt x="39941" y="85852"/>
                </a:lnTo>
                <a:lnTo>
                  <a:pt x="43230" y="85852"/>
                </a:lnTo>
                <a:lnTo>
                  <a:pt x="71793" y="16662"/>
                </a:lnTo>
                <a:lnTo>
                  <a:pt x="73533" y="12433"/>
                </a:lnTo>
                <a:lnTo>
                  <a:pt x="75209" y="9461"/>
                </a:lnTo>
                <a:lnTo>
                  <a:pt x="76835" y="7721"/>
                </a:lnTo>
                <a:lnTo>
                  <a:pt x="80340" y="5118"/>
                </a:lnTo>
                <a:lnTo>
                  <a:pt x="83172" y="5118"/>
                </a:lnTo>
                <a:lnTo>
                  <a:pt x="83172" y="0"/>
                </a:lnTo>
                <a:lnTo>
                  <a:pt x="55486" y="0"/>
                </a:lnTo>
                <a:lnTo>
                  <a:pt x="55486" y="5118"/>
                </a:lnTo>
                <a:lnTo>
                  <a:pt x="61391" y="5118"/>
                </a:lnTo>
                <a:lnTo>
                  <a:pt x="64160" y="6070"/>
                </a:lnTo>
                <a:lnTo>
                  <a:pt x="66243" y="9893"/>
                </a:lnTo>
                <a:lnTo>
                  <a:pt x="65786" y="13157"/>
                </a:lnTo>
                <a:lnTo>
                  <a:pt x="63817" y="17792"/>
                </a:lnTo>
                <a:lnTo>
                  <a:pt x="50800" y="49999"/>
                </a:lnTo>
                <a:lnTo>
                  <a:pt x="36563" y="14312"/>
                </a:lnTo>
                <a:lnTo>
                  <a:pt x="35179" y="10960"/>
                </a:lnTo>
                <a:lnTo>
                  <a:pt x="35039" y="8585"/>
                </a:lnTo>
                <a:lnTo>
                  <a:pt x="37299" y="5816"/>
                </a:lnTo>
                <a:lnTo>
                  <a:pt x="39954" y="5118"/>
                </a:lnTo>
                <a:lnTo>
                  <a:pt x="45326" y="5118"/>
                </a:lnTo>
                <a:lnTo>
                  <a:pt x="45326" y="0"/>
                </a:lnTo>
                <a:lnTo>
                  <a:pt x="0" y="0"/>
                </a:lnTo>
                <a:lnTo>
                  <a:pt x="0" y="5118"/>
                </a:lnTo>
                <a:lnTo>
                  <a:pt x="2832" y="5118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5487397" y="811999"/>
            <a:ext cx="112218" cy="56403"/>
          </a:xfrm>
          <a:custGeom>
            <a:avLst/>
            <a:gdLst/>
            <a:ahLst/>
            <a:cxnLst/>
            <a:rect l="l" t="t" r="r" b="b"/>
            <a:pathLst>
              <a:path w="71539" h="87947">
                <a:moveTo>
                  <a:pt x="71500" y="41668"/>
                </a:moveTo>
                <a:lnTo>
                  <a:pt x="71539" y="38722"/>
                </a:lnTo>
                <a:lnTo>
                  <a:pt x="71342" y="34194"/>
                </a:lnTo>
                <a:lnTo>
                  <a:pt x="68241" y="21564"/>
                </a:lnTo>
                <a:lnTo>
                  <a:pt x="61379" y="11023"/>
                </a:lnTo>
                <a:lnTo>
                  <a:pt x="59525" y="9144"/>
                </a:lnTo>
                <a:lnTo>
                  <a:pt x="48742" y="2284"/>
                </a:lnTo>
                <a:lnTo>
                  <a:pt x="45046" y="8458"/>
                </a:lnTo>
                <a:lnTo>
                  <a:pt x="46964" y="12369"/>
                </a:lnTo>
                <a:lnTo>
                  <a:pt x="48869" y="16281"/>
                </a:lnTo>
                <a:lnTo>
                  <a:pt x="49834" y="23088"/>
                </a:lnTo>
                <a:lnTo>
                  <a:pt x="49923" y="34810"/>
                </a:lnTo>
                <a:lnTo>
                  <a:pt x="24345" y="34810"/>
                </a:lnTo>
                <a:lnTo>
                  <a:pt x="24409" y="25730"/>
                </a:lnTo>
                <a:lnTo>
                  <a:pt x="25425" y="18834"/>
                </a:lnTo>
                <a:lnTo>
                  <a:pt x="27393" y="14147"/>
                </a:lnTo>
                <a:lnTo>
                  <a:pt x="32473" y="147"/>
                </a:lnTo>
                <a:lnTo>
                  <a:pt x="20264" y="3838"/>
                </a:lnTo>
                <a:lnTo>
                  <a:pt x="10159" y="12496"/>
                </a:lnTo>
                <a:lnTo>
                  <a:pt x="5972" y="18677"/>
                </a:lnTo>
                <a:lnTo>
                  <a:pt x="1491" y="30390"/>
                </a:lnTo>
                <a:lnTo>
                  <a:pt x="0" y="44018"/>
                </a:lnTo>
                <a:lnTo>
                  <a:pt x="587" y="52541"/>
                </a:lnTo>
                <a:lnTo>
                  <a:pt x="4068" y="64930"/>
                </a:lnTo>
                <a:lnTo>
                  <a:pt x="10680" y="75437"/>
                </a:lnTo>
                <a:lnTo>
                  <a:pt x="13815" y="78731"/>
                </a:lnTo>
                <a:lnTo>
                  <a:pt x="24649" y="85641"/>
                </a:lnTo>
                <a:lnTo>
                  <a:pt x="37503" y="87947"/>
                </a:lnTo>
                <a:lnTo>
                  <a:pt x="45021" y="87947"/>
                </a:lnTo>
                <a:lnTo>
                  <a:pt x="51701" y="85953"/>
                </a:lnTo>
                <a:lnTo>
                  <a:pt x="57518" y="81991"/>
                </a:lnTo>
                <a:lnTo>
                  <a:pt x="63334" y="78028"/>
                </a:lnTo>
                <a:lnTo>
                  <a:pt x="68008" y="72288"/>
                </a:lnTo>
                <a:lnTo>
                  <a:pt x="71539" y="64757"/>
                </a:lnTo>
                <a:lnTo>
                  <a:pt x="67970" y="61721"/>
                </a:lnTo>
                <a:lnTo>
                  <a:pt x="65011" y="66179"/>
                </a:lnTo>
                <a:lnTo>
                  <a:pt x="61925" y="69494"/>
                </a:lnTo>
                <a:lnTo>
                  <a:pt x="58712" y="71666"/>
                </a:lnTo>
                <a:lnTo>
                  <a:pt x="55498" y="73837"/>
                </a:lnTo>
                <a:lnTo>
                  <a:pt x="52069" y="74917"/>
                </a:lnTo>
                <a:lnTo>
                  <a:pt x="40131" y="74917"/>
                </a:lnTo>
                <a:lnTo>
                  <a:pt x="34048" y="71881"/>
                </a:lnTo>
                <a:lnTo>
                  <a:pt x="30175" y="65798"/>
                </a:lnTo>
                <a:lnTo>
                  <a:pt x="26758" y="60299"/>
                </a:lnTo>
                <a:lnTo>
                  <a:pt x="24790" y="52260"/>
                </a:lnTo>
                <a:lnTo>
                  <a:pt x="24256" y="41668"/>
                </a:lnTo>
                <a:lnTo>
                  <a:pt x="71500" y="41668"/>
                </a:lnTo>
                <a:close/>
              </a:path>
              <a:path w="71539" h="87947">
                <a:moveTo>
                  <a:pt x="27393" y="14147"/>
                </a:moveTo>
                <a:lnTo>
                  <a:pt x="29540" y="9055"/>
                </a:lnTo>
                <a:lnTo>
                  <a:pt x="32753" y="6502"/>
                </a:lnTo>
                <a:lnTo>
                  <a:pt x="41744" y="6502"/>
                </a:lnTo>
                <a:lnTo>
                  <a:pt x="45046" y="8458"/>
                </a:lnTo>
                <a:lnTo>
                  <a:pt x="48742" y="2284"/>
                </a:lnTo>
                <a:lnTo>
                  <a:pt x="35763" y="0"/>
                </a:lnTo>
                <a:lnTo>
                  <a:pt x="32473" y="147"/>
                </a:lnTo>
                <a:lnTo>
                  <a:pt x="27393" y="1414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5611171" y="811997"/>
            <a:ext cx="92755" cy="56452"/>
          </a:xfrm>
          <a:custGeom>
            <a:avLst/>
            <a:gdLst/>
            <a:ahLst/>
            <a:cxnLst/>
            <a:rect l="l" t="t" r="r" b="b"/>
            <a:pathLst>
              <a:path w="59131" h="88023">
                <a:moveTo>
                  <a:pt x="41198" y="76504"/>
                </a:moveTo>
                <a:lnTo>
                  <a:pt x="36512" y="80441"/>
                </a:lnTo>
                <a:lnTo>
                  <a:pt x="33426" y="81432"/>
                </a:lnTo>
                <a:lnTo>
                  <a:pt x="23190" y="81432"/>
                </a:lnTo>
                <a:lnTo>
                  <a:pt x="17678" y="79209"/>
                </a:lnTo>
                <a:lnTo>
                  <a:pt x="13068" y="74790"/>
                </a:lnTo>
                <a:lnTo>
                  <a:pt x="8470" y="70358"/>
                </a:lnTo>
                <a:lnTo>
                  <a:pt x="5905" y="64795"/>
                </a:lnTo>
                <a:lnTo>
                  <a:pt x="5384" y="58077"/>
                </a:lnTo>
                <a:lnTo>
                  <a:pt x="0" y="58077"/>
                </a:lnTo>
                <a:lnTo>
                  <a:pt x="0" y="88023"/>
                </a:lnTo>
                <a:lnTo>
                  <a:pt x="5384" y="88023"/>
                </a:lnTo>
                <a:lnTo>
                  <a:pt x="5740" y="86982"/>
                </a:lnTo>
                <a:lnTo>
                  <a:pt x="7454" y="83832"/>
                </a:lnTo>
                <a:lnTo>
                  <a:pt x="10528" y="82677"/>
                </a:lnTo>
                <a:lnTo>
                  <a:pt x="14071" y="83858"/>
                </a:lnTo>
                <a:lnTo>
                  <a:pt x="19329" y="86575"/>
                </a:lnTo>
                <a:lnTo>
                  <a:pt x="25298" y="87934"/>
                </a:lnTo>
                <a:lnTo>
                  <a:pt x="40119" y="87934"/>
                </a:lnTo>
                <a:lnTo>
                  <a:pt x="46685" y="85521"/>
                </a:lnTo>
                <a:lnTo>
                  <a:pt x="51663" y="80695"/>
                </a:lnTo>
                <a:lnTo>
                  <a:pt x="56641" y="75857"/>
                </a:lnTo>
                <a:lnTo>
                  <a:pt x="59131" y="69481"/>
                </a:lnTo>
                <a:lnTo>
                  <a:pt x="59131" y="54076"/>
                </a:lnTo>
                <a:lnTo>
                  <a:pt x="57416" y="48298"/>
                </a:lnTo>
                <a:lnTo>
                  <a:pt x="54000" y="44183"/>
                </a:lnTo>
                <a:lnTo>
                  <a:pt x="50533" y="40017"/>
                </a:lnTo>
                <a:lnTo>
                  <a:pt x="44018" y="35852"/>
                </a:lnTo>
                <a:lnTo>
                  <a:pt x="34467" y="31686"/>
                </a:lnTo>
                <a:lnTo>
                  <a:pt x="29032" y="29375"/>
                </a:lnTo>
                <a:lnTo>
                  <a:pt x="24866" y="26873"/>
                </a:lnTo>
                <a:lnTo>
                  <a:pt x="21970" y="24218"/>
                </a:lnTo>
                <a:lnTo>
                  <a:pt x="19024" y="21551"/>
                </a:lnTo>
                <a:lnTo>
                  <a:pt x="17538" y="18923"/>
                </a:lnTo>
                <a:lnTo>
                  <a:pt x="17538" y="13360"/>
                </a:lnTo>
                <a:lnTo>
                  <a:pt x="20446" y="9194"/>
                </a:lnTo>
                <a:lnTo>
                  <a:pt x="24917" y="6502"/>
                </a:lnTo>
                <a:lnTo>
                  <a:pt x="33781" y="6502"/>
                </a:lnTo>
                <a:lnTo>
                  <a:pt x="38734" y="8255"/>
                </a:lnTo>
                <a:lnTo>
                  <a:pt x="42938" y="11760"/>
                </a:lnTo>
                <a:lnTo>
                  <a:pt x="47129" y="15265"/>
                </a:lnTo>
                <a:lnTo>
                  <a:pt x="49834" y="19900"/>
                </a:lnTo>
                <a:lnTo>
                  <a:pt x="51053" y="25692"/>
                </a:lnTo>
                <a:lnTo>
                  <a:pt x="56172" y="25692"/>
                </a:lnTo>
                <a:lnTo>
                  <a:pt x="56172" y="0"/>
                </a:lnTo>
                <a:lnTo>
                  <a:pt x="51053" y="0"/>
                </a:lnTo>
                <a:lnTo>
                  <a:pt x="49009" y="2717"/>
                </a:lnTo>
                <a:lnTo>
                  <a:pt x="46405" y="3517"/>
                </a:lnTo>
                <a:lnTo>
                  <a:pt x="43586" y="2946"/>
                </a:lnTo>
                <a:lnTo>
                  <a:pt x="38607" y="1041"/>
                </a:lnTo>
                <a:lnTo>
                  <a:pt x="33426" y="50"/>
                </a:lnTo>
                <a:lnTo>
                  <a:pt x="20002" y="0"/>
                </a:lnTo>
                <a:lnTo>
                  <a:pt x="13322" y="2413"/>
                </a:lnTo>
                <a:lnTo>
                  <a:pt x="7988" y="7239"/>
                </a:lnTo>
                <a:lnTo>
                  <a:pt x="2666" y="12077"/>
                </a:lnTo>
                <a:lnTo>
                  <a:pt x="0" y="18135"/>
                </a:lnTo>
                <a:lnTo>
                  <a:pt x="0" y="31559"/>
                </a:lnTo>
                <a:lnTo>
                  <a:pt x="2057" y="37033"/>
                </a:lnTo>
                <a:lnTo>
                  <a:pt x="6172" y="41833"/>
                </a:lnTo>
                <a:lnTo>
                  <a:pt x="10286" y="46647"/>
                </a:lnTo>
                <a:lnTo>
                  <a:pt x="16471" y="50838"/>
                </a:lnTo>
                <a:lnTo>
                  <a:pt x="24752" y="54432"/>
                </a:lnTo>
                <a:lnTo>
                  <a:pt x="31572" y="57378"/>
                </a:lnTo>
                <a:lnTo>
                  <a:pt x="36207" y="59982"/>
                </a:lnTo>
                <a:lnTo>
                  <a:pt x="41122" y="64503"/>
                </a:lnTo>
                <a:lnTo>
                  <a:pt x="42367" y="67335"/>
                </a:lnTo>
                <a:lnTo>
                  <a:pt x="42367" y="73926"/>
                </a:lnTo>
                <a:lnTo>
                  <a:pt x="41198" y="76504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5801698" y="786944"/>
            <a:ext cx="104328" cy="79893"/>
          </a:xfrm>
          <a:custGeom>
            <a:avLst/>
            <a:gdLst/>
            <a:ahLst/>
            <a:cxnLst/>
            <a:rect l="l" t="t" r="r" b="b"/>
            <a:pathLst>
              <a:path w="66509" h="124574">
                <a:moveTo>
                  <a:pt x="9728" y="19532"/>
                </a:moveTo>
                <a:lnTo>
                  <a:pt x="9728" y="41490"/>
                </a:lnTo>
                <a:lnTo>
                  <a:pt x="520" y="41490"/>
                </a:lnTo>
                <a:lnTo>
                  <a:pt x="520" y="50088"/>
                </a:lnTo>
                <a:lnTo>
                  <a:pt x="9728" y="50088"/>
                </a:lnTo>
                <a:lnTo>
                  <a:pt x="9728" y="108254"/>
                </a:lnTo>
                <a:lnTo>
                  <a:pt x="9004" y="112585"/>
                </a:lnTo>
                <a:lnTo>
                  <a:pt x="7556" y="115163"/>
                </a:lnTo>
                <a:lnTo>
                  <a:pt x="6108" y="117728"/>
                </a:lnTo>
                <a:lnTo>
                  <a:pt x="3594" y="119164"/>
                </a:lnTo>
                <a:lnTo>
                  <a:pt x="0" y="119456"/>
                </a:lnTo>
                <a:lnTo>
                  <a:pt x="0" y="124574"/>
                </a:lnTo>
                <a:lnTo>
                  <a:pt x="46799" y="124574"/>
                </a:lnTo>
                <a:lnTo>
                  <a:pt x="46799" y="119456"/>
                </a:lnTo>
                <a:lnTo>
                  <a:pt x="42164" y="119113"/>
                </a:lnTo>
                <a:lnTo>
                  <a:pt x="38900" y="118071"/>
                </a:lnTo>
                <a:lnTo>
                  <a:pt x="35077" y="114592"/>
                </a:lnTo>
                <a:lnTo>
                  <a:pt x="34124" y="111785"/>
                </a:lnTo>
                <a:lnTo>
                  <a:pt x="34124" y="50088"/>
                </a:lnTo>
                <a:lnTo>
                  <a:pt x="50355" y="50088"/>
                </a:lnTo>
                <a:lnTo>
                  <a:pt x="50355" y="41490"/>
                </a:lnTo>
                <a:lnTo>
                  <a:pt x="34124" y="41490"/>
                </a:lnTo>
                <a:lnTo>
                  <a:pt x="34124" y="13944"/>
                </a:lnTo>
                <a:lnTo>
                  <a:pt x="34950" y="11137"/>
                </a:lnTo>
                <a:lnTo>
                  <a:pt x="36601" y="9283"/>
                </a:lnTo>
                <a:lnTo>
                  <a:pt x="40754" y="6502"/>
                </a:lnTo>
                <a:lnTo>
                  <a:pt x="46189" y="6502"/>
                </a:lnTo>
                <a:lnTo>
                  <a:pt x="48679" y="9613"/>
                </a:lnTo>
                <a:lnTo>
                  <a:pt x="47066" y="13106"/>
                </a:lnTo>
                <a:lnTo>
                  <a:pt x="44399" y="17157"/>
                </a:lnTo>
                <a:lnTo>
                  <a:pt x="44018" y="20827"/>
                </a:lnTo>
                <a:lnTo>
                  <a:pt x="45935" y="24129"/>
                </a:lnTo>
                <a:lnTo>
                  <a:pt x="47840" y="27431"/>
                </a:lnTo>
                <a:lnTo>
                  <a:pt x="51320" y="29082"/>
                </a:lnTo>
                <a:lnTo>
                  <a:pt x="59182" y="29082"/>
                </a:lnTo>
                <a:lnTo>
                  <a:pt x="61595" y="27952"/>
                </a:lnTo>
                <a:lnTo>
                  <a:pt x="65519" y="23431"/>
                </a:lnTo>
                <a:lnTo>
                  <a:pt x="66509" y="20688"/>
                </a:lnTo>
                <a:lnTo>
                  <a:pt x="66509" y="11887"/>
                </a:lnTo>
                <a:lnTo>
                  <a:pt x="64363" y="7594"/>
                </a:lnTo>
                <a:lnTo>
                  <a:pt x="60083" y="4559"/>
                </a:lnTo>
                <a:lnTo>
                  <a:pt x="55803" y="1511"/>
                </a:lnTo>
                <a:lnTo>
                  <a:pt x="49720" y="0"/>
                </a:lnTo>
                <a:lnTo>
                  <a:pt x="31724" y="0"/>
                </a:lnTo>
                <a:lnTo>
                  <a:pt x="23837" y="2501"/>
                </a:lnTo>
                <a:lnTo>
                  <a:pt x="18199" y="7505"/>
                </a:lnTo>
                <a:lnTo>
                  <a:pt x="12547" y="12509"/>
                </a:lnTo>
                <a:lnTo>
                  <a:pt x="9728" y="19532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5897704" y="811989"/>
            <a:ext cx="113313" cy="54840"/>
          </a:xfrm>
          <a:custGeom>
            <a:avLst/>
            <a:gdLst/>
            <a:ahLst/>
            <a:cxnLst/>
            <a:rect l="l" t="t" r="r" b="b"/>
            <a:pathLst>
              <a:path w="72237" h="85509">
                <a:moveTo>
                  <a:pt x="57391" y="0"/>
                </a:moveTo>
                <a:lnTo>
                  <a:pt x="49923" y="0"/>
                </a:lnTo>
                <a:lnTo>
                  <a:pt x="43357" y="4051"/>
                </a:lnTo>
                <a:lnTo>
                  <a:pt x="37680" y="12153"/>
                </a:lnTo>
                <a:lnTo>
                  <a:pt x="36410" y="14008"/>
                </a:lnTo>
                <a:lnTo>
                  <a:pt x="34124" y="17970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3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1"/>
                </a:lnTo>
                <a:lnTo>
                  <a:pt x="0" y="85509"/>
                </a:lnTo>
                <a:lnTo>
                  <a:pt x="46799" y="85509"/>
                </a:lnTo>
                <a:lnTo>
                  <a:pt x="46799" y="80391"/>
                </a:lnTo>
                <a:lnTo>
                  <a:pt x="42164" y="80048"/>
                </a:lnTo>
                <a:lnTo>
                  <a:pt x="38900" y="79006"/>
                </a:lnTo>
                <a:lnTo>
                  <a:pt x="35077" y="75526"/>
                </a:lnTo>
                <a:lnTo>
                  <a:pt x="34124" y="72720"/>
                </a:lnTo>
                <a:lnTo>
                  <a:pt x="34124" y="32207"/>
                </a:lnTo>
                <a:lnTo>
                  <a:pt x="34747" y="27139"/>
                </a:lnTo>
                <a:lnTo>
                  <a:pt x="35991" y="23787"/>
                </a:lnTo>
                <a:lnTo>
                  <a:pt x="37236" y="20434"/>
                </a:lnTo>
                <a:lnTo>
                  <a:pt x="39382" y="17970"/>
                </a:lnTo>
                <a:lnTo>
                  <a:pt x="42456" y="16408"/>
                </a:lnTo>
                <a:lnTo>
                  <a:pt x="44513" y="15633"/>
                </a:lnTo>
                <a:lnTo>
                  <a:pt x="47447" y="16179"/>
                </a:lnTo>
                <a:lnTo>
                  <a:pt x="51257" y="19735"/>
                </a:lnTo>
                <a:lnTo>
                  <a:pt x="54508" y="23825"/>
                </a:lnTo>
                <a:lnTo>
                  <a:pt x="57581" y="25666"/>
                </a:lnTo>
                <a:lnTo>
                  <a:pt x="60337" y="26136"/>
                </a:lnTo>
                <a:lnTo>
                  <a:pt x="63703" y="26136"/>
                </a:lnTo>
                <a:lnTo>
                  <a:pt x="66522" y="24892"/>
                </a:lnTo>
                <a:lnTo>
                  <a:pt x="71094" y="19913"/>
                </a:lnTo>
                <a:lnTo>
                  <a:pt x="72237" y="16840"/>
                </a:lnTo>
                <a:lnTo>
                  <a:pt x="72237" y="9372"/>
                </a:lnTo>
                <a:lnTo>
                  <a:pt x="70840" y="6223"/>
                </a:lnTo>
                <a:lnTo>
                  <a:pt x="68021" y="3733"/>
                </a:lnTo>
                <a:lnTo>
                  <a:pt x="65214" y="1244"/>
                </a:lnTo>
                <a:lnTo>
                  <a:pt x="61671" y="0"/>
                </a:lnTo>
                <a:lnTo>
                  <a:pt x="57391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6021656" y="811991"/>
            <a:ext cx="76936" cy="56403"/>
          </a:xfrm>
          <a:custGeom>
            <a:avLst/>
            <a:gdLst/>
            <a:ahLst/>
            <a:cxnLst/>
            <a:rect l="l" t="t" r="r" b="b"/>
            <a:pathLst>
              <a:path w="49047" h="87947">
                <a:moveTo>
                  <a:pt x="49047" y="78384"/>
                </a:moveTo>
                <a:lnTo>
                  <a:pt x="45402" y="81432"/>
                </a:lnTo>
                <a:lnTo>
                  <a:pt x="35039" y="81432"/>
                </a:lnTo>
                <a:lnTo>
                  <a:pt x="31419" y="78384"/>
                </a:lnTo>
                <a:lnTo>
                  <a:pt x="40195" y="87947"/>
                </a:lnTo>
                <a:lnTo>
                  <a:pt x="46621" y="87490"/>
                </a:lnTo>
                <a:lnTo>
                  <a:pt x="49047" y="78384"/>
                </a:lnTo>
                <a:close/>
              </a:path>
              <a:path w="49047" h="87947">
                <a:moveTo>
                  <a:pt x="21630" y="4427"/>
                </a:moveTo>
                <a:lnTo>
                  <a:pt x="11417" y="12496"/>
                </a:lnTo>
                <a:lnTo>
                  <a:pt x="6550" y="18944"/>
                </a:lnTo>
                <a:lnTo>
                  <a:pt x="1636" y="30548"/>
                </a:lnTo>
                <a:lnTo>
                  <a:pt x="0" y="44018"/>
                </a:lnTo>
                <a:lnTo>
                  <a:pt x="659" y="52751"/>
                </a:lnTo>
                <a:lnTo>
                  <a:pt x="4388" y="65024"/>
                </a:lnTo>
                <a:lnTo>
                  <a:pt x="11417" y="75450"/>
                </a:lnTo>
                <a:lnTo>
                  <a:pt x="15978" y="79756"/>
                </a:lnTo>
                <a:lnTo>
                  <a:pt x="27109" y="85899"/>
                </a:lnTo>
                <a:lnTo>
                  <a:pt x="40195" y="87947"/>
                </a:lnTo>
                <a:lnTo>
                  <a:pt x="31419" y="78384"/>
                </a:lnTo>
                <a:lnTo>
                  <a:pt x="29337" y="72275"/>
                </a:lnTo>
                <a:lnTo>
                  <a:pt x="28163" y="67830"/>
                </a:lnTo>
                <a:lnTo>
                  <a:pt x="26700" y="56193"/>
                </a:lnTo>
                <a:lnTo>
                  <a:pt x="26212" y="40284"/>
                </a:lnTo>
                <a:lnTo>
                  <a:pt x="26217" y="38815"/>
                </a:lnTo>
                <a:lnTo>
                  <a:pt x="27057" y="23826"/>
                </a:lnTo>
                <a:lnTo>
                  <a:pt x="29337" y="14020"/>
                </a:lnTo>
                <a:lnTo>
                  <a:pt x="31419" y="9017"/>
                </a:lnTo>
                <a:lnTo>
                  <a:pt x="35039" y="6515"/>
                </a:lnTo>
                <a:lnTo>
                  <a:pt x="45402" y="6515"/>
                </a:lnTo>
                <a:lnTo>
                  <a:pt x="49047" y="9017"/>
                </a:lnTo>
                <a:lnTo>
                  <a:pt x="51130" y="14020"/>
                </a:lnTo>
                <a:lnTo>
                  <a:pt x="53534" y="24867"/>
                </a:lnTo>
                <a:lnTo>
                  <a:pt x="54254" y="40284"/>
                </a:lnTo>
                <a:lnTo>
                  <a:pt x="54116" y="49264"/>
                </a:lnTo>
                <a:lnTo>
                  <a:pt x="53111" y="62904"/>
                </a:lnTo>
                <a:lnTo>
                  <a:pt x="51130" y="72275"/>
                </a:lnTo>
                <a:lnTo>
                  <a:pt x="49047" y="78384"/>
                </a:lnTo>
                <a:lnTo>
                  <a:pt x="46621" y="87490"/>
                </a:lnTo>
                <a:lnTo>
                  <a:pt x="58783" y="83513"/>
                </a:lnTo>
                <a:lnTo>
                  <a:pt x="69011" y="75450"/>
                </a:lnTo>
                <a:lnTo>
                  <a:pt x="73871" y="69051"/>
                </a:lnTo>
                <a:lnTo>
                  <a:pt x="78827" y="57461"/>
                </a:lnTo>
                <a:lnTo>
                  <a:pt x="80479" y="44018"/>
                </a:lnTo>
                <a:lnTo>
                  <a:pt x="79804" y="35171"/>
                </a:lnTo>
                <a:lnTo>
                  <a:pt x="76051" y="22903"/>
                </a:lnTo>
                <a:lnTo>
                  <a:pt x="69011" y="12496"/>
                </a:lnTo>
                <a:lnTo>
                  <a:pt x="64413" y="8172"/>
                </a:lnTo>
                <a:lnTo>
                  <a:pt x="53268" y="2043"/>
                </a:lnTo>
                <a:lnTo>
                  <a:pt x="40195" y="0"/>
                </a:lnTo>
                <a:lnTo>
                  <a:pt x="33795" y="453"/>
                </a:lnTo>
                <a:lnTo>
                  <a:pt x="21630" y="442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6157541" y="811989"/>
            <a:ext cx="223340" cy="54840"/>
          </a:xfrm>
          <a:custGeom>
            <a:avLst/>
            <a:gdLst/>
            <a:ahLst/>
            <a:cxnLst/>
            <a:rect l="l" t="t" r="r" b="b"/>
            <a:pathLst>
              <a:path w="142379" h="85509">
                <a:moveTo>
                  <a:pt x="117297" y="0"/>
                </a:moveTo>
                <a:lnTo>
                  <a:pt x="101180" y="0"/>
                </a:lnTo>
                <a:lnTo>
                  <a:pt x="93954" y="2743"/>
                </a:lnTo>
                <a:lnTo>
                  <a:pt x="88569" y="8255"/>
                </a:lnTo>
                <a:lnTo>
                  <a:pt x="86194" y="10795"/>
                </a:lnTo>
                <a:lnTo>
                  <a:pt x="84099" y="13804"/>
                </a:lnTo>
                <a:lnTo>
                  <a:pt x="82308" y="17272"/>
                </a:lnTo>
                <a:lnTo>
                  <a:pt x="81381" y="13233"/>
                </a:lnTo>
                <a:lnTo>
                  <a:pt x="79756" y="9842"/>
                </a:lnTo>
                <a:lnTo>
                  <a:pt x="77444" y="7124"/>
                </a:lnTo>
                <a:lnTo>
                  <a:pt x="73507" y="2374"/>
                </a:lnTo>
                <a:lnTo>
                  <a:pt x="68008" y="0"/>
                </a:lnTo>
                <a:lnTo>
                  <a:pt x="51917" y="0"/>
                </a:lnTo>
                <a:lnTo>
                  <a:pt x="44716" y="2743"/>
                </a:lnTo>
                <a:lnTo>
                  <a:pt x="39331" y="8255"/>
                </a:lnTo>
                <a:lnTo>
                  <a:pt x="35636" y="12674"/>
                </a:lnTo>
                <a:lnTo>
                  <a:pt x="34124" y="15278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3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1"/>
                </a:lnTo>
                <a:lnTo>
                  <a:pt x="0" y="85509"/>
                </a:lnTo>
                <a:lnTo>
                  <a:pt x="43929" y="85509"/>
                </a:lnTo>
                <a:lnTo>
                  <a:pt x="43929" y="80391"/>
                </a:lnTo>
                <a:lnTo>
                  <a:pt x="40347" y="80098"/>
                </a:lnTo>
                <a:lnTo>
                  <a:pt x="37807" y="79095"/>
                </a:lnTo>
                <a:lnTo>
                  <a:pt x="34861" y="75615"/>
                </a:lnTo>
                <a:lnTo>
                  <a:pt x="34124" y="72783"/>
                </a:lnTo>
                <a:lnTo>
                  <a:pt x="34124" y="23012"/>
                </a:lnTo>
                <a:lnTo>
                  <a:pt x="35052" y="21158"/>
                </a:lnTo>
                <a:lnTo>
                  <a:pt x="37680" y="17881"/>
                </a:lnTo>
                <a:lnTo>
                  <a:pt x="41211" y="13893"/>
                </a:lnTo>
                <a:lnTo>
                  <a:pt x="45123" y="11899"/>
                </a:lnTo>
                <a:lnTo>
                  <a:pt x="52298" y="11899"/>
                </a:lnTo>
                <a:lnTo>
                  <a:pt x="54610" y="13030"/>
                </a:lnTo>
                <a:lnTo>
                  <a:pt x="58089" y="17614"/>
                </a:lnTo>
                <a:lnTo>
                  <a:pt x="58953" y="20612"/>
                </a:lnTo>
                <a:lnTo>
                  <a:pt x="58953" y="72783"/>
                </a:lnTo>
                <a:lnTo>
                  <a:pt x="58229" y="75615"/>
                </a:lnTo>
                <a:lnTo>
                  <a:pt x="56781" y="77355"/>
                </a:lnTo>
                <a:lnTo>
                  <a:pt x="52819" y="80098"/>
                </a:lnTo>
                <a:lnTo>
                  <a:pt x="49225" y="80391"/>
                </a:lnTo>
                <a:lnTo>
                  <a:pt x="49225" y="85509"/>
                </a:lnTo>
                <a:lnTo>
                  <a:pt x="93154" y="85509"/>
                </a:lnTo>
                <a:lnTo>
                  <a:pt x="93154" y="80391"/>
                </a:lnTo>
                <a:lnTo>
                  <a:pt x="89573" y="80098"/>
                </a:lnTo>
                <a:lnTo>
                  <a:pt x="87033" y="79095"/>
                </a:lnTo>
                <a:lnTo>
                  <a:pt x="84086" y="75615"/>
                </a:lnTo>
                <a:lnTo>
                  <a:pt x="83350" y="72783"/>
                </a:lnTo>
                <a:lnTo>
                  <a:pt x="83350" y="23012"/>
                </a:lnTo>
                <a:lnTo>
                  <a:pt x="84340" y="21158"/>
                </a:lnTo>
                <a:lnTo>
                  <a:pt x="86918" y="17881"/>
                </a:lnTo>
                <a:lnTo>
                  <a:pt x="90462" y="13893"/>
                </a:lnTo>
                <a:lnTo>
                  <a:pt x="94386" y="11899"/>
                </a:lnTo>
                <a:lnTo>
                  <a:pt x="101536" y="11899"/>
                </a:lnTo>
                <a:lnTo>
                  <a:pt x="103822" y="13017"/>
                </a:lnTo>
                <a:lnTo>
                  <a:pt x="107302" y="17538"/>
                </a:lnTo>
                <a:lnTo>
                  <a:pt x="108178" y="20523"/>
                </a:lnTo>
                <a:lnTo>
                  <a:pt x="108178" y="72783"/>
                </a:lnTo>
                <a:lnTo>
                  <a:pt x="107454" y="75615"/>
                </a:lnTo>
                <a:lnTo>
                  <a:pt x="106006" y="77355"/>
                </a:lnTo>
                <a:lnTo>
                  <a:pt x="102044" y="80098"/>
                </a:lnTo>
                <a:lnTo>
                  <a:pt x="98450" y="80391"/>
                </a:lnTo>
                <a:lnTo>
                  <a:pt x="98450" y="85509"/>
                </a:lnTo>
                <a:lnTo>
                  <a:pt x="142379" y="85509"/>
                </a:lnTo>
                <a:lnTo>
                  <a:pt x="142379" y="80391"/>
                </a:lnTo>
                <a:lnTo>
                  <a:pt x="138798" y="80098"/>
                </a:lnTo>
                <a:lnTo>
                  <a:pt x="136258" y="79095"/>
                </a:lnTo>
                <a:lnTo>
                  <a:pt x="133311" y="75615"/>
                </a:lnTo>
                <a:lnTo>
                  <a:pt x="132575" y="72783"/>
                </a:lnTo>
                <a:lnTo>
                  <a:pt x="132575" y="18288"/>
                </a:lnTo>
                <a:lnTo>
                  <a:pt x="130619" y="11722"/>
                </a:lnTo>
                <a:lnTo>
                  <a:pt x="126695" y="7035"/>
                </a:lnTo>
                <a:lnTo>
                  <a:pt x="122783" y="2349"/>
                </a:lnTo>
                <a:lnTo>
                  <a:pt x="117297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6469548" y="794339"/>
            <a:ext cx="87834" cy="74330"/>
          </a:xfrm>
          <a:custGeom>
            <a:avLst/>
            <a:gdLst/>
            <a:ahLst/>
            <a:cxnLst/>
            <a:rect l="l" t="t" r="r" b="b"/>
            <a:pathLst>
              <a:path w="55994" h="115900">
                <a:moveTo>
                  <a:pt x="11201" y="106553"/>
                </a:moveTo>
                <a:lnTo>
                  <a:pt x="14846" y="110261"/>
                </a:lnTo>
                <a:lnTo>
                  <a:pt x="18491" y="114020"/>
                </a:lnTo>
                <a:lnTo>
                  <a:pt x="23660" y="115900"/>
                </a:lnTo>
                <a:lnTo>
                  <a:pt x="35991" y="115900"/>
                </a:lnTo>
                <a:lnTo>
                  <a:pt x="41059" y="114109"/>
                </a:lnTo>
                <a:lnTo>
                  <a:pt x="45580" y="110515"/>
                </a:lnTo>
                <a:lnTo>
                  <a:pt x="50088" y="106934"/>
                </a:lnTo>
                <a:lnTo>
                  <a:pt x="53555" y="101955"/>
                </a:lnTo>
                <a:lnTo>
                  <a:pt x="55994" y="95592"/>
                </a:lnTo>
                <a:lnTo>
                  <a:pt x="52171" y="93764"/>
                </a:lnTo>
                <a:lnTo>
                  <a:pt x="50317" y="96951"/>
                </a:lnTo>
                <a:lnTo>
                  <a:pt x="48691" y="99174"/>
                </a:lnTo>
                <a:lnTo>
                  <a:pt x="45846" y="101727"/>
                </a:lnTo>
                <a:lnTo>
                  <a:pt x="42621" y="102362"/>
                </a:lnTo>
                <a:lnTo>
                  <a:pt x="39611" y="102362"/>
                </a:lnTo>
                <a:lnTo>
                  <a:pt x="37503" y="101612"/>
                </a:lnTo>
                <a:lnTo>
                  <a:pt x="35064" y="98602"/>
                </a:lnTo>
                <a:lnTo>
                  <a:pt x="34467" y="95961"/>
                </a:lnTo>
                <a:lnTo>
                  <a:pt x="34467" y="38544"/>
                </a:lnTo>
                <a:lnTo>
                  <a:pt x="50952" y="38544"/>
                </a:lnTo>
                <a:lnTo>
                  <a:pt x="50952" y="29959"/>
                </a:lnTo>
                <a:lnTo>
                  <a:pt x="34467" y="29959"/>
                </a:lnTo>
                <a:lnTo>
                  <a:pt x="34467" y="0"/>
                </a:lnTo>
                <a:lnTo>
                  <a:pt x="30733" y="0"/>
                </a:lnTo>
                <a:lnTo>
                  <a:pt x="26390" y="7874"/>
                </a:lnTo>
                <a:lnTo>
                  <a:pt x="22059" y="14160"/>
                </a:lnTo>
                <a:lnTo>
                  <a:pt x="17754" y="18846"/>
                </a:lnTo>
                <a:lnTo>
                  <a:pt x="13436" y="23533"/>
                </a:lnTo>
                <a:lnTo>
                  <a:pt x="7518" y="28397"/>
                </a:lnTo>
                <a:lnTo>
                  <a:pt x="0" y="33426"/>
                </a:lnTo>
                <a:lnTo>
                  <a:pt x="0" y="38544"/>
                </a:lnTo>
                <a:lnTo>
                  <a:pt x="9372" y="38544"/>
                </a:lnTo>
                <a:lnTo>
                  <a:pt x="9372" y="101257"/>
                </a:lnTo>
                <a:lnTo>
                  <a:pt x="11201" y="106553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6564316" y="788492"/>
            <a:ext cx="145725" cy="78337"/>
          </a:xfrm>
          <a:custGeom>
            <a:avLst/>
            <a:gdLst/>
            <a:ahLst/>
            <a:cxnLst/>
            <a:rect l="l" t="t" r="r" b="b"/>
            <a:pathLst>
              <a:path w="92900" h="122148">
                <a:moveTo>
                  <a:pt x="83083" y="54927"/>
                </a:moveTo>
                <a:lnTo>
                  <a:pt x="81140" y="48361"/>
                </a:lnTo>
                <a:lnTo>
                  <a:pt x="77228" y="43675"/>
                </a:lnTo>
                <a:lnTo>
                  <a:pt x="73317" y="38989"/>
                </a:lnTo>
                <a:lnTo>
                  <a:pt x="67843" y="36639"/>
                </a:lnTo>
                <a:lnTo>
                  <a:pt x="51803" y="36639"/>
                </a:lnTo>
                <a:lnTo>
                  <a:pt x="44627" y="39382"/>
                </a:lnTo>
                <a:lnTo>
                  <a:pt x="39243" y="44894"/>
                </a:lnTo>
                <a:lnTo>
                  <a:pt x="35636" y="49314"/>
                </a:lnTo>
                <a:lnTo>
                  <a:pt x="34124" y="51917"/>
                </a:lnTo>
                <a:lnTo>
                  <a:pt x="34124" y="0"/>
                </a:lnTo>
                <a:lnTo>
                  <a:pt x="0" y="0"/>
                </a:lnTo>
                <a:lnTo>
                  <a:pt x="0" y="5130"/>
                </a:lnTo>
                <a:lnTo>
                  <a:pt x="3124" y="5295"/>
                </a:lnTo>
                <a:lnTo>
                  <a:pt x="5524" y="6400"/>
                </a:lnTo>
                <a:lnTo>
                  <a:pt x="8890" y="10452"/>
                </a:lnTo>
                <a:lnTo>
                  <a:pt x="9728" y="13195"/>
                </a:lnTo>
                <a:lnTo>
                  <a:pt x="9728" y="109423"/>
                </a:lnTo>
                <a:lnTo>
                  <a:pt x="9004" y="112255"/>
                </a:lnTo>
                <a:lnTo>
                  <a:pt x="7556" y="113995"/>
                </a:lnTo>
                <a:lnTo>
                  <a:pt x="3594" y="116738"/>
                </a:lnTo>
                <a:lnTo>
                  <a:pt x="0" y="117030"/>
                </a:lnTo>
                <a:lnTo>
                  <a:pt x="0" y="122148"/>
                </a:lnTo>
                <a:lnTo>
                  <a:pt x="43929" y="122148"/>
                </a:lnTo>
                <a:lnTo>
                  <a:pt x="43929" y="117030"/>
                </a:lnTo>
                <a:lnTo>
                  <a:pt x="40347" y="116738"/>
                </a:lnTo>
                <a:lnTo>
                  <a:pt x="37807" y="115735"/>
                </a:lnTo>
                <a:lnTo>
                  <a:pt x="34861" y="112255"/>
                </a:lnTo>
                <a:lnTo>
                  <a:pt x="34124" y="109423"/>
                </a:lnTo>
                <a:lnTo>
                  <a:pt x="34124" y="59385"/>
                </a:lnTo>
                <a:lnTo>
                  <a:pt x="35115" y="57708"/>
                </a:lnTo>
                <a:lnTo>
                  <a:pt x="37592" y="54521"/>
                </a:lnTo>
                <a:lnTo>
                  <a:pt x="41122" y="50533"/>
                </a:lnTo>
                <a:lnTo>
                  <a:pt x="45034" y="48539"/>
                </a:lnTo>
                <a:lnTo>
                  <a:pt x="52146" y="48539"/>
                </a:lnTo>
                <a:lnTo>
                  <a:pt x="54432" y="49657"/>
                </a:lnTo>
                <a:lnTo>
                  <a:pt x="57835" y="54102"/>
                </a:lnTo>
                <a:lnTo>
                  <a:pt x="58686" y="57048"/>
                </a:lnTo>
                <a:lnTo>
                  <a:pt x="58686" y="109423"/>
                </a:lnTo>
                <a:lnTo>
                  <a:pt x="57962" y="112255"/>
                </a:lnTo>
                <a:lnTo>
                  <a:pt x="56527" y="113995"/>
                </a:lnTo>
                <a:lnTo>
                  <a:pt x="52565" y="116738"/>
                </a:lnTo>
                <a:lnTo>
                  <a:pt x="48971" y="117030"/>
                </a:lnTo>
                <a:lnTo>
                  <a:pt x="48971" y="122148"/>
                </a:lnTo>
                <a:lnTo>
                  <a:pt x="92900" y="122148"/>
                </a:lnTo>
                <a:lnTo>
                  <a:pt x="92900" y="117030"/>
                </a:lnTo>
                <a:lnTo>
                  <a:pt x="89306" y="116738"/>
                </a:lnTo>
                <a:lnTo>
                  <a:pt x="86779" y="115735"/>
                </a:lnTo>
                <a:lnTo>
                  <a:pt x="83820" y="112255"/>
                </a:lnTo>
                <a:lnTo>
                  <a:pt x="83083" y="109423"/>
                </a:lnTo>
                <a:lnTo>
                  <a:pt x="83083" y="5492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6721616" y="811999"/>
            <a:ext cx="112218" cy="56403"/>
          </a:xfrm>
          <a:custGeom>
            <a:avLst/>
            <a:gdLst/>
            <a:ahLst/>
            <a:cxnLst/>
            <a:rect l="l" t="t" r="r" b="b"/>
            <a:pathLst>
              <a:path w="71539" h="87947">
                <a:moveTo>
                  <a:pt x="71500" y="41668"/>
                </a:moveTo>
                <a:lnTo>
                  <a:pt x="71539" y="38722"/>
                </a:lnTo>
                <a:lnTo>
                  <a:pt x="71342" y="34194"/>
                </a:lnTo>
                <a:lnTo>
                  <a:pt x="68241" y="21564"/>
                </a:lnTo>
                <a:lnTo>
                  <a:pt x="61379" y="11023"/>
                </a:lnTo>
                <a:lnTo>
                  <a:pt x="59525" y="9144"/>
                </a:lnTo>
                <a:lnTo>
                  <a:pt x="48742" y="2284"/>
                </a:lnTo>
                <a:lnTo>
                  <a:pt x="45046" y="8458"/>
                </a:lnTo>
                <a:lnTo>
                  <a:pt x="46964" y="12369"/>
                </a:lnTo>
                <a:lnTo>
                  <a:pt x="48869" y="16281"/>
                </a:lnTo>
                <a:lnTo>
                  <a:pt x="49834" y="23088"/>
                </a:lnTo>
                <a:lnTo>
                  <a:pt x="49923" y="34810"/>
                </a:lnTo>
                <a:lnTo>
                  <a:pt x="24345" y="34810"/>
                </a:lnTo>
                <a:lnTo>
                  <a:pt x="24409" y="25730"/>
                </a:lnTo>
                <a:lnTo>
                  <a:pt x="25425" y="18834"/>
                </a:lnTo>
                <a:lnTo>
                  <a:pt x="27393" y="14147"/>
                </a:lnTo>
                <a:lnTo>
                  <a:pt x="32473" y="147"/>
                </a:lnTo>
                <a:lnTo>
                  <a:pt x="20264" y="3838"/>
                </a:lnTo>
                <a:lnTo>
                  <a:pt x="10159" y="12496"/>
                </a:lnTo>
                <a:lnTo>
                  <a:pt x="5972" y="18677"/>
                </a:lnTo>
                <a:lnTo>
                  <a:pt x="1491" y="30390"/>
                </a:lnTo>
                <a:lnTo>
                  <a:pt x="0" y="44018"/>
                </a:lnTo>
                <a:lnTo>
                  <a:pt x="587" y="52541"/>
                </a:lnTo>
                <a:lnTo>
                  <a:pt x="4068" y="64930"/>
                </a:lnTo>
                <a:lnTo>
                  <a:pt x="10680" y="75437"/>
                </a:lnTo>
                <a:lnTo>
                  <a:pt x="13815" y="78731"/>
                </a:lnTo>
                <a:lnTo>
                  <a:pt x="24649" y="85641"/>
                </a:lnTo>
                <a:lnTo>
                  <a:pt x="37503" y="87947"/>
                </a:lnTo>
                <a:lnTo>
                  <a:pt x="45021" y="87947"/>
                </a:lnTo>
                <a:lnTo>
                  <a:pt x="51701" y="85953"/>
                </a:lnTo>
                <a:lnTo>
                  <a:pt x="57518" y="81991"/>
                </a:lnTo>
                <a:lnTo>
                  <a:pt x="63334" y="78028"/>
                </a:lnTo>
                <a:lnTo>
                  <a:pt x="68008" y="72288"/>
                </a:lnTo>
                <a:lnTo>
                  <a:pt x="71539" y="64757"/>
                </a:lnTo>
                <a:lnTo>
                  <a:pt x="67970" y="61721"/>
                </a:lnTo>
                <a:lnTo>
                  <a:pt x="65011" y="66179"/>
                </a:lnTo>
                <a:lnTo>
                  <a:pt x="61925" y="69494"/>
                </a:lnTo>
                <a:lnTo>
                  <a:pt x="58712" y="71666"/>
                </a:lnTo>
                <a:lnTo>
                  <a:pt x="55498" y="73837"/>
                </a:lnTo>
                <a:lnTo>
                  <a:pt x="52069" y="74917"/>
                </a:lnTo>
                <a:lnTo>
                  <a:pt x="40131" y="74917"/>
                </a:lnTo>
                <a:lnTo>
                  <a:pt x="34048" y="71881"/>
                </a:lnTo>
                <a:lnTo>
                  <a:pt x="30175" y="65798"/>
                </a:lnTo>
                <a:lnTo>
                  <a:pt x="26758" y="60299"/>
                </a:lnTo>
                <a:lnTo>
                  <a:pt x="24790" y="52260"/>
                </a:lnTo>
                <a:lnTo>
                  <a:pt x="24256" y="41668"/>
                </a:lnTo>
                <a:lnTo>
                  <a:pt x="71500" y="41668"/>
                </a:lnTo>
                <a:close/>
              </a:path>
              <a:path w="71539" h="87947">
                <a:moveTo>
                  <a:pt x="27393" y="14147"/>
                </a:moveTo>
                <a:lnTo>
                  <a:pt x="29540" y="9055"/>
                </a:lnTo>
                <a:lnTo>
                  <a:pt x="32753" y="6502"/>
                </a:lnTo>
                <a:lnTo>
                  <a:pt x="41744" y="6502"/>
                </a:lnTo>
                <a:lnTo>
                  <a:pt x="45046" y="8458"/>
                </a:lnTo>
                <a:lnTo>
                  <a:pt x="48742" y="2284"/>
                </a:lnTo>
                <a:lnTo>
                  <a:pt x="35763" y="0"/>
                </a:lnTo>
                <a:lnTo>
                  <a:pt x="32473" y="147"/>
                </a:lnTo>
                <a:lnTo>
                  <a:pt x="27393" y="1414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6928366" y="854244"/>
            <a:ext cx="65442" cy="54840"/>
          </a:xfrm>
          <a:custGeom>
            <a:avLst/>
            <a:gdLst/>
            <a:ahLst/>
            <a:cxnLst/>
            <a:rect l="l" t="t" r="r" b="b"/>
            <a:pathLst>
              <a:path w="41719" h="85509">
                <a:moveTo>
                  <a:pt x="38188" y="7124"/>
                </a:moveTo>
                <a:lnTo>
                  <a:pt x="35153" y="2844"/>
                </a:lnTo>
                <a:lnTo>
                  <a:pt x="34112" y="0"/>
                </a:lnTo>
                <a:lnTo>
                  <a:pt x="34112" y="10947"/>
                </a:lnTo>
                <a:lnTo>
                  <a:pt x="37147" y="14770"/>
                </a:lnTo>
                <a:lnTo>
                  <a:pt x="41719" y="19621"/>
                </a:lnTo>
                <a:lnTo>
                  <a:pt x="40792" y="9956"/>
                </a:lnTo>
                <a:lnTo>
                  <a:pt x="38188" y="7124"/>
                </a:lnTo>
                <a:close/>
              </a:path>
              <a:path w="41719" h="85509">
                <a:moveTo>
                  <a:pt x="3581" y="-58102"/>
                </a:moveTo>
                <a:lnTo>
                  <a:pt x="6108" y="-57124"/>
                </a:lnTo>
                <a:lnTo>
                  <a:pt x="8991" y="-53644"/>
                </a:lnTo>
                <a:lnTo>
                  <a:pt x="9715" y="-50787"/>
                </a:lnTo>
                <a:lnTo>
                  <a:pt x="9715" y="43472"/>
                </a:lnTo>
                <a:lnTo>
                  <a:pt x="8991" y="46278"/>
                </a:lnTo>
                <a:lnTo>
                  <a:pt x="7543" y="48018"/>
                </a:lnTo>
                <a:lnTo>
                  <a:pt x="3581" y="50799"/>
                </a:lnTo>
                <a:lnTo>
                  <a:pt x="0" y="51142"/>
                </a:lnTo>
                <a:lnTo>
                  <a:pt x="0" y="56260"/>
                </a:lnTo>
                <a:lnTo>
                  <a:pt x="46786" y="56260"/>
                </a:lnTo>
                <a:lnTo>
                  <a:pt x="46786" y="51142"/>
                </a:lnTo>
                <a:lnTo>
                  <a:pt x="45491" y="51142"/>
                </a:lnTo>
                <a:lnTo>
                  <a:pt x="41313" y="50799"/>
                </a:lnTo>
                <a:lnTo>
                  <a:pt x="38379" y="49326"/>
                </a:lnTo>
                <a:lnTo>
                  <a:pt x="36677" y="46761"/>
                </a:lnTo>
                <a:lnTo>
                  <a:pt x="34963" y="44183"/>
                </a:lnTo>
                <a:lnTo>
                  <a:pt x="34112" y="39890"/>
                </a:lnTo>
                <a:lnTo>
                  <a:pt x="34112" y="-41922"/>
                </a:lnTo>
                <a:lnTo>
                  <a:pt x="37185" y="-51536"/>
                </a:lnTo>
                <a:lnTo>
                  <a:pt x="42125" y="-56337"/>
                </a:lnTo>
                <a:lnTo>
                  <a:pt x="53873" y="-56337"/>
                </a:lnTo>
                <a:lnTo>
                  <a:pt x="57632" y="-53454"/>
                </a:lnTo>
                <a:lnTo>
                  <a:pt x="60198" y="-47701"/>
                </a:lnTo>
                <a:lnTo>
                  <a:pt x="63110" y="-36949"/>
                </a:lnTo>
                <a:lnTo>
                  <a:pt x="64058" y="-22390"/>
                </a:lnTo>
                <a:lnTo>
                  <a:pt x="63053" y="-7766"/>
                </a:lnTo>
                <a:lnTo>
                  <a:pt x="60071" y="2781"/>
                </a:lnTo>
                <a:lnTo>
                  <a:pt x="57416" y="8508"/>
                </a:lnTo>
                <a:lnTo>
                  <a:pt x="53530" y="11379"/>
                </a:lnTo>
                <a:lnTo>
                  <a:pt x="44208" y="11379"/>
                </a:lnTo>
                <a:lnTo>
                  <a:pt x="40792" y="9956"/>
                </a:lnTo>
                <a:lnTo>
                  <a:pt x="41719" y="19621"/>
                </a:lnTo>
                <a:lnTo>
                  <a:pt x="47218" y="22059"/>
                </a:lnTo>
                <a:lnTo>
                  <a:pt x="53644" y="22059"/>
                </a:lnTo>
                <a:lnTo>
                  <a:pt x="57376" y="21892"/>
                </a:lnTo>
                <a:lnTo>
                  <a:pt x="69809" y="18290"/>
                </a:lnTo>
                <a:lnTo>
                  <a:pt x="79781" y="9994"/>
                </a:lnTo>
                <a:lnTo>
                  <a:pt x="83939" y="3789"/>
                </a:lnTo>
                <a:lnTo>
                  <a:pt x="88240" y="-7921"/>
                </a:lnTo>
                <a:lnTo>
                  <a:pt x="89674" y="-21869"/>
                </a:lnTo>
                <a:lnTo>
                  <a:pt x="89167" y="-31031"/>
                </a:lnTo>
                <a:lnTo>
                  <a:pt x="86246" y="-43720"/>
                </a:lnTo>
                <a:lnTo>
                  <a:pt x="80733" y="-53987"/>
                </a:lnTo>
                <a:lnTo>
                  <a:pt x="69493" y="-63253"/>
                </a:lnTo>
                <a:lnTo>
                  <a:pt x="56515" y="-65887"/>
                </a:lnTo>
                <a:lnTo>
                  <a:pt x="44058" y="-62890"/>
                </a:lnTo>
                <a:lnTo>
                  <a:pt x="34112" y="-53822"/>
                </a:lnTo>
                <a:lnTo>
                  <a:pt x="34112" y="-63461"/>
                </a:lnTo>
                <a:lnTo>
                  <a:pt x="0" y="-63461"/>
                </a:lnTo>
                <a:lnTo>
                  <a:pt x="0" y="-58331"/>
                </a:lnTo>
                <a:lnTo>
                  <a:pt x="3581" y="-58102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7080467" y="811989"/>
            <a:ext cx="113313" cy="54840"/>
          </a:xfrm>
          <a:custGeom>
            <a:avLst/>
            <a:gdLst/>
            <a:ahLst/>
            <a:cxnLst/>
            <a:rect l="l" t="t" r="r" b="b"/>
            <a:pathLst>
              <a:path w="72237" h="85509">
                <a:moveTo>
                  <a:pt x="57391" y="0"/>
                </a:moveTo>
                <a:lnTo>
                  <a:pt x="49923" y="0"/>
                </a:lnTo>
                <a:lnTo>
                  <a:pt x="43357" y="4051"/>
                </a:lnTo>
                <a:lnTo>
                  <a:pt x="37680" y="12153"/>
                </a:lnTo>
                <a:lnTo>
                  <a:pt x="36410" y="14008"/>
                </a:lnTo>
                <a:lnTo>
                  <a:pt x="34124" y="17970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3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1"/>
                </a:lnTo>
                <a:lnTo>
                  <a:pt x="0" y="85509"/>
                </a:lnTo>
                <a:lnTo>
                  <a:pt x="46799" y="85509"/>
                </a:lnTo>
                <a:lnTo>
                  <a:pt x="46799" y="80391"/>
                </a:lnTo>
                <a:lnTo>
                  <a:pt x="42164" y="80048"/>
                </a:lnTo>
                <a:lnTo>
                  <a:pt x="38900" y="79006"/>
                </a:lnTo>
                <a:lnTo>
                  <a:pt x="35077" y="75526"/>
                </a:lnTo>
                <a:lnTo>
                  <a:pt x="34124" y="72720"/>
                </a:lnTo>
                <a:lnTo>
                  <a:pt x="34124" y="32207"/>
                </a:lnTo>
                <a:lnTo>
                  <a:pt x="34747" y="27139"/>
                </a:lnTo>
                <a:lnTo>
                  <a:pt x="35991" y="23787"/>
                </a:lnTo>
                <a:lnTo>
                  <a:pt x="37236" y="20434"/>
                </a:lnTo>
                <a:lnTo>
                  <a:pt x="39382" y="17970"/>
                </a:lnTo>
                <a:lnTo>
                  <a:pt x="42456" y="16408"/>
                </a:lnTo>
                <a:lnTo>
                  <a:pt x="44513" y="15633"/>
                </a:lnTo>
                <a:lnTo>
                  <a:pt x="47447" y="16179"/>
                </a:lnTo>
                <a:lnTo>
                  <a:pt x="51257" y="19735"/>
                </a:lnTo>
                <a:lnTo>
                  <a:pt x="54508" y="23825"/>
                </a:lnTo>
                <a:lnTo>
                  <a:pt x="57581" y="25666"/>
                </a:lnTo>
                <a:lnTo>
                  <a:pt x="60337" y="26136"/>
                </a:lnTo>
                <a:lnTo>
                  <a:pt x="63703" y="26136"/>
                </a:lnTo>
                <a:lnTo>
                  <a:pt x="66522" y="24892"/>
                </a:lnTo>
                <a:lnTo>
                  <a:pt x="71094" y="19913"/>
                </a:lnTo>
                <a:lnTo>
                  <a:pt x="72237" y="16840"/>
                </a:lnTo>
                <a:lnTo>
                  <a:pt x="72237" y="9372"/>
                </a:lnTo>
                <a:lnTo>
                  <a:pt x="70840" y="6223"/>
                </a:lnTo>
                <a:lnTo>
                  <a:pt x="68021" y="3733"/>
                </a:lnTo>
                <a:lnTo>
                  <a:pt x="65214" y="1244"/>
                </a:lnTo>
                <a:lnTo>
                  <a:pt x="61671" y="0"/>
                </a:lnTo>
                <a:lnTo>
                  <a:pt x="57391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7204395" y="811991"/>
            <a:ext cx="130864" cy="56403"/>
          </a:xfrm>
          <a:custGeom>
            <a:avLst/>
            <a:gdLst/>
            <a:ahLst/>
            <a:cxnLst/>
            <a:rect l="l" t="t" r="r" b="b"/>
            <a:pathLst>
              <a:path w="83426" h="87947">
                <a:moveTo>
                  <a:pt x="42456" y="72847"/>
                </a:moveTo>
                <a:lnTo>
                  <a:pt x="37477" y="75095"/>
                </a:lnTo>
                <a:lnTo>
                  <a:pt x="31800" y="75095"/>
                </a:lnTo>
                <a:lnTo>
                  <a:pt x="29514" y="74066"/>
                </a:lnTo>
                <a:lnTo>
                  <a:pt x="26390" y="69964"/>
                </a:lnTo>
                <a:lnTo>
                  <a:pt x="25603" y="66967"/>
                </a:lnTo>
                <a:lnTo>
                  <a:pt x="25603" y="58572"/>
                </a:lnTo>
                <a:lnTo>
                  <a:pt x="30154" y="41316"/>
                </a:lnTo>
                <a:lnTo>
                  <a:pt x="17101" y="46692"/>
                </a:lnTo>
                <a:lnTo>
                  <a:pt x="7721" y="52920"/>
                </a:lnTo>
                <a:lnTo>
                  <a:pt x="2578" y="57467"/>
                </a:lnTo>
                <a:lnTo>
                  <a:pt x="0" y="62636"/>
                </a:lnTo>
                <a:lnTo>
                  <a:pt x="0" y="74434"/>
                </a:lnTo>
                <a:lnTo>
                  <a:pt x="1854" y="79197"/>
                </a:lnTo>
                <a:lnTo>
                  <a:pt x="5549" y="82702"/>
                </a:lnTo>
                <a:lnTo>
                  <a:pt x="9258" y="86207"/>
                </a:lnTo>
                <a:lnTo>
                  <a:pt x="14262" y="87947"/>
                </a:lnTo>
                <a:lnTo>
                  <a:pt x="27698" y="87947"/>
                </a:lnTo>
                <a:lnTo>
                  <a:pt x="33743" y="86563"/>
                </a:lnTo>
                <a:lnTo>
                  <a:pt x="38722" y="83781"/>
                </a:lnTo>
                <a:lnTo>
                  <a:pt x="42456" y="72847"/>
                </a:lnTo>
                <a:close/>
              </a:path>
              <a:path w="83426" h="87947">
                <a:moveTo>
                  <a:pt x="20980" y="15722"/>
                </a:moveTo>
                <a:lnTo>
                  <a:pt x="19926" y="12814"/>
                </a:lnTo>
                <a:lnTo>
                  <a:pt x="21272" y="9639"/>
                </a:lnTo>
                <a:lnTo>
                  <a:pt x="24104" y="7556"/>
                </a:lnTo>
                <a:lnTo>
                  <a:pt x="27927" y="6515"/>
                </a:lnTo>
                <a:lnTo>
                  <a:pt x="37249" y="6515"/>
                </a:lnTo>
                <a:lnTo>
                  <a:pt x="40932" y="7759"/>
                </a:lnTo>
                <a:lnTo>
                  <a:pt x="43802" y="10261"/>
                </a:lnTo>
                <a:lnTo>
                  <a:pt x="46659" y="12750"/>
                </a:lnTo>
                <a:lnTo>
                  <a:pt x="48094" y="15951"/>
                </a:lnTo>
                <a:lnTo>
                  <a:pt x="48094" y="35509"/>
                </a:lnTo>
                <a:lnTo>
                  <a:pt x="30899" y="41071"/>
                </a:lnTo>
                <a:lnTo>
                  <a:pt x="30154" y="41316"/>
                </a:lnTo>
                <a:lnTo>
                  <a:pt x="25603" y="58572"/>
                </a:lnTo>
                <a:lnTo>
                  <a:pt x="27254" y="54648"/>
                </a:lnTo>
                <a:lnTo>
                  <a:pt x="30556" y="51231"/>
                </a:lnTo>
                <a:lnTo>
                  <a:pt x="33858" y="47815"/>
                </a:lnTo>
                <a:lnTo>
                  <a:pt x="38658" y="45097"/>
                </a:lnTo>
                <a:lnTo>
                  <a:pt x="44970" y="43065"/>
                </a:lnTo>
                <a:lnTo>
                  <a:pt x="48094" y="42024"/>
                </a:lnTo>
                <a:lnTo>
                  <a:pt x="48094" y="67983"/>
                </a:lnTo>
                <a:lnTo>
                  <a:pt x="46354" y="69951"/>
                </a:lnTo>
                <a:lnTo>
                  <a:pt x="42456" y="72847"/>
                </a:lnTo>
                <a:lnTo>
                  <a:pt x="38722" y="83781"/>
                </a:lnTo>
                <a:lnTo>
                  <a:pt x="41960" y="81927"/>
                </a:lnTo>
                <a:lnTo>
                  <a:pt x="45224" y="79209"/>
                </a:lnTo>
                <a:lnTo>
                  <a:pt x="48526" y="75628"/>
                </a:lnTo>
                <a:lnTo>
                  <a:pt x="49225" y="78651"/>
                </a:lnTo>
                <a:lnTo>
                  <a:pt x="50444" y="81191"/>
                </a:lnTo>
                <a:lnTo>
                  <a:pt x="52171" y="83248"/>
                </a:lnTo>
                <a:lnTo>
                  <a:pt x="54952" y="86385"/>
                </a:lnTo>
                <a:lnTo>
                  <a:pt x="58889" y="87947"/>
                </a:lnTo>
                <a:lnTo>
                  <a:pt x="67449" y="87947"/>
                </a:lnTo>
                <a:lnTo>
                  <a:pt x="71031" y="86867"/>
                </a:lnTo>
                <a:lnTo>
                  <a:pt x="74701" y="84696"/>
                </a:lnTo>
                <a:lnTo>
                  <a:pt x="78384" y="82524"/>
                </a:lnTo>
                <a:lnTo>
                  <a:pt x="81292" y="79832"/>
                </a:lnTo>
                <a:lnTo>
                  <a:pt x="83426" y="76593"/>
                </a:lnTo>
                <a:lnTo>
                  <a:pt x="79692" y="72948"/>
                </a:lnTo>
                <a:lnTo>
                  <a:pt x="78943" y="73698"/>
                </a:lnTo>
                <a:lnTo>
                  <a:pt x="75793" y="75031"/>
                </a:lnTo>
                <a:lnTo>
                  <a:pt x="72732" y="72783"/>
                </a:lnTo>
                <a:lnTo>
                  <a:pt x="72491" y="68960"/>
                </a:lnTo>
                <a:lnTo>
                  <a:pt x="72491" y="18681"/>
                </a:lnTo>
                <a:lnTo>
                  <a:pt x="69684" y="11493"/>
                </a:lnTo>
                <a:lnTo>
                  <a:pt x="64071" y="6896"/>
                </a:lnTo>
                <a:lnTo>
                  <a:pt x="62967" y="6052"/>
                </a:lnTo>
                <a:lnTo>
                  <a:pt x="52462" y="1517"/>
                </a:lnTo>
                <a:lnTo>
                  <a:pt x="37845" y="0"/>
                </a:lnTo>
                <a:lnTo>
                  <a:pt x="37688" y="0"/>
                </a:lnTo>
                <a:lnTo>
                  <a:pt x="24124" y="1559"/>
                </a:lnTo>
                <a:lnTo>
                  <a:pt x="13068" y="6172"/>
                </a:lnTo>
                <a:lnTo>
                  <a:pt x="6502" y="10274"/>
                </a:lnTo>
                <a:lnTo>
                  <a:pt x="3213" y="15430"/>
                </a:lnTo>
                <a:lnTo>
                  <a:pt x="3213" y="25438"/>
                </a:lnTo>
                <a:lnTo>
                  <a:pt x="4267" y="28689"/>
                </a:lnTo>
                <a:lnTo>
                  <a:pt x="6375" y="31343"/>
                </a:lnTo>
                <a:lnTo>
                  <a:pt x="8496" y="34010"/>
                </a:lnTo>
                <a:lnTo>
                  <a:pt x="11074" y="35344"/>
                </a:lnTo>
                <a:lnTo>
                  <a:pt x="17221" y="35344"/>
                </a:lnTo>
                <a:lnTo>
                  <a:pt x="19799" y="34353"/>
                </a:lnTo>
                <a:lnTo>
                  <a:pt x="21920" y="32384"/>
                </a:lnTo>
                <a:lnTo>
                  <a:pt x="25082" y="27990"/>
                </a:lnTo>
                <a:lnTo>
                  <a:pt x="25082" y="22313"/>
                </a:lnTo>
                <a:lnTo>
                  <a:pt x="24218" y="19824"/>
                </a:lnTo>
                <a:lnTo>
                  <a:pt x="20980" y="15722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7342333" y="811996"/>
            <a:ext cx="112894" cy="56395"/>
          </a:xfrm>
          <a:custGeom>
            <a:avLst/>
            <a:gdLst/>
            <a:ahLst/>
            <a:cxnLst/>
            <a:rect l="l" t="t" r="r" b="b"/>
            <a:pathLst>
              <a:path w="71970" h="87934">
                <a:moveTo>
                  <a:pt x="0" y="44005"/>
                </a:moveTo>
                <a:lnTo>
                  <a:pt x="642" y="52692"/>
                </a:lnTo>
                <a:lnTo>
                  <a:pt x="4314" y="64997"/>
                </a:lnTo>
                <a:lnTo>
                  <a:pt x="11239" y="75438"/>
                </a:lnTo>
                <a:lnTo>
                  <a:pt x="15426" y="79489"/>
                </a:lnTo>
                <a:lnTo>
                  <a:pt x="26488" y="85823"/>
                </a:lnTo>
                <a:lnTo>
                  <a:pt x="39496" y="87934"/>
                </a:lnTo>
                <a:lnTo>
                  <a:pt x="46393" y="87934"/>
                </a:lnTo>
                <a:lnTo>
                  <a:pt x="52552" y="86283"/>
                </a:lnTo>
                <a:lnTo>
                  <a:pt x="57988" y="82943"/>
                </a:lnTo>
                <a:lnTo>
                  <a:pt x="63436" y="79616"/>
                </a:lnTo>
                <a:lnTo>
                  <a:pt x="68097" y="74663"/>
                </a:lnTo>
                <a:lnTo>
                  <a:pt x="71970" y="68059"/>
                </a:lnTo>
                <a:lnTo>
                  <a:pt x="67652" y="64427"/>
                </a:lnTo>
                <a:lnTo>
                  <a:pt x="64922" y="68021"/>
                </a:lnTo>
                <a:lnTo>
                  <a:pt x="62090" y="70662"/>
                </a:lnTo>
                <a:lnTo>
                  <a:pt x="59143" y="72364"/>
                </a:lnTo>
                <a:lnTo>
                  <a:pt x="56184" y="74066"/>
                </a:lnTo>
                <a:lnTo>
                  <a:pt x="52920" y="74917"/>
                </a:lnTo>
                <a:lnTo>
                  <a:pt x="41846" y="74917"/>
                </a:lnTo>
                <a:lnTo>
                  <a:pt x="35864" y="71501"/>
                </a:lnTo>
                <a:lnTo>
                  <a:pt x="31343" y="64668"/>
                </a:lnTo>
                <a:lnTo>
                  <a:pt x="30076" y="62590"/>
                </a:lnTo>
                <a:lnTo>
                  <a:pt x="25947" y="51355"/>
                </a:lnTo>
                <a:lnTo>
                  <a:pt x="24574" y="37325"/>
                </a:lnTo>
                <a:lnTo>
                  <a:pt x="24574" y="26733"/>
                </a:lnTo>
                <a:lnTo>
                  <a:pt x="25831" y="18948"/>
                </a:lnTo>
                <a:lnTo>
                  <a:pt x="28346" y="13970"/>
                </a:lnTo>
                <a:lnTo>
                  <a:pt x="30860" y="8991"/>
                </a:lnTo>
                <a:lnTo>
                  <a:pt x="34785" y="6502"/>
                </a:lnTo>
                <a:lnTo>
                  <a:pt x="42481" y="6502"/>
                </a:lnTo>
                <a:lnTo>
                  <a:pt x="46850" y="9690"/>
                </a:lnTo>
                <a:lnTo>
                  <a:pt x="47561" y="13004"/>
                </a:lnTo>
                <a:lnTo>
                  <a:pt x="47485" y="15709"/>
                </a:lnTo>
                <a:lnTo>
                  <a:pt x="47231" y="18580"/>
                </a:lnTo>
                <a:lnTo>
                  <a:pt x="47231" y="22390"/>
                </a:lnTo>
                <a:lnTo>
                  <a:pt x="48209" y="25425"/>
                </a:lnTo>
                <a:lnTo>
                  <a:pt x="52146" y="29870"/>
                </a:lnTo>
                <a:lnTo>
                  <a:pt x="54813" y="30988"/>
                </a:lnTo>
                <a:lnTo>
                  <a:pt x="61239" y="30988"/>
                </a:lnTo>
                <a:lnTo>
                  <a:pt x="63817" y="29921"/>
                </a:lnTo>
                <a:lnTo>
                  <a:pt x="68046" y="25641"/>
                </a:lnTo>
                <a:lnTo>
                  <a:pt x="69100" y="22999"/>
                </a:lnTo>
                <a:lnTo>
                  <a:pt x="69100" y="13919"/>
                </a:lnTo>
                <a:lnTo>
                  <a:pt x="66382" y="9105"/>
                </a:lnTo>
                <a:lnTo>
                  <a:pt x="60947" y="5461"/>
                </a:lnTo>
                <a:lnTo>
                  <a:pt x="55511" y="1816"/>
                </a:lnTo>
                <a:lnTo>
                  <a:pt x="48361" y="0"/>
                </a:lnTo>
                <a:lnTo>
                  <a:pt x="39496" y="0"/>
                </a:lnTo>
                <a:lnTo>
                  <a:pt x="33626" y="395"/>
                </a:lnTo>
                <a:lnTo>
                  <a:pt x="21462" y="4334"/>
                </a:lnTo>
                <a:lnTo>
                  <a:pt x="11239" y="12496"/>
                </a:lnTo>
                <a:lnTo>
                  <a:pt x="6479" y="18891"/>
                </a:lnTo>
                <a:lnTo>
                  <a:pt x="1619" y="30509"/>
                </a:lnTo>
                <a:lnTo>
                  <a:pt x="0" y="44005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7462044" y="794339"/>
            <a:ext cx="87834" cy="74330"/>
          </a:xfrm>
          <a:custGeom>
            <a:avLst/>
            <a:gdLst/>
            <a:ahLst/>
            <a:cxnLst/>
            <a:rect l="l" t="t" r="r" b="b"/>
            <a:pathLst>
              <a:path w="55994" h="115900">
                <a:moveTo>
                  <a:pt x="11201" y="106553"/>
                </a:moveTo>
                <a:lnTo>
                  <a:pt x="14846" y="110261"/>
                </a:lnTo>
                <a:lnTo>
                  <a:pt x="18491" y="114020"/>
                </a:lnTo>
                <a:lnTo>
                  <a:pt x="23660" y="115900"/>
                </a:lnTo>
                <a:lnTo>
                  <a:pt x="35991" y="115900"/>
                </a:lnTo>
                <a:lnTo>
                  <a:pt x="41059" y="114109"/>
                </a:lnTo>
                <a:lnTo>
                  <a:pt x="45580" y="110515"/>
                </a:lnTo>
                <a:lnTo>
                  <a:pt x="50088" y="106934"/>
                </a:lnTo>
                <a:lnTo>
                  <a:pt x="53555" y="101955"/>
                </a:lnTo>
                <a:lnTo>
                  <a:pt x="55994" y="95592"/>
                </a:lnTo>
                <a:lnTo>
                  <a:pt x="52171" y="93764"/>
                </a:lnTo>
                <a:lnTo>
                  <a:pt x="50317" y="96951"/>
                </a:lnTo>
                <a:lnTo>
                  <a:pt x="48691" y="99174"/>
                </a:lnTo>
                <a:lnTo>
                  <a:pt x="45846" y="101727"/>
                </a:lnTo>
                <a:lnTo>
                  <a:pt x="42621" y="102362"/>
                </a:lnTo>
                <a:lnTo>
                  <a:pt x="39611" y="102362"/>
                </a:lnTo>
                <a:lnTo>
                  <a:pt x="37503" y="101612"/>
                </a:lnTo>
                <a:lnTo>
                  <a:pt x="35064" y="98602"/>
                </a:lnTo>
                <a:lnTo>
                  <a:pt x="34467" y="95961"/>
                </a:lnTo>
                <a:lnTo>
                  <a:pt x="34467" y="38544"/>
                </a:lnTo>
                <a:lnTo>
                  <a:pt x="50952" y="38544"/>
                </a:lnTo>
                <a:lnTo>
                  <a:pt x="50952" y="29959"/>
                </a:lnTo>
                <a:lnTo>
                  <a:pt x="34467" y="29959"/>
                </a:lnTo>
                <a:lnTo>
                  <a:pt x="34467" y="0"/>
                </a:lnTo>
                <a:lnTo>
                  <a:pt x="30733" y="0"/>
                </a:lnTo>
                <a:lnTo>
                  <a:pt x="26390" y="7874"/>
                </a:lnTo>
                <a:lnTo>
                  <a:pt x="22059" y="14160"/>
                </a:lnTo>
                <a:lnTo>
                  <a:pt x="17754" y="18846"/>
                </a:lnTo>
                <a:lnTo>
                  <a:pt x="13436" y="23533"/>
                </a:lnTo>
                <a:lnTo>
                  <a:pt x="7518" y="28397"/>
                </a:lnTo>
                <a:lnTo>
                  <a:pt x="0" y="33426"/>
                </a:lnTo>
                <a:lnTo>
                  <a:pt x="0" y="38544"/>
                </a:lnTo>
                <a:lnTo>
                  <a:pt x="9372" y="38544"/>
                </a:lnTo>
                <a:lnTo>
                  <a:pt x="9372" y="101257"/>
                </a:lnTo>
                <a:lnTo>
                  <a:pt x="11201" y="106553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7557510" y="786936"/>
            <a:ext cx="55700" cy="79901"/>
          </a:xfrm>
          <a:custGeom>
            <a:avLst/>
            <a:gdLst/>
            <a:ahLst/>
            <a:cxnLst/>
            <a:rect l="l" t="t" r="r" b="b"/>
            <a:pathLst>
              <a:path w="35509" h="124587">
                <a:moveTo>
                  <a:pt x="35509" y="13804"/>
                </a:moveTo>
                <a:lnTo>
                  <a:pt x="35509" y="9931"/>
                </a:lnTo>
                <a:lnTo>
                  <a:pt x="34175" y="6654"/>
                </a:lnTo>
                <a:lnTo>
                  <a:pt x="31508" y="3987"/>
                </a:lnTo>
                <a:lnTo>
                  <a:pt x="28854" y="1333"/>
                </a:lnTo>
                <a:lnTo>
                  <a:pt x="25577" y="0"/>
                </a:lnTo>
                <a:lnTo>
                  <a:pt x="17830" y="0"/>
                </a:lnTo>
                <a:lnTo>
                  <a:pt x="14554" y="1333"/>
                </a:lnTo>
                <a:lnTo>
                  <a:pt x="11899" y="3987"/>
                </a:lnTo>
                <a:lnTo>
                  <a:pt x="9232" y="6654"/>
                </a:lnTo>
                <a:lnTo>
                  <a:pt x="7899" y="9931"/>
                </a:lnTo>
                <a:lnTo>
                  <a:pt x="7899" y="17678"/>
                </a:lnTo>
                <a:lnTo>
                  <a:pt x="9232" y="20955"/>
                </a:lnTo>
                <a:lnTo>
                  <a:pt x="11899" y="23609"/>
                </a:lnTo>
                <a:lnTo>
                  <a:pt x="14554" y="26276"/>
                </a:lnTo>
                <a:lnTo>
                  <a:pt x="17830" y="27609"/>
                </a:lnTo>
                <a:lnTo>
                  <a:pt x="25577" y="27609"/>
                </a:lnTo>
                <a:lnTo>
                  <a:pt x="28854" y="26276"/>
                </a:lnTo>
                <a:lnTo>
                  <a:pt x="31508" y="23609"/>
                </a:lnTo>
                <a:lnTo>
                  <a:pt x="34175" y="20955"/>
                </a:lnTo>
                <a:lnTo>
                  <a:pt x="35509" y="17678"/>
                </a:lnTo>
                <a:lnTo>
                  <a:pt x="35509" y="13804"/>
                </a:lnTo>
                <a:close/>
              </a:path>
              <a:path w="35509" h="124587">
                <a:moveTo>
                  <a:pt x="43929" y="119456"/>
                </a:moveTo>
                <a:lnTo>
                  <a:pt x="40335" y="119164"/>
                </a:lnTo>
                <a:lnTo>
                  <a:pt x="37807" y="118160"/>
                </a:lnTo>
                <a:lnTo>
                  <a:pt x="34861" y="114680"/>
                </a:lnTo>
                <a:lnTo>
                  <a:pt x="34124" y="111848"/>
                </a:lnTo>
                <a:lnTo>
                  <a:pt x="34124" y="41503"/>
                </a:lnTo>
                <a:lnTo>
                  <a:pt x="0" y="41503"/>
                </a:lnTo>
                <a:lnTo>
                  <a:pt x="0" y="46621"/>
                </a:lnTo>
                <a:lnTo>
                  <a:pt x="3594" y="46850"/>
                </a:lnTo>
                <a:lnTo>
                  <a:pt x="6108" y="47840"/>
                </a:lnTo>
                <a:lnTo>
                  <a:pt x="9004" y="51308"/>
                </a:lnTo>
                <a:lnTo>
                  <a:pt x="9728" y="54178"/>
                </a:lnTo>
                <a:lnTo>
                  <a:pt x="9728" y="111848"/>
                </a:lnTo>
                <a:lnTo>
                  <a:pt x="9004" y="114680"/>
                </a:lnTo>
                <a:lnTo>
                  <a:pt x="7556" y="116420"/>
                </a:lnTo>
                <a:lnTo>
                  <a:pt x="3594" y="119164"/>
                </a:lnTo>
                <a:lnTo>
                  <a:pt x="0" y="119456"/>
                </a:lnTo>
                <a:lnTo>
                  <a:pt x="0" y="124587"/>
                </a:lnTo>
                <a:lnTo>
                  <a:pt x="43929" y="124587"/>
                </a:lnTo>
                <a:lnTo>
                  <a:pt x="43929" y="119456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7635399" y="811996"/>
            <a:ext cx="112894" cy="56395"/>
          </a:xfrm>
          <a:custGeom>
            <a:avLst/>
            <a:gdLst/>
            <a:ahLst/>
            <a:cxnLst/>
            <a:rect l="l" t="t" r="r" b="b"/>
            <a:pathLst>
              <a:path w="71970" h="87934">
                <a:moveTo>
                  <a:pt x="0" y="44005"/>
                </a:moveTo>
                <a:lnTo>
                  <a:pt x="642" y="52692"/>
                </a:lnTo>
                <a:lnTo>
                  <a:pt x="4314" y="64997"/>
                </a:lnTo>
                <a:lnTo>
                  <a:pt x="11239" y="75438"/>
                </a:lnTo>
                <a:lnTo>
                  <a:pt x="15426" y="79489"/>
                </a:lnTo>
                <a:lnTo>
                  <a:pt x="26488" y="85823"/>
                </a:lnTo>
                <a:lnTo>
                  <a:pt x="39496" y="87934"/>
                </a:lnTo>
                <a:lnTo>
                  <a:pt x="46393" y="87934"/>
                </a:lnTo>
                <a:lnTo>
                  <a:pt x="52552" y="86283"/>
                </a:lnTo>
                <a:lnTo>
                  <a:pt x="57988" y="82943"/>
                </a:lnTo>
                <a:lnTo>
                  <a:pt x="63436" y="79616"/>
                </a:lnTo>
                <a:lnTo>
                  <a:pt x="68097" y="74663"/>
                </a:lnTo>
                <a:lnTo>
                  <a:pt x="71970" y="68059"/>
                </a:lnTo>
                <a:lnTo>
                  <a:pt x="67652" y="64427"/>
                </a:lnTo>
                <a:lnTo>
                  <a:pt x="64922" y="68021"/>
                </a:lnTo>
                <a:lnTo>
                  <a:pt x="62090" y="70662"/>
                </a:lnTo>
                <a:lnTo>
                  <a:pt x="59143" y="72364"/>
                </a:lnTo>
                <a:lnTo>
                  <a:pt x="56184" y="74066"/>
                </a:lnTo>
                <a:lnTo>
                  <a:pt x="52920" y="74917"/>
                </a:lnTo>
                <a:lnTo>
                  <a:pt x="41846" y="74917"/>
                </a:lnTo>
                <a:lnTo>
                  <a:pt x="35864" y="71501"/>
                </a:lnTo>
                <a:lnTo>
                  <a:pt x="31343" y="64668"/>
                </a:lnTo>
                <a:lnTo>
                  <a:pt x="30076" y="62590"/>
                </a:lnTo>
                <a:lnTo>
                  <a:pt x="25947" y="51355"/>
                </a:lnTo>
                <a:lnTo>
                  <a:pt x="24574" y="37325"/>
                </a:lnTo>
                <a:lnTo>
                  <a:pt x="24574" y="26733"/>
                </a:lnTo>
                <a:lnTo>
                  <a:pt x="25831" y="18948"/>
                </a:lnTo>
                <a:lnTo>
                  <a:pt x="28346" y="13970"/>
                </a:lnTo>
                <a:lnTo>
                  <a:pt x="30860" y="8991"/>
                </a:lnTo>
                <a:lnTo>
                  <a:pt x="34785" y="6502"/>
                </a:lnTo>
                <a:lnTo>
                  <a:pt x="42481" y="6502"/>
                </a:lnTo>
                <a:lnTo>
                  <a:pt x="46850" y="9690"/>
                </a:lnTo>
                <a:lnTo>
                  <a:pt x="47561" y="13004"/>
                </a:lnTo>
                <a:lnTo>
                  <a:pt x="47485" y="15709"/>
                </a:lnTo>
                <a:lnTo>
                  <a:pt x="47231" y="18580"/>
                </a:lnTo>
                <a:lnTo>
                  <a:pt x="47231" y="22390"/>
                </a:lnTo>
                <a:lnTo>
                  <a:pt x="48209" y="25425"/>
                </a:lnTo>
                <a:lnTo>
                  <a:pt x="52146" y="29870"/>
                </a:lnTo>
                <a:lnTo>
                  <a:pt x="54813" y="30988"/>
                </a:lnTo>
                <a:lnTo>
                  <a:pt x="61239" y="30988"/>
                </a:lnTo>
                <a:lnTo>
                  <a:pt x="63817" y="29921"/>
                </a:lnTo>
                <a:lnTo>
                  <a:pt x="68046" y="25641"/>
                </a:lnTo>
                <a:lnTo>
                  <a:pt x="69100" y="22999"/>
                </a:lnTo>
                <a:lnTo>
                  <a:pt x="69100" y="13919"/>
                </a:lnTo>
                <a:lnTo>
                  <a:pt x="66382" y="9105"/>
                </a:lnTo>
                <a:lnTo>
                  <a:pt x="60947" y="5461"/>
                </a:lnTo>
                <a:lnTo>
                  <a:pt x="55511" y="1816"/>
                </a:lnTo>
                <a:lnTo>
                  <a:pt x="48361" y="0"/>
                </a:lnTo>
                <a:lnTo>
                  <a:pt x="39496" y="0"/>
                </a:lnTo>
                <a:lnTo>
                  <a:pt x="33626" y="395"/>
                </a:lnTo>
                <a:lnTo>
                  <a:pt x="21462" y="4334"/>
                </a:lnTo>
                <a:lnTo>
                  <a:pt x="11239" y="12496"/>
                </a:lnTo>
                <a:lnTo>
                  <a:pt x="6479" y="18891"/>
                </a:lnTo>
                <a:lnTo>
                  <a:pt x="1619" y="30509"/>
                </a:lnTo>
                <a:lnTo>
                  <a:pt x="0" y="44005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7760291" y="811999"/>
            <a:ext cx="112218" cy="56403"/>
          </a:xfrm>
          <a:custGeom>
            <a:avLst/>
            <a:gdLst/>
            <a:ahLst/>
            <a:cxnLst/>
            <a:rect l="l" t="t" r="r" b="b"/>
            <a:pathLst>
              <a:path w="71539" h="87947">
                <a:moveTo>
                  <a:pt x="71500" y="41668"/>
                </a:moveTo>
                <a:lnTo>
                  <a:pt x="71539" y="38722"/>
                </a:lnTo>
                <a:lnTo>
                  <a:pt x="71342" y="34194"/>
                </a:lnTo>
                <a:lnTo>
                  <a:pt x="68241" y="21564"/>
                </a:lnTo>
                <a:lnTo>
                  <a:pt x="61379" y="11023"/>
                </a:lnTo>
                <a:lnTo>
                  <a:pt x="59525" y="9144"/>
                </a:lnTo>
                <a:lnTo>
                  <a:pt x="48742" y="2284"/>
                </a:lnTo>
                <a:lnTo>
                  <a:pt x="45046" y="8458"/>
                </a:lnTo>
                <a:lnTo>
                  <a:pt x="46964" y="12369"/>
                </a:lnTo>
                <a:lnTo>
                  <a:pt x="48869" y="16281"/>
                </a:lnTo>
                <a:lnTo>
                  <a:pt x="49834" y="23088"/>
                </a:lnTo>
                <a:lnTo>
                  <a:pt x="49923" y="34810"/>
                </a:lnTo>
                <a:lnTo>
                  <a:pt x="24345" y="34810"/>
                </a:lnTo>
                <a:lnTo>
                  <a:pt x="24409" y="25730"/>
                </a:lnTo>
                <a:lnTo>
                  <a:pt x="25425" y="18834"/>
                </a:lnTo>
                <a:lnTo>
                  <a:pt x="27393" y="14147"/>
                </a:lnTo>
                <a:lnTo>
                  <a:pt x="32473" y="147"/>
                </a:lnTo>
                <a:lnTo>
                  <a:pt x="20264" y="3838"/>
                </a:lnTo>
                <a:lnTo>
                  <a:pt x="10159" y="12496"/>
                </a:lnTo>
                <a:lnTo>
                  <a:pt x="5972" y="18677"/>
                </a:lnTo>
                <a:lnTo>
                  <a:pt x="1491" y="30390"/>
                </a:lnTo>
                <a:lnTo>
                  <a:pt x="0" y="44018"/>
                </a:lnTo>
                <a:lnTo>
                  <a:pt x="587" y="52541"/>
                </a:lnTo>
                <a:lnTo>
                  <a:pt x="4068" y="64930"/>
                </a:lnTo>
                <a:lnTo>
                  <a:pt x="10680" y="75437"/>
                </a:lnTo>
                <a:lnTo>
                  <a:pt x="13815" y="78731"/>
                </a:lnTo>
                <a:lnTo>
                  <a:pt x="24649" y="85641"/>
                </a:lnTo>
                <a:lnTo>
                  <a:pt x="37503" y="87947"/>
                </a:lnTo>
                <a:lnTo>
                  <a:pt x="45021" y="87947"/>
                </a:lnTo>
                <a:lnTo>
                  <a:pt x="51701" y="85953"/>
                </a:lnTo>
                <a:lnTo>
                  <a:pt x="57518" y="81991"/>
                </a:lnTo>
                <a:lnTo>
                  <a:pt x="63334" y="78028"/>
                </a:lnTo>
                <a:lnTo>
                  <a:pt x="68008" y="72288"/>
                </a:lnTo>
                <a:lnTo>
                  <a:pt x="71539" y="64757"/>
                </a:lnTo>
                <a:lnTo>
                  <a:pt x="67970" y="61721"/>
                </a:lnTo>
                <a:lnTo>
                  <a:pt x="65011" y="66179"/>
                </a:lnTo>
                <a:lnTo>
                  <a:pt x="61925" y="69494"/>
                </a:lnTo>
                <a:lnTo>
                  <a:pt x="58712" y="71666"/>
                </a:lnTo>
                <a:lnTo>
                  <a:pt x="55498" y="73837"/>
                </a:lnTo>
                <a:lnTo>
                  <a:pt x="52069" y="74917"/>
                </a:lnTo>
                <a:lnTo>
                  <a:pt x="40131" y="74917"/>
                </a:lnTo>
                <a:lnTo>
                  <a:pt x="34048" y="71881"/>
                </a:lnTo>
                <a:lnTo>
                  <a:pt x="30175" y="65798"/>
                </a:lnTo>
                <a:lnTo>
                  <a:pt x="26758" y="60299"/>
                </a:lnTo>
                <a:lnTo>
                  <a:pt x="24790" y="52260"/>
                </a:lnTo>
                <a:lnTo>
                  <a:pt x="24256" y="41668"/>
                </a:lnTo>
                <a:lnTo>
                  <a:pt x="71500" y="41668"/>
                </a:lnTo>
                <a:close/>
              </a:path>
              <a:path w="71539" h="87947">
                <a:moveTo>
                  <a:pt x="27393" y="14147"/>
                </a:moveTo>
                <a:lnTo>
                  <a:pt x="29540" y="9055"/>
                </a:lnTo>
                <a:lnTo>
                  <a:pt x="32753" y="6502"/>
                </a:lnTo>
                <a:lnTo>
                  <a:pt x="41744" y="6502"/>
                </a:lnTo>
                <a:lnTo>
                  <a:pt x="45046" y="8458"/>
                </a:lnTo>
                <a:lnTo>
                  <a:pt x="48742" y="2284"/>
                </a:lnTo>
                <a:lnTo>
                  <a:pt x="35763" y="0"/>
                </a:lnTo>
                <a:lnTo>
                  <a:pt x="32473" y="147"/>
                </a:lnTo>
                <a:lnTo>
                  <a:pt x="27393" y="1414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7884060" y="811997"/>
            <a:ext cx="92755" cy="56452"/>
          </a:xfrm>
          <a:custGeom>
            <a:avLst/>
            <a:gdLst/>
            <a:ahLst/>
            <a:cxnLst/>
            <a:rect l="l" t="t" r="r" b="b"/>
            <a:pathLst>
              <a:path w="59131" h="88023">
                <a:moveTo>
                  <a:pt x="41198" y="76504"/>
                </a:moveTo>
                <a:lnTo>
                  <a:pt x="36512" y="80441"/>
                </a:lnTo>
                <a:lnTo>
                  <a:pt x="33426" y="81432"/>
                </a:lnTo>
                <a:lnTo>
                  <a:pt x="23190" y="81432"/>
                </a:lnTo>
                <a:lnTo>
                  <a:pt x="17678" y="79209"/>
                </a:lnTo>
                <a:lnTo>
                  <a:pt x="13068" y="74790"/>
                </a:lnTo>
                <a:lnTo>
                  <a:pt x="8470" y="70358"/>
                </a:lnTo>
                <a:lnTo>
                  <a:pt x="5905" y="64795"/>
                </a:lnTo>
                <a:lnTo>
                  <a:pt x="5384" y="58077"/>
                </a:lnTo>
                <a:lnTo>
                  <a:pt x="0" y="58077"/>
                </a:lnTo>
                <a:lnTo>
                  <a:pt x="0" y="88023"/>
                </a:lnTo>
                <a:lnTo>
                  <a:pt x="5384" y="88023"/>
                </a:lnTo>
                <a:lnTo>
                  <a:pt x="5740" y="86982"/>
                </a:lnTo>
                <a:lnTo>
                  <a:pt x="7454" y="83832"/>
                </a:lnTo>
                <a:lnTo>
                  <a:pt x="10528" y="82677"/>
                </a:lnTo>
                <a:lnTo>
                  <a:pt x="14071" y="83858"/>
                </a:lnTo>
                <a:lnTo>
                  <a:pt x="19329" y="86575"/>
                </a:lnTo>
                <a:lnTo>
                  <a:pt x="25298" y="87934"/>
                </a:lnTo>
                <a:lnTo>
                  <a:pt x="40119" y="87934"/>
                </a:lnTo>
                <a:lnTo>
                  <a:pt x="46685" y="85521"/>
                </a:lnTo>
                <a:lnTo>
                  <a:pt x="51663" y="80695"/>
                </a:lnTo>
                <a:lnTo>
                  <a:pt x="56641" y="75857"/>
                </a:lnTo>
                <a:lnTo>
                  <a:pt x="59131" y="69481"/>
                </a:lnTo>
                <a:lnTo>
                  <a:pt x="59131" y="54076"/>
                </a:lnTo>
                <a:lnTo>
                  <a:pt x="57416" y="48298"/>
                </a:lnTo>
                <a:lnTo>
                  <a:pt x="54000" y="44183"/>
                </a:lnTo>
                <a:lnTo>
                  <a:pt x="50533" y="40017"/>
                </a:lnTo>
                <a:lnTo>
                  <a:pt x="44018" y="35852"/>
                </a:lnTo>
                <a:lnTo>
                  <a:pt x="34467" y="31686"/>
                </a:lnTo>
                <a:lnTo>
                  <a:pt x="29032" y="29375"/>
                </a:lnTo>
                <a:lnTo>
                  <a:pt x="24866" y="26873"/>
                </a:lnTo>
                <a:lnTo>
                  <a:pt x="21970" y="24218"/>
                </a:lnTo>
                <a:lnTo>
                  <a:pt x="19024" y="21551"/>
                </a:lnTo>
                <a:lnTo>
                  <a:pt x="17538" y="18923"/>
                </a:lnTo>
                <a:lnTo>
                  <a:pt x="17538" y="13360"/>
                </a:lnTo>
                <a:lnTo>
                  <a:pt x="20446" y="9194"/>
                </a:lnTo>
                <a:lnTo>
                  <a:pt x="24917" y="6502"/>
                </a:lnTo>
                <a:lnTo>
                  <a:pt x="33781" y="6502"/>
                </a:lnTo>
                <a:lnTo>
                  <a:pt x="38734" y="8255"/>
                </a:lnTo>
                <a:lnTo>
                  <a:pt x="42938" y="11760"/>
                </a:lnTo>
                <a:lnTo>
                  <a:pt x="47129" y="15265"/>
                </a:lnTo>
                <a:lnTo>
                  <a:pt x="49834" y="19900"/>
                </a:lnTo>
                <a:lnTo>
                  <a:pt x="51053" y="25692"/>
                </a:lnTo>
                <a:lnTo>
                  <a:pt x="56172" y="25692"/>
                </a:lnTo>
                <a:lnTo>
                  <a:pt x="56172" y="0"/>
                </a:lnTo>
                <a:lnTo>
                  <a:pt x="51053" y="0"/>
                </a:lnTo>
                <a:lnTo>
                  <a:pt x="49009" y="2717"/>
                </a:lnTo>
                <a:lnTo>
                  <a:pt x="46405" y="3517"/>
                </a:lnTo>
                <a:lnTo>
                  <a:pt x="43586" y="2946"/>
                </a:lnTo>
                <a:lnTo>
                  <a:pt x="38607" y="1041"/>
                </a:lnTo>
                <a:lnTo>
                  <a:pt x="33426" y="50"/>
                </a:lnTo>
                <a:lnTo>
                  <a:pt x="20002" y="0"/>
                </a:lnTo>
                <a:lnTo>
                  <a:pt x="13322" y="2413"/>
                </a:lnTo>
                <a:lnTo>
                  <a:pt x="7988" y="7239"/>
                </a:lnTo>
                <a:lnTo>
                  <a:pt x="2666" y="12077"/>
                </a:lnTo>
                <a:lnTo>
                  <a:pt x="0" y="18135"/>
                </a:lnTo>
                <a:lnTo>
                  <a:pt x="0" y="31559"/>
                </a:lnTo>
                <a:lnTo>
                  <a:pt x="2057" y="37033"/>
                </a:lnTo>
                <a:lnTo>
                  <a:pt x="6172" y="41833"/>
                </a:lnTo>
                <a:lnTo>
                  <a:pt x="10286" y="46647"/>
                </a:lnTo>
                <a:lnTo>
                  <a:pt x="16471" y="50838"/>
                </a:lnTo>
                <a:lnTo>
                  <a:pt x="24752" y="54432"/>
                </a:lnTo>
                <a:lnTo>
                  <a:pt x="31572" y="57378"/>
                </a:lnTo>
                <a:lnTo>
                  <a:pt x="36207" y="59982"/>
                </a:lnTo>
                <a:lnTo>
                  <a:pt x="41122" y="64503"/>
                </a:lnTo>
                <a:lnTo>
                  <a:pt x="42367" y="67335"/>
                </a:lnTo>
                <a:lnTo>
                  <a:pt x="42367" y="73926"/>
                </a:lnTo>
                <a:lnTo>
                  <a:pt x="41198" y="76504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8071606" y="786936"/>
            <a:ext cx="55700" cy="79901"/>
          </a:xfrm>
          <a:custGeom>
            <a:avLst/>
            <a:gdLst/>
            <a:ahLst/>
            <a:cxnLst/>
            <a:rect l="l" t="t" r="r" b="b"/>
            <a:pathLst>
              <a:path w="35509" h="124587">
                <a:moveTo>
                  <a:pt x="35509" y="13804"/>
                </a:moveTo>
                <a:lnTo>
                  <a:pt x="35509" y="9931"/>
                </a:lnTo>
                <a:lnTo>
                  <a:pt x="34175" y="6654"/>
                </a:lnTo>
                <a:lnTo>
                  <a:pt x="31508" y="3987"/>
                </a:lnTo>
                <a:lnTo>
                  <a:pt x="28854" y="1333"/>
                </a:lnTo>
                <a:lnTo>
                  <a:pt x="25577" y="0"/>
                </a:lnTo>
                <a:lnTo>
                  <a:pt x="17830" y="0"/>
                </a:lnTo>
                <a:lnTo>
                  <a:pt x="14554" y="1333"/>
                </a:lnTo>
                <a:lnTo>
                  <a:pt x="11899" y="3987"/>
                </a:lnTo>
                <a:lnTo>
                  <a:pt x="9232" y="6654"/>
                </a:lnTo>
                <a:lnTo>
                  <a:pt x="7899" y="9931"/>
                </a:lnTo>
                <a:lnTo>
                  <a:pt x="7899" y="17678"/>
                </a:lnTo>
                <a:lnTo>
                  <a:pt x="9232" y="20955"/>
                </a:lnTo>
                <a:lnTo>
                  <a:pt x="11899" y="23609"/>
                </a:lnTo>
                <a:lnTo>
                  <a:pt x="14554" y="26276"/>
                </a:lnTo>
                <a:lnTo>
                  <a:pt x="17830" y="27609"/>
                </a:lnTo>
                <a:lnTo>
                  <a:pt x="25577" y="27609"/>
                </a:lnTo>
                <a:lnTo>
                  <a:pt x="28854" y="26276"/>
                </a:lnTo>
                <a:lnTo>
                  <a:pt x="31508" y="23609"/>
                </a:lnTo>
                <a:lnTo>
                  <a:pt x="34175" y="20955"/>
                </a:lnTo>
                <a:lnTo>
                  <a:pt x="35509" y="17678"/>
                </a:lnTo>
                <a:lnTo>
                  <a:pt x="35509" y="13804"/>
                </a:lnTo>
                <a:close/>
              </a:path>
              <a:path w="35509" h="124587">
                <a:moveTo>
                  <a:pt x="43929" y="119456"/>
                </a:moveTo>
                <a:lnTo>
                  <a:pt x="40335" y="119164"/>
                </a:lnTo>
                <a:lnTo>
                  <a:pt x="37807" y="118160"/>
                </a:lnTo>
                <a:lnTo>
                  <a:pt x="34861" y="114680"/>
                </a:lnTo>
                <a:lnTo>
                  <a:pt x="34124" y="111848"/>
                </a:lnTo>
                <a:lnTo>
                  <a:pt x="34124" y="41503"/>
                </a:lnTo>
                <a:lnTo>
                  <a:pt x="0" y="41503"/>
                </a:lnTo>
                <a:lnTo>
                  <a:pt x="0" y="46621"/>
                </a:lnTo>
                <a:lnTo>
                  <a:pt x="3594" y="46850"/>
                </a:lnTo>
                <a:lnTo>
                  <a:pt x="6108" y="47840"/>
                </a:lnTo>
                <a:lnTo>
                  <a:pt x="9004" y="51308"/>
                </a:lnTo>
                <a:lnTo>
                  <a:pt x="9728" y="54178"/>
                </a:lnTo>
                <a:lnTo>
                  <a:pt x="9728" y="111848"/>
                </a:lnTo>
                <a:lnTo>
                  <a:pt x="9004" y="114680"/>
                </a:lnTo>
                <a:lnTo>
                  <a:pt x="7556" y="116420"/>
                </a:lnTo>
                <a:lnTo>
                  <a:pt x="3594" y="119164"/>
                </a:lnTo>
                <a:lnTo>
                  <a:pt x="0" y="119456"/>
                </a:lnTo>
                <a:lnTo>
                  <a:pt x="0" y="124587"/>
                </a:lnTo>
                <a:lnTo>
                  <a:pt x="43929" y="124587"/>
                </a:lnTo>
                <a:lnTo>
                  <a:pt x="43929" y="119456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8148263" y="811989"/>
            <a:ext cx="145865" cy="54840"/>
          </a:xfrm>
          <a:custGeom>
            <a:avLst/>
            <a:gdLst/>
            <a:ahLst/>
            <a:cxnLst/>
            <a:rect l="l" t="t" r="r" b="b"/>
            <a:pathLst>
              <a:path w="92989" h="85509">
                <a:moveTo>
                  <a:pt x="61036" y="0"/>
                </a:moveTo>
                <a:lnTo>
                  <a:pt x="52705" y="0"/>
                </a:lnTo>
                <a:lnTo>
                  <a:pt x="45707" y="2921"/>
                </a:lnTo>
                <a:lnTo>
                  <a:pt x="40030" y="8775"/>
                </a:lnTo>
                <a:lnTo>
                  <a:pt x="37719" y="11150"/>
                </a:lnTo>
                <a:lnTo>
                  <a:pt x="35737" y="13919"/>
                </a:lnTo>
                <a:lnTo>
                  <a:pt x="34124" y="17106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3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1"/>
                </a:lnTo>
                <a:lnTo>
                  <a:pt x="0" y="85509"/>
                </a:lnTo>
                <a:lnTo>
                  <a:pt x="43929" y="85509"/>
                </a:lnTo>
                <a:lnTo>
                  <a:pt x="43929" y="80391"/>
                </a:lnTo>
                <a:lnTo>
                  <a:pt x="40347" y="80098"/>
                </a:lnTo>
                <a:lnTo>
                  <a:pt x="37807" y="79095"/>
                </a:lnTo>
                <a:lnTo>
                  <a:pt x="34861" y="75615"/>
                </a:lnTo>
                <a:lnTo>
                  <a:pt x="34124" y="72783"/>
                </a:lnTo>
                <a:lnTo>
                  <a:pt x="34124" y="22745"/>
                </a:lnTo>
                <a:lnTo>
                  <a:pt x="35115" y="21069"/>
                </a:lnTo>
                <a:lnTo>
                  <a:pt x="37592" y="17881"/>
                </a:lnTo>
                <a:lnTo>
                  <a:pt x="41122" y="13893"/>
                </a:lnTo>
                <a:lnTo>
                  <a:pt x="45034" y="11899"/>
                </a:lnTo>
                <a:lnTo>
                  <a:pt x="52146" y="11899"/>
                </a:lnTo>
                <a:lnTo>
                  <a:pt x="54444" y="13017"/>
                </a:lnTo>
                <a:lnTo>
                  <a:pt x="57912" y="17538"/>
                </a:lnTo>
                <a:lnTo>
                  <a:pt x="58775" y="20523"/>
                </a:lnTo>
                <a:lnTo>
                  <a:pt x="58775" y="72783"/>
                </a:lnTo>
                <a:lnTo>
                  <a:pt x="58051" y="75615"/>
                </a:lnTo>
                <a:lnTo>
                  <a:pt x="56603" y="77355"/>
                </a:lnTo>
                <a:lnTo>
                  <a:pt x="52641" y="80098"/>
                </a:lnTo>
                <a:lnTo>
                  <a:pt x="49060" y="80391"/>
                </a:lnTo>
                <a:lnTo>
                  <a:pt x="49060" y="85509"/>
                </a:lnTo>
                <a:lnTo>
                  <a:pt x="92989" y="85509"/>
                </a:lnTo>
                <a:lnTo>
                  <a:pt x="92989" y="80391"/>
                </a:lnTo>
                <a:lnTo>
                  <a:pt x="89395" y="80098"/>
                </a:lnTo>
                <a:lnTo>
                  <a:pt x="86868" y="79095"/>
                </a:lnTo>
                <a:lnTo>
                  <a:pt x="83908" y="75615"/>
                </a:lnTo>
                <a:lnTo>
                  <a:pt x="83172" y="72783"/>
                </a:lnTo>
                <a:lnTo>
                  <a:pt x="83172" y="18173"/>
                </a:lnTo>
                <a:lnTo>
                  <a:pt x="81229" y="11645"/>
                </a:lnTo>
                <a:lnTo>
                  <a:pt x="77355" y="6985"/>
                </a:lnTo>
                <a:lnTo>
                  <a:pt x="73482" y="2336"/>
                </a:lnTo>
                <a:lnTo>
                  <a:pt x="68033" y="0"/>
                </a:lnTo>
                <a:lnTo>
                  <a:pt x="61036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8384549" y="788492"/>
            <a:ext cx="145725" cy="78337"/>
          </a:xfrm>
          <a:custGeom>
            <a:avLst/>
            <a:gdLst/>
            <a:ahLst/>
            <a:cxnLst/>
            <a:rect l="l" t="t" r="r" b="b"/>
            <a:pathLst>
              <a:path w="92900" h="122148">
                <a:moveTo>
                  <a:pt x="83083" y="54927"/>
                </a:moveTo>
                <a:lnTo>
                  <a:pt x="81140" y="48361"/>
                </a:lnTo>
                <a:lnTo>
                  <a:pt x="77228" y="43675"/>
                </a:lnTo>
                <a:lnTo>
                  <a:pt x="73317" y="38989"/>
                </a:lnTo>
                <a:lnTo>
                  <a:pt x="67843" y="36639"/>
                </a:lnTo>
                <a:lnTo>
                  <a:pt x="51803" y="36639"/>
                </a:lnTo>
                <a:lnTo>
                  <a:pt x="44627" y="39382"/>
                </a:lnTo>
                <a:lnTo>
                  <a:pt x="39243" y="44894"/>
                </a:lnTo>
                <a:lnTo>
                  <a:pt x="35636" y="49314"/>
                </a:lnTo>
                <a:lnTo>
                  <a:pt x="34124" y="51917"/>
                </a:lnTo>
                <a:lnTo>
                  <a:pt x="34124" y="0"/>
                </a:lnTo>
                <a:lnTo>
                  <a:pt x="0" y="0"/>
                </a:lnTo>
                <a:lnTo>
                  <a:pt x="0" y="5130"/>
                </a:lnTo>
                <a:lnTo>
                  <a:pt x="3124" y="5295"/>
                </a:lnTo>
                <a:lnTo>
                  <a:pt x="5524" y="6400"/>
                </a:lnTo>
                <a:lnTo>
                  <a:pt x="8890" y="10452"/>
                </a:lnTo>
                <a:lnTo>
                  <a:pt x="9728" y="13195"/>
                </a:lnTo>
                <a:lnTo>
                  <a:pt x="9728" y="109423"/>
                </a:lnTo>
                <a:lnTo>
                  <a:pt x="9004" y="112255"/>
                </a:lnTo>
                <a:lnTo>
                  <a:pt x="7556" y="113995"/>
                </a:lnTo>
                <a:lnTo>
                  <a:pt x="3594" y="116738"/>
                </a:lnTo>
                <a:lnTo>
                  <a:pt x="0" y="117030"/>
                </a:lnTo>
                <a:lnTo>
                  <a:pt x="0" y="122148"/>
                </a:lnTo>
                <a:lnTo>
                  <a:pt x="43929" y="122148"/>
                </a:lnTo>
                <a:lnTo>
                  <a:pt x="43929" y="117030"/>
                </a:lnTo>
                <a:lnTo>
                  <a:pt x="40347" y="116738"/>
                </a:lnTo>
                <a:lnTo>
                  <a:pt x="37807" y="115735"/>
                </a:lnTo>
                <a:lnTo>
                  <a:pt x="34861" y="112255"/>
                </a:lnTo>
                <a:lnTo>
                  <a:pt x="34124" y="109423"/>
                </a:lnTo>
                <a:lnTo>
                  <a:pt x="34124" y="59385"/>
                </a:lnTo>
                <a:lnTo>
                  <a:pt x="35115" y="57708"/>
                </a:lnTo>
                <a:lnTo>
                  <a:pt x="37592" y="54521"/>
                </a:lnTo>
                <a:lnTo>
                  <a:pt x="41122" y="50533"/>
                </a:lnTo>
                <a:lnTo>
                  <a:pt x="45034" y="48539"/>
                </a:lnTo>
                <a:lnTo>
                  <a:pt x="52146" y="48539"/>
                </a:lnTo>
                <a:lnTo>
                  <a:pt x="54432" y="49657"/>
                </a:lnTo>
                <a:lnTo>
                  <a:pt x="57835" y="54102"/>
                </a:lnTo>
                <a:lnTo>
                  <a:pt x="58686" y="57048"/>
                </a:lnTo>
                <a:lnTo>
                  <a:pt x="58686" y="109423"/>
                </a:lnTo>
                <a:lnTo>
                  <a:pt x="57962" y="112255"/>
                </a:lnTo>
                <a:lnTo>
                  <a:pt x="56527" y="113995"/>
                </a:lnTo>
                <a:lnTo>
                  <a:pt x="52565" y="116738"/>
                </a:lnTo>
                <a:lnTo>
                  <a:pt x="48971" y="117030"/>
                </a:lnTo>
                <a:lnTo>
                  <a:pt x="48971" y="122148"/>
                </a:lnTo>
                <a:lnTo>
                  <a:pt x="92900" y="122148"/>
                </a:lnTo>
                <a:lnTo>
                  <a:pt x="92900" y="117030"/>
                </a:lnTo>
                <a:lnTo>
                  <a:pt x="89306" y="116738"/>
                </a:lnTo>
                <a:lnTo>
                  <a:pt x="86779" y="115735"/>
                </a:lnTo>
                <a:lnTo>
                  <a:pt x="83820" y="112255"/>
                </a:lnTo>
                <a:lnTo>
                  <a:pt x="83083" y="109423"/>
                </a:lnTo>
                <a:lnTo>
                  <a:pt x="83083" y="5492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8541831" y="811999"/>
            <a:ext cx="112218" cy="56403"/>
          </a:xfrm>
          <a:custGeom>
            <a:avLst/>
            <a:gdLst/>
            <a:ahLst/>
            <a:cxnLst/>
            <a:rect l="l" t="t" r="r" b="b"/>
            <a:pathLst>
              <a:path w="71539" h="87947">
                <a:moveTo>
                  <a:pt x="71500" y="41668"/>
                </a:moveTo>
                <a:lnTo>
                  <a:pt x="71539" y="38722"/>
                </a:lnTo>
                <a:lnTo>
                  <a:pt x="71342" y="34194"/>
                </a:lnTo>
                <a:lnTo>
                  <a:pt x="68241" y="21564"/>
                </a:lnTo>
                <a:lnTo>
                  <a:pt x="61379" y="11023"/>
                </a:lnTo>
                <a:lnTo>
                  <a:pt x="59525" y="9144"/>
                </a:lnTo>
                <a:lnTo>
                  <a:pt x="48742" y="2284"/>
                </a:lnTo>
                <a:lnTo>
                  <a:pt x="45046" y="8458"/>
                </a:lnTo>
                <a:lnTo>
                  <a:pt x="46964" y="12369"/>
                </a:lnTo>
                <a:lnTo>
                  <a:pt x="48869" y="16281"/>
                </a:lnTo>
                <a:lnTo>
                  <a:pt x="49834" y="23088"/>
                </a:lnTo>
                <a:lnTo>
                  <a:pt x="49923" y="34810"/>
                </a:lnTo>
                <a:lnTo>
                  <a:pt x="24345" y="34810"/>
                </a:lnTo>
                <a:lnTo>
                  <a:pt x="24409" y="25730"/>
                </a:lnTo>
                <a:lnTo>
                  <a:pt x="25425" y="18834"/>
                </a:lnTo>
                <a:lnTo>
                  <a:pt x="27393" y="14147"/>
                </a:lnTo>
                <a:lnTo>
                  <a:pt x="32473" y="147"/>
                </a:lnTo>
                <a:lnTo>
                  <a:pt x="20264" y="3838"/>
                </a:lnTo>
                <a:lnTo>
                  <a:pt x="10159" y="12496"/>
                </a:lnTo>
                <a:lnTo>
                  <a:pt x="5972" y="18677"/>
                </a:lnTo>
                <a:lnTo>
                  <a:pt x="1491" y="30390"/>
                </a:lnTo>
                <a:lnTo>
                  <a:pt x="0" y="44018"/>
                </a:lnTo>
                <a:lnTo>
                  <a:pt x="587" y="52541"/>
                </a:lnTo>
                <a:lnTo>
                  <a:pt x="4068" y="64930"/>
                </a:lnTo>
                <a:lnTo>
                  <a:pt x="10680" y="75437"/>
                </a:lnTo>
                <a:lnTo>
                  <a:pt x="13815" y="78731"/>
                </a:lnTo>
                <a:lnTo>
                  <a:pt x="24649" y="85641"/>
                </a:lnTo>
                <a:lnTo>
                  <a:pt x="37503" y="87947"/>
                </a:lnTo>
                <a:lnTo>
                  <a:pt x="45021" y="87947"/>
                </a:lnTo>
                <a:lnTo>
                  <a:pt x="51701" y="85953"/>
                </a:lnTo>
                <a:lnTo>
                  <a:pt x="57518" y="81991"/>
                </a:lnTo>
                <a:lnTo>
                  <a:pt x="63334" y="78028"/>
                </a:lnTo>
                <a:lnTo>
                  <a:pt x="68008" y="72288"/>
                </a:lnTo>
                <a:lnTo>
                  <a:pt x="71539" y="64757"/>
                </a:lnTo>
                <a:lnTo>
                  <a:pt x="67970" y="61721"/>
                </a:lnTo>
                <a:lnTo>
                  <a:pt x="65011" y="66179"/>
                </a:lnTo>
                <a:lnTo>
                  <a:pt x="61925" y="69494"/>
                </a:lnTo>
                <a:lnTo>
                  <a:pt x="58712" y="71666"/>
                </a:lnTo>
                <a:lnTo>
                  <a:pt x="55498" y="73837"/>
                </a:lnTo>
                <a:lnTo>
                  <a:pt x="52069" y="74917"/>
                </a:lnTo>
                <a:lnTo>
                  <a:pt x="40131" y="74917"/>
                </a:lnTo>
                <a:lnTo>
                  <a:pt x="34048" y="71881"/>
                </a:lnTo>
                <a:lnTo>
                  <a:pt x="30175" y="65798"/>
                </a:lnTo>
                <a:lnTo>
                  <a:pt x="26758" y="60299"/>
                </a:lnTo>
                <a:lnTo>
                  <a:pt x="24790" y="52260"/>
                </a:lnTo>
                <a:lnTo>
                  <a:pt x="24256" y="41668"/>
                </a:lnTo>
                <a:lnTo>
                  <a:pt x="71500" y="41668"/>
                </a:lnTo>
                <a:close/>
              </a:path>
              <a:path w="71539" h="87947">
                <a:moveTo>
                  <a:pt x="27393" y="14147"/>
                </a:moveTo>
                <a:lnTo>
                  <a:pt x="29540" y="9055"/>
                </a:lnTo>
                <a:lnTo>
                  <a:pt x="32753" y="6502"/>
                </a:lnTo>
                <a:lnTo>
                  <a:pt x="41744" y="6502"/>
                </a:lnTo>
                <a:lnTo>
                  <a:pt x="45046" y="8458"/>
                </a:lnTo>
                <a:lnTo>
                  <a:pt x="48742" y="2284"/>
                </a:lnTo>
                <a:lnTo>
                  <a:pt x="35763" y="0"/>
                </a:lnTo>
                <a:lnTo>
                  <a:pt x="32473" y="147"/>
                </a:lnTo>
                <a:lnTo>
                  <a:pt x="27393" y="1414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8664667" y="811991"/>
            <a:ext cx="130864" cy="56403"/>
          </a:xfrm>
          <a:custGeom>
            <a:avLst/>
            <a:gdLst/>
            <a:ahLst/>
            <a:cxnLst/>
            <a:rect l="l" t="t" r="r" b="b"/>
            <a:pathLst>
              <a:path w="83426" h="87947">
                <a:moveTo>
                  <a:pt x="42456" y="72847"/>
                </a:moveTo>
                <a:lnTo>
                  <a:pt x="37477" y="75095"/>
                </a:lnTo>
                <a:lnTo>
                  <a:pt x="31800" y="75095"/>
                </a:lnTo>
                <a:lnTo>
                  <a:pt x="29514" y="74066"/>
                </a:lnTo>
                <a:lnTo>
                  <a:pt x="26390" y="69964"/>
                </a:lnTo>
                <a:lnTo>
                  <a:pt x="25603" y="66967"/>
                </a:lnTo>
                <a:lnTo>
                  <a:pt x="25603" y="58572"/>
                </a:lnTo>
                <a:lnTo>
                  <a:pt x="30154" y="41316"/>
                </a:lnTo>
                <a:lnTo>
                  <a:pt x="17101" y="46692"/>
                </a:lnTo>
                <a:lnTo>
                  <a:pt x="7721" y="52920"/>
                </a:lnTo>
                <a:lnTo>
                  <a:pt x="2578" y="57467"/>
                </a:lnTo>
                <a:lnTo>
                  <a:pt x="0" y="62636"/>
                </a:lnTo>
                <a:lnTo>
                  <a:pt x="0" y="74434"/>
                </a:lnTo>
                <a:lnTo>
                  <a:pt x="1854" y="79197"/>
                </a:lnTo>
                <a:lnTo>
                  <a:pt x="5549" y="82702"/>
                </a:lnTo>
                <a:lnTo>
                  <a:pt x="9258" y="86207"/>
                </a:lnTo>
                <a:lnTo>
                  <a:pt x="14262" y="87947"/>
                </a:lnTo>
                <a:lnTo>
                  <a:pt x="27698" y="87947"/>
                </a:lnTo>
                <a:lnTo>
                  <a:pt x="33743" y="86563"/>
                </a:lnTo>
                <a:lnTo>
                  <a:pt x="38722" y="83781"/>
                </a:lnTo>
                <a:lnTo>
                  <a:pt x="42456" y="72847"/>
                </a:lnTo>
                <a:close/>
              </a:path>
              <a:path w="83426" h="87947">
                <a:moveTo>
                  <a:pt x="20980" y="15722"/>
                </a:moveTo>
                <a:lnTo>
                  <a:pt x="19926" y="12814"/>
                </a:lnTo>
                <a:lnTo>
                  <a:pt x="21272" y="9639"/>
                </a:lnTo>
                <a:lnTo>
                  <a:pt x="24104" y="7556"/>
                </a:lnTo>
                <a:lnTo>
                  <a:pt x="27927" y="6515"/>
                </a:lnTo>
                <a:lnTo>
                  <a:pt x="37249" y="6515"/>
                </a:lnTo>
                <a:lnTo>
                  <a:pt x="40932" y="7759"/>
                </a:lnTo>
                <a:lnTo>
                  <a:pt x="43802" y="10261"/>
                </a:lnTo>
                <a:lnTo>
                  <a:pt x="46659" y="12750"/>
                </a:lnTo>
                <a:lnTo>
                  <a:pt x="48094" y="15951"/>
                </a:lnTo>
                <a:lnTo>
                  <a:pt x="48094" y="35509"/>
                </a:lnTo>
                <a:lnTo>
                  <a:pt x="30899" y="41071"/>
                </a:lnTo>
                <a:lnTo>
                  <a:pt x="30154" y="41316"/>
                </a:lnTo>
                <a:lnTo>
                  <a:pt x="25603" y="58572"/>
                </a:lnTo>
                <a:lnTo>
                  <a:pt x="27254" y="54648"/>
                </a:lnTo>
                <a:lnTo>
                  <a:pt x="30556" y="51231"/>
                </a:lnTo>
                <a:lnTo>
                  <a:pt x="33858" y="47815"/>
                </a:lnTo>
                <a:lnTo>
                  <a:pt x="38658" y="45097"/>
                </a:lnTo>
                <a:lnTo>
                  <a:pt x="44970" y="43065"/>
                </a:lnTo>
                <a:lnTo>
                  <a:pt x="48094" y="42024"/>
                </a:lnTo>
                <a:lnTo>
                  <a:pt x="48094" y="67983"/>
                </a:lnTo>
                <a:lnTo>
                  <a:pt x="46354" y="69951"/>
                </a:lnTo>
                <a:lnTo>
                  <a:pt x="42456" y="72847"/>
                </a:lnTo>
                <a:lnTo>
                  <a:pt x="38722" y="83781"/>
                </a:lnTo>
                <a:lnTo>
                  <a:pt x="41960" y="81927"/>
                </a:lnTo>
                <a:lnTo>
                  <a:pt x="45224" y="79209"/>
                </a:lnTo>
                <a:lnTo>
                  <a:pt x="48526" y="75628"/>
                </a:lnTo>
                <a:lnTo>
                  <a:pt x="49225" y="78651"/>
                </a:lnTo>
                <a:lnTo>
                  <a:pt x="50444" y="81191"/>
                </a:lnTo>
                <a:lnTo>
                  <a:pt x="52171" y="83248"/>
                </a:lnTo>
                <a:lnTo>
                  <a:pt x="54952" y="86385"/>
                </a:lnTo>
                <a:lnTo>
                  <a:pt x="58889" y="87947"/>
                </a:lnTo>
                <a:lnTo>
                  <a:pt x="67449" y="87947"/>
                </a:lnTo>
                <a:lnTo>
                  <a:pt x="71031" y="86867"/>
                </a:lnTo>
                <a:lnTo>
                  <a:pt x="74701" y="84696"/>
                </a:lnTo>
                <a:lnTo>
                  <a:pt x="78384" y="82524"/>
                </a:lnTo>
                <a:lnTo>
                  <a:pt x="81292" y="79832"/>
                </a:lnTo>
                <a:lnTo>
                  <a:pt x="83426" y="76593"/>
                </a:lnTo>
                <a:lnTo>
                  <a:pt x="79692" y="72948"/>
                </a:lnTo>
                <a:lnTo>
                  <a:pt x="78943" y="73698"/>
                </a:lnTo>
                <a:lnTo>
                  <a:pt x="75793" y="75031"/>
                </a:lnTo>
                <a:lnTo>
                  <a:pt x="72732" y="72783"/>
                </a:lnTo>
                <a:lnTo>
                  <a:pt x="72491" y="68960"/>
                </a:lnTo>
                <a:lnTo>
                  <a:pt x="72491" y="18681"/>
                </a:lnTo>
                <a:lnTo>
                  <a:pt x="69684" y="11493"/>
                </a:lnTo>
                <a:lnTo>
                  <a:pt x="64071" y="6896"/>
                </a:lnTo>
                <a:lnTo>
                  <a:pt x="62967" y="6052"/>
                </a:lnTo>
                <a:lnTo>
                  <a:pt x="52462" y="1517"/>
                </a:lnTo>
                <a:lnTo>
                  <a:pt x="37845" y="0"/>
                </a:lnTo>
                <a:lnTo>
                  <a:pt x="37688" y="0"/>
                </a:lnTo>
                <a:lnTo>
                  <a:pt x="24124" y="1559"/>
                </a:lnTo>
                <a:lnTo>
                  <a:pt x="13068" y="6172"/>
                </a:lnTo>
                <a:lnTo>
                  <a:pt x="6502" y="10274"/>
                </a:lnTo>
                <a:lnTo>
                  <a:pt x="3213" y="15430"/>
                </a:lnTo>
                <a:lnTo>
                  <a:pt x="3213" y="25438"/>
                </a:lnTo>
                <a:lnTo>
                  <a:pt x="4267" y="28689"/>
                </a:lnTo>
                <a:lnTo>
                  <a:pt x="6375" y="31343"/>
                </a:lnTo>
                <a:lnTo>
                  <a:pt x="8496" y="34010"/>
                </a:lnTo>
                <a:lnTo>
                  <a:pt x="11074" y="35344"/>
                </a:lnTo>
                <a:lnTo>
                  <a:pt x="17221" y="35344"/>
                </a:lnTo>
                <a:lnTo>
                  <a:pt x="19799" y="34353"/>
                </a:lnTo>
                <a:lnTo>
                  <a:pt x="21920" y="32384"/>
                </a:lnTo>
                <a:lnTo>
                  <a:pt x="25082" y="27990"/>
                </a:lnTo>
                <a:lnTo>
                  <a:pt x="25082" y="22313"/>
                </a:lnTo>
                <a:lnTo>
                  <a:pt x="24218" y="19824"/>
                </a:lnTo>
                <a:lnTo>
                  <a:pt x="20980" y="15722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8802349" y="788492"/>
            <a:ext cx="68908" cy="78337"/>
          </a:xfrm>
          <a:custGeom>
            <a:avLst/>
            <a:gdLst/>
            <a:ahLst/>
            <a:cxnLst/>
            <a:rect l="l" t="t" r="r" b="b"/>
            <a:pathLst>
              <a:path w="43929" h="122148">
                <a:moveTo>
                  <a:pt x="43929" y="117030"/>
                </a:moveTo>
                <a:lnTo>
                  <a:pt x="40347" y="116738"/>
                </a:lnTo>
                <a:lnTo>
                  <a:pt x="37807" y="115735"/>
                </a:lnTo>
                <a:lnTo>
                  <a:pt x="34861" y="112255"/>
                </a:lnTo>
                <a:lnTo>
                  <a:pt x="34124" y="109423"/>
                </a:lnTo>
                <a:lnTo>
                  <a:pt x="34124" y="0"/>
                </a:lnTo>
                <a:lnTo>
                  <a:pt x="0" y="0"/>
                </a:lnTo>
                <a:lnTo>
                  <a:pt x="0" y="5130"/>
                </a:lnTo>
                <a:lnTo>
                  <a:pt x="3124" y="5295"/>
                </a:lnTo>
                <a:lnTo>
                  <a:pt x="5524" y="6400"/>
                </a:lnTo>
                <a:lnTo>
                  <a:pt x="8890" y="10452"/>
                </a:lnTo>
                <a:lnTo>
                  <a:pt x="9728" y="13195"/>
                </a:lnTo>
                <a:lnTo>
                  <a:pt x="9728" y="109423"/>
                </a:lnTo>
                <a:lnTo>
                  <a:pt x="9004" y="112255"/>
                </a:lnTo>
                <a:lnTo>
                  <a:pt x="7556" y="113995"/>
                </a:lnTo>
                <a:lnTo>
                  <a:pt x="3594" y="116738"/>
                </a:lnTo>
                <a:lnTo>
                  <a:pt x="0" y="117030"/>
                </a:lnTo>
                <a:lnTo>
                  <a:pt x="0" y="122148"/>
                </a:lnTo>
                <a:lnTo>
                  <a:pt x="43929" y="122148"/>
                </a:lnTo>
                <a:lnTo>
                  <a:pt x="43929" y="11703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8876034" y="794339"/>
            <a:ext cx="87834" cy="74330"/>
          </a:xfrm>
          <a:custGeom>
            <a:avLst/>
            <a:gdLst/>
            <a:ahLst/>
            <a:cxnLst/>
            <a:rect l="l" t="t" r="r" b="b"/>
            <a:pathLst>
              <a:path w="55994" h="115900">
                <a:moveTo>
                  <a:pt x="11201" y="106553"/>
                </a:moveTo>
                <a:lnTo>
                  <a:pt x="14846" y="110261"/>
                </a:lnTo>
                <a:lnTo>
                  <a:pt x="18491" y="114020"/>
                </a:lnTo>
                <a:lnTo>
                  <a:pt x="23660" y="115900"/>
                </a:lnTo>
                <a:lnTo>
                  <a:pt x="35991" y="115900"/>
                </a:lnTo>
                <a:lnTo>
                  <a:pt x="41059" y="114109"/>
                </a:lnTo>
                <a:lnTo>
                  <a:pt x="45580" y="110515"/>
                </a:lnTo>
                <a:lnTo>
                  <a:pt x="50088" y="106934"/>
                </a:lnTo>
                <a:lnTo>
                  <a:pt x="53555" y="101955"/>
                </a:lnTo>
                <a:lnTo>
                  <a:pt x="55994" y="95592"/>
                </a:lnTo>
                <a:lnTo>
                  <a:pt x="52171" y="93764"/>
                </a:lnTo>
                <a:lnTo>
                  <a:pt x="50317" y="96951"/>
                </a:lnTo>
                <a:lnTo>
                  <a:pt x="48691" y="99174"/>
                </a:lnTo>
                <a:lnTo>
                  <a:pt x="45846" y="101727"/>
                </a:lnTo>
                <a:lnTo>
                  <a:pt x="42621" y="102362"/>
                </a:lnTo>
                <a:lnTo>
                  <a:pt x="39611" y="102362"/>
                </a:lnTo>
                <a:lnTo>
                  <a:pt x="37503" y="101612"/>
                </a:lnTo>
                <a:lnTo>
                  <a:pt x="35064" y="98602"/>
                </a:lnTo>
                <a:lnTo>
                  <a:pt x="34467" y="95961"/>
                </a:lnTo>
                <a:lnTo>
                  <a:pt x="34467" y="38544"/>
                </a:lnTo>
                <a:lnTo>
                  <a:pt x="50952" y="38544"/>
                </a:lnTo>
                <a:lnTo>
                  <a:pt x="50952" y="29959"/>
                </a:lnTo>
                <a:lnTo>
                  <a:pt x="34467" y="29959"/>
                </a:lnTo>
                <a:lnTo>
                  <a:pt x="34467" y="0"/>
                </a:lnTo>
                <a:lnTo>
                  <a:pt x="30733" y="0"/>
                </a:lnTo>
                <a:lnTo>
                  <a:pt x="26390" y="7874"/>
                </a:lnTo>
                <a:lnTo>
                  <a:pt x="22059" y="14160"/>
                </a:lnTo>
                <a:lnTo>
                  <a:pt x="17754" y="18846"/>
                </a:lnTo>
                <a:lnTo>
                  <a:pt x="13436" y="23533"/>
                </a:lnTo>
                <a:lnTo>
                  <a:pt x="7518" y="28397"/>
                </a:lnTo>
                <a:lnTo>
                  <a:pt x="0" y="33426"/>
                </a:lnTo>
                <a:lnTo>
                  <a:pt x="0" y="38544"/>
                </a:lnTo>
                <a:lnTo>
                  <a:pt x="9372" y="38544"/>
                </a:lnTo>
                <a:lnTo>
                  <a:pt x="9372" y="101257"/>
                </a:lnTo>
                <a:lnTo>
                  <a:pt x="11201" y="106553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8970802" y="788492"/>
            <a:ext cx="145725" cy="78337"/>
          </a:xfrm>
          <a:custGeom>
            <a:avLst/>
            <a:gdLst/>
            <a:ahLst/>
            <a:cxnLst/>
            <a:rect l="l" t="t" r="r" b="b"/>
            <a:pathLst>
              <a:path w="92900" h="122148">
                <a:moveTo>
                  <a:pt x="83083" y="54927"/>
                </a:moveTo>
                <a:lnTo>
                  <a:pt x="81140" y="48361"/>
                </a:lnTo>
                <a:lnTo>
                  <a:pt x="77228" y="43675"/>
                </a:lnTo>
                <a:lnTo>
                  <a:pt x="73317" y="38989"/>
                </a:lnTo>
                <a:lnTo>
                  <a:pt x="67843" y="36639"/>
                </a:lnTo>
                <a:lnTo>
                  <a:pt x="51803" y="36639"/>
                </a:lnTo>
                <a:lnTo>
                  <a:pt x="44627" y="39382"/>
                </a:lnTo>
                <a:lnTo>
                  <a:pt x="39243" y="44894"/>
                </a:lnTo>
                <a:lnTo>
                  <a:pt x="35636" y="49314"/>
                </a:lnTo>
                <a:lnTo>
                  <a:pt x="34124" y="51917"/>
                </a:lnTo>
                <a:lnTo>
                  <a:pt x="34124" y="0"/>
                </a:lnTo>
                <a:lnTo>
                  <a:pt x="0" y="0"/>
                </a:lnTo>
                <a:lnTo>
                  <a:pt x="0" y="5130"/>
                </a:lnTo>
                <a:lnTo>
                  <a:pt x="3124" y="5295"/>
                </a:lnTo>
                <a:lnTo>
                  <a:pt x="5524" y="6400"/>
                </a:lnTo>
                <a:lnTo>
                  <a:pt x="8890" y="10452"/>
                </a:lnTo>
                <a:lnTo>
                  <a:pt x="9728" y="13195"/>
                </a:lnTo>
                <a:lnTo>
                  <a:pt x="9728" y="109423"/>
                </a:lnTo>
                <a:lnTo>
                  <a:pt x="9004" y="112255"/>
                </a:lnTo>
                <a:lnTo>
                  <a:pt x="7556" y="113995"/>
                </a:lnTo>
                <a:lnTo>
                  <a:pt x="3594" y="116738"/>
                </a:lnTo>
                <a:lnTo>
                  <a:pt x="0" y="117030"/>
                </a:lnTo>
                <a:lnTo>
                  <a:pt x="0" y="122148"/>
                </a:lnTo>
                <a:lnTo>
                  <a:pt x="43929" y="122148"/>
                </a:lnTo>
                <a:lnTo>
                  <a:pt x="43929" y="117030"/>
                </a:lnTo>
                <a:lnTo>
                  <a:pt x="40347" y="116738"/>
                </a:lnTo>
                <a:lnTo>
                  <a:pt x="37807" y="115735"/>
                </a:lnTo>
                <a:lnTo>
                  <a:pt x="34861" y="112255"/>
                </a:lnTo>
                <a:lnTo>
                  <a:pt x="34124" y="109423"/>
                </a:lnTo>
                <a:lnTo>
                  <a:pt x="34124" y="59385"/>
                </a:lnTo>
                <a:lnTo>
                  <a:pt x="35115" y="57708"/>
                </a:lnTo>
                <a:lnTo>
                  <a:pt x="37592" y="54521"/>
                </a:lnTo>
                <a:lnTo>
                  <a:pt x="41122" y="50533"/>
                </a:lnTo>
                <a:lnTo>
                  <a:pt x="45034" y="48539"/>
                </a:lnTo>
                <a:lnTo>
                  <a:pt x="52146" y="48539"/>
                </a:lnTo>
                <a:lnTo>
                  <a:pt x="54432" y="49657"/>
                </a:lnTo>
                <a:lnTo>
                  <a:pt x="57835" y="54102"/>
                </a:lnTo>
                <a:lnTo>
                  <a:pt x="58686" y="57048"/>
                </a:lnTo>
                <a:lnTo>
                  <a:pt x="58686" y="109423"/>
                </a:lnTo>
                <a:lnTo>
                  <a:pt x="57962" y="112255"/>
                </a:lnTo>
                <a:lnTo>
                  <a:pt x="56527" y="113995"/>
                </a:lnTo>
                <a:lnTo>
                  <a:pt x="52565" y="116738"/>
                </a:lnTo>
                <a:lnTo>
                  <a:pt x="48971" y="117030"/>
                </a:lnTo>
                <a:lnTo>
                  <a:pt x="48971" y="122148"/>
                </a:lnTo>
                <a:lnTo>
                  <a:pt x="92900" y="122148"/>
                </a:lnTo>
                <a:lnTo>
                  <a:pt x="92900" y="117030"/>
                </a:lnTo>
                <a:lnTo>
                  <a:pt x="89306" y="116738"/>
                </a:lnTo>
                <a:lnTo>
                  <a:pt x="86779" y="115735"/>
                </a:lnTo>
                <a:lnTo>
                  <a:pt x="83820" y="112255"/>
                </a:lnTo>
                <a:lnTo>
                  <a:pt x="83083" y="109423"/>
                </a:lnTo>
                <a:lnTo>
                  <a:pt x="83083" y="5492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9126607" y="811996"/>
            <a:ext cx="112894" cy="56395"/>
          </a:xfrm>
          <a:custGeom>
            <a:avLst/>
            <a:gdLst/>
            <a:ahLst/>
            <a:cxnLst/>
            <a:rect l="l" t="t" r="r" b="b"/>
            <a:pathLst>
              <a:path w="71970" h="87934">
                <a:moveTo>
                  <a:pt x="0" y="44005"/>
                </a:moveTo>
                <a:lnTo>
                  <a:pt x="642" y="52692"/>
                </a:lnTo>
                <a:lnTo>
                  <a:pt x="4314" y="64997"/>
                </a:lnTo>
                <a:lnTo>
                  <a:pt x="11239" y="75438"/>
                </a:lnTo>
                <a:lnTo>
                  <a:pt x="15426" y="79489"/>
                </a:lnTo>
                <a:lnTo>
                  <a:pt x="26488" y="85823"/>
                </a:lnTo>
                <a:lnTo>
                  <a:pt x="39496" y="87934"/>
                </a:lnTo>
                <a:lnTo>
                  <a:pt x="46393" y="87934"/>
                </a:lnTo>
                <a:lnTo>
                  <a:pt x="52552" y="86283"/>
                </a:lnTo>
                <a:lnTo>
                  <a:pt x="57988" y="82943"/>
                </a:lnTo>
                <a:lnTo>
                  <a:pt x="63436" y="79616"/>
                </a:lnTo>
                <a:lnTo>
                  <a:pt x="68097" y="74663"/>
                </a:lnTo>
                <a:lnTo>
                  <a:pt x="71970" y="68059"/>
                </a:lnTo>
                <a:lnTo>
                  <a:pt x="67652" y="64427"/>
                </a:lnTo>
                <a:lnTo>
                  <a:pt x="64922" y="68021"/>
                </a:lnTo>
                <a:lnTo>
                  <a:pt x="62090" y="70662"/>
                </a:lnTo>
                <a:lnTo>
                  <a:pt x="59143" y="72364"/>
                </a:lnTo>
                <a:lnTo>
                  <a:pt x="56184" y="74066"/>
                </a:lnTo>
                <a:lnTo>
                  <a:pt x="52920" y="74917"/>
                </a:lnTo>
                <a:lnTo>
                  <a:pt x="41846" y="74917"/>
                </a:lnTo>
                <a:lnTo>
                  <a:pt x="35864" y="71501"/>
                </a:lnTo>
                <a:lnTo>
                  <a:pt x="31343" y="64668"/>
                </a:lnTo>
                <a:lnTo>
                  <a:pt x="30076" y="62590"/>
                </a:lnTo>
                <a:lnTo>
                  <a:pt x="25947" y="51355"/>
                </a:lnTo>
                <a:lnTo>
                  <a:pt x="24574" y="37325"/>
                </a:lnTo>
                <a:lnTo>
                  <a:pt x="24574" y="26733"/>
                </a:lnTo>
                <a:lnTo>
                  <a:pt x="25831" y="18948"/>
                </a:lnTo>
                <a:lnTo>
                  <a:pt x="28346" y="13970"/>
                </a:lnTo>
                <a:lnTo>
                  <a:pt x="30860" y="8991"/>
                </a:lnTo>
                <a:lnTo>
                  <a:pt x="34785" y="6502"/>
                </a:lnTo>
                <a:lnTo>
                  <a:pt x="42481" y="6502"/>
                </a:lnTo>
                <a:lnTo>
                  <a:pt x="46850" y="9690"/>
                </a:lnTo>
                <a:lnTo>
                  <a:pt x="47561" y="13004"/>
                </a:lnTo>
                <a:lnTo>
                  <a:pt x="47485" y="15709"/>
                </a:lnTo>
                <a:lnTo>
                  <a:pt x="47231" y="18580"/>
                </a:lnTo>
                <a:lnTo>
                  <a:pt x="47231" y="22390"/>
                </a:lnTo>
                <a:lnTo>
                  <a:pt x="48209" y="25425"/>
                </a:lnTo>
                <a:lnTo>
                  <a:pt x="52146" y="29870"/>
                </a:lnTo>
                <a:lnTo>
                  <a:pt x="54813" y="30988"/>
                </a:lnTo>
                <a:lnTo>
                  <a:pt x="61239" y="30988"/>
                </a:lnTo>
                <a:lnTo>
                  <a:pt x="63817" y="29921"/>
                </a:lnTo>
                <a:lnTo>
                  <a:pt x="68046" y="25641"/>
                </a:lnTo>
                <a:lnTo>
                  <a:pt x="69100" y="22999"/>
                </a:lnTo>
                <a:lnTo>
                  <a:pt x="69100" y="13919"/>
                </a:lnTo>
                <a:lnTo>
                  <a:pt x="66382" y="9105"/>
                </a:lnTo>
                <a:lnTo>
                  <a:pt x="60947" y="5461"/>
                </a:lnTo>
                <a:lnTo>
                  <a:pt x="55511" y="1816"/>
                </a:lnTo>
                <a:lnTo>
                  <a:pt x="48361" y="0"/>
                </a:lnTo>
                <a:lnTo>
                  <a:pt x="39496" y="0"/>
                </a:lnTo>
                <a:lnTo>
                  <a:pt x="33626" y="395"/>
                </a:lnTo>
                <a:lnTo>
                  <a:pt x="21462" y="4334"/>
                </a:lnTo>
                <a:lnTo>
                  <a:pt x="11239" y="12496"/>
                </a:lnTo>
                <a:lnTo>
                  <a:pt x="6479" y="18891"/>
                </a:lnTo>
                <a:lnTo>
                  <a:pt x="1619" y="30509"/>
                </a:lnTo>
                <a:lnTo>
                  <a:pt x="0" y="44005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9250938" y="811991"/>
            <a:ext cx="130864" cy="56403"/>
          </a:xfrm>
          <a:custGeom>
            <a:avLst/>
            <a:gdLst/>
            <a:ahLst/>
            <a:cxnLst/>
            <a:rect l="l" t="t" r="r" b="b"/>
            <a:pathLst>
              <a:path w="83426" h="87947">
                <a:moveTo>
                  <a:pt x="42456" y="72847"/>
                </a:moveTo>
                <a:lnTo>
                  <a:pt x="37477" y="75095"/>
                </a:lnTo>
                <a:lnTo>
                  <a:pt x="31800" y="75095"/>
                </a:lnTo>
                <a:lnTo>
                  <a:pt x="29514" y="74066"/>
                </a:lnTo>
                <a:lnTo>
                  <a:pt x="26390" y="69964"/>
                </a:lnTo>
                <a:lnTo>
                  <a:pt x="25603" y="66967"/>
                </a:lnTo>
                <a:lnTo>
                  <a:pt x="25603" y="58572"/>
                </a:lnTo>
                <a:lnTo>
                  <a:pt x="30154" y="41316"/>
                </a:lnTo>
                <a:lnTo>
                  <a:pt x="17101" y="46692"/>
                </a:lnTo>
                <a:lnTo>
                  <a:pt x="7721" y="52920"/>
                </a:lnTo>
                <a:lnTo>
                  <a:pt x="2578" y="57467"/>
                </a:lnTo>
                <a:lnTo>
                  <a:pt x="0" y="62636"/>
                </a:lnTo>
                <a:lnTo>
                  <a:pt x="0" y="74434"/>
                </a:lnTo>
                <a:lnTo>
                  <a:pt x="1854" y="79197"/>
                </a:lnTo>
                <a:lnTo>
                  <a:pt x="5549" y="82702"/>
                </a:lnTo>
                <a:lnTo>
                  <a:pt x="9258" y="86207"/>
                </a:lnTo>
                <a:lnTo>
                  <a:pt x="14262" y="87947"/>
                </a:lnTo>
                <a:lnTo>
                  <a:pt x="27698" y="87947"/>
                </a:lnTo>
                <a:lnTo>
                  <a:pt x="33743" y="86563"/>
                </a:lnTo>
                <a:lnTo>
                  <a:pt x="38722" y="83781"/>
                </a:lnTo>
                <a:lnTo>
                  <a:pt x="42456" y="72847"/>
                </a:lnTo>
                <a:close/>
              </a:path>
              <a:path w="83426" h="87947">
                <a:moveTo>
                  <a:pt x="20980" y="15722"/>
                </a:moveTo>
                <a:lnTo>
                  <a:pt x="19926" y="12814"/>
                </a:lnTo>
                <a:lnTo>
                  <a:pt x="21272" y="9639"/>
                </a:lnTo>
                <a:lnTo>
                  <a:pt x="24104" y="7556"/>
                </a:lnTo>
                <a:lnTo>
                  <a:pt x="27927" y="6515"/>
                </a:lnTo>
                <a:lnTo>
                  <a:pt x="37249" y="6515"/>
                </a:lnTo>
                <a:lnTo>
                  <a:pt x="40932" y="7759"/>
                </a:lnTo>
                <a:lnTo>
                  <a:pt x="43802" y="10261"/>
                </a:lnTo>
                <a:lnTo>
                  <a:pt x="46659" y="12750"/>
                </a:lnTo>
                <a:lnTo>
                  <a:pt x="48094" y="15951"/>
                </a:lnTo>
                <a:lnTo>
                  <a:pt x="48094" y="35509"/>
                </a:lnTo>
                <a:lnTo>
                  <a:pt x="30899" y="41071"/>
                </a:lnTo>
                <a:lnTo>
                  <a:pt x="30154" y="41316"/>
                </a:lnTo>
                <a:lnTo>
                  <a:pt x="25603" y="58572"/>
                </a:lnTo>
                <a:lnTo>
                  <a:pt x="27254" y="54648"/>
                </a:lnTo>
                <a:lnTo>
                  <a:pt x="30556" y="51231"/>
                </a:lnTo>
                <a:lnTo>
                  <a:pt x="33858" y="47815"/>
                </a:lnTo>
                <a:lnTo>
                  <a:pt x="38658" y="45097"/>
                </a:lnTo>
                <a:lnTo>
                  <a:pt x="44970" y="43065"/>
                </a:lnTo>
                <a:lnTo>
                  <a:pt x="48094" y="42024"/>
                </a:lnTo>
                <a:lnTo>
                  <a:pt x="48094" y="67983"/>
                </a:lnTo>
                <a:lnTo>
                  <a:pt x="46354" y="69951"/>
                </a:lnTo>
                <a:lnTo>
                  <a:pt x="42456" y="72847"/>
                </a:lnTo>
                <a:lnTo>
                  <a:pt x="38722" y="83781"/>
                </a:lnTo>
                <a:lnTo>
                  <a:pt x="41960" y="81927"/>
                </a:lnTo>
                <a:lnTo>
                  <a:pt x="45224" y="79209"/>
                </a:lnTo>
                <a:lnTo>
                  <a:pt x="48526" y="75628"/>
                </a:lnTo>
                <a:lnTo>
                  <a:pt x="49225" y="78651"/>
                </a:lnTo>
                <a:lnTo>
                  <a:pt x="50444" y="81191"/>
                </a:lnTo>
                <a:lnTo>
                  <a:pt x="52171" y="83248"/>
                </a:lnTo>
                <a:lnTo>
                  <a:pt x="54952" y="86385"/>
                </a:lnTo>
                <a:lnTo>
                  <a:pt x="58889" y="87947"/>
                </a:lnTo>
                <a:lnTo>
                  <a:pt x="67449" y="87947"/>
                </a:lnTo>
                <a:lnTo>
                  <a:pt x="71031" y="86867"/>
                </a:lnTo>
                <a:lnTo>
                  <a:pt x="74701" y="84696"/>
                </a:lnTo>
                <a:lnTo>
                  <a:pt x="78384" y="82524"/>
                </a:lnTo>
                <a:lnTo>
                  <a:pt x="81292" y="79832"/>
                </a:lnTo>
                <a:lnTo>
                  <a:pt x="83426" y="76593"/>
                </a:lnTo>
                <a:lnTo>
                  <a:pt x="79692" y="72948"/>
                </a:lnTo>
                <a:lnTo>
                  <a:pt x="78943" y="73698"/>
                </a:lnTo>
                <a:lnTo>
                  <a:pt x="75793" y="75031"/>
                </a:lnTo>
                <a:lnTo>
                  <a:pt x="72732" y="72783"/>
                </a:lnTo>
                <a:lnTo>
                  <a:pt x="72491" y="68960"/>
                </a:lnTo>
                <a:lnTo>
                  <a:pt x="72491" y="18681"/>
                </a:lnTo>
                <a:lnTo>
                  <a:pt x="69684" y="11493"/>
                </a:lnTo>
                <a:lnTo>
                  <a:pt x="64071" y="6896"/>
                </a:lnTo>
                <a:lnTo>
                  <a:pt x="62967" y="6052"/>
                </a:lnTo>
                <a:lnTo>
                  <a:pt x="52462" y="1517"/>
                </a:lnTo>
                <a:lnTo>
                  <a:pt x="37845" y="0"/>
                </a:lnTo>
                <a:lnTo>
                  <a:pt x="37688" y="0"/>
                </a:lnTo>
                <a:lnTo>
                  <a:pt x="24124" y="1559"/>
                </a:lnTo>
                <a:lnTo>
                  <a:pt x="13068" y="6172"/>
                </a:lnTo>
                <a:lnTo>
                  <a:pt x="6502" y="10274"/>
                </a:lnTo>
                <a:lnTo>
                  <a:pt x="3213" y="15430"/>
                </a:lnTo>
                <a:lnTo>
                  <a:pt x="3213" y="25438"/>
                </a:lnTo>
                <a:lnTo>
                  <a:pt x="4267" y="28689"/>
                </a:lnTo>
                <a:lnTo>
                  <a:pt x="6375" y="31343"/>
                </a:lnTo>
                <a:lnTo>
                  <a:pt x="8496" y="34010"/>
                </a:lnTo>
                <a:lnTo>
                  <a:pt x="11074" y="35344"/>
                </a:lnTo>
                <a:lnTo>
                  <a:pt x="17221" y="35344"/>
                </a:lnTo>
                <a:lnTo>
                  <a:pt x="19799" y="34353"/>
                </a:lnTo>
                <a:lnTo>
                  <a:pt x="21920" y="32384"/>
                </a:lnTo>
                <a:lnTo>
                  <a:pt x="25082" y="27990"/>
                </a:lnTo>
                <a:lnTo>
                  <a:pt x="25082" y="22313"/>
                </a:lnTo>
                <a:lnTo>
                  <a:pt x="24218" y="19824"/>
                </a:lnTo>
                <a:lnTo>
                  <a:pt x="20980" y="15722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9389298" y="811989"/>
            <a:ext cx="113313" cy="54840"/>
          </a:xfrm>
          <a:custGeom>
            <a:avLst/>
            <a:gdLst/>
            <a:ahLst/>
            <a:cxnLst/>
            <a:rect l="l" t="t" r="r" b="b"/>
            <a:pathLst>
              <a:path w="72237" h="85509">
                <a:moveTo>
                  <a:pt x="57391" y="0"/>
                </a:moveTo>
                <a:lnTo>
                  <a:pt x="49923" y="0"/>
                </a:lnTo>
                <a:lnTo>
                  <a:pt x="43357" y="4051"/>
                </a:lnTo>
                <a:lnTo>
                  <a:pt x="37680" y="12153"/>
                </a:lnTo>
                <a:lnTo>
                  <a:pt x="36410" y="14008"/>
                </a:lnTo>
                <a:lnTo>
                  <a:pt x="34124" y="17970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3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1"/>
                </a:lnTo>
                <a:lnTo>
                  <a:pt x="0" y="85509"/>
                </a:lnTo>
                <a:lnTo>
                  <a:pt x="46799" y="85509"/>
                </a:lnTo>
                <a:lnTo>
                  <a:pt x="46799" y="80391"/>
                </a:lnTo>
                <a:lnTo>
                  <a:pt x="42164" y="80048"/>
                </a:lnTo>
                <a:lnTo>
                  <a:pt x="38900" y="79006"/>
                </a:lnTo>
                <a:lnTo>
                  <a:pt x="35077" y="75526"/>
                </a:lnTo>
                <a:lnTo>
                  <a:pt x="34124" y="72720"/>
                </a:lnTo>
                <a:lnTo>
                  <a:pt x="34124" y="32207"/>
                </a:lnTo>
                <a:lnTo>
                  <a:pt x="34747" y="27139"/>
                </a:lnTo>
                <a:lnTo>
                  <a:pt x="35991" y="23787"/>
                </a:lnTo>
                <a:lnTo>
                  <a:pt x="37236" y="20434"/>
                </a:lnTo>
                <a:lnTo>
                  <a:pt x="39382" y="17970"/>
                </a:lnTo>
                <a:lnTo>
                  <a:pt x="42456" y="16408"/>
                </a:lnTo>
                <a:lnTo>
                  <a:pt x="44513" y="15633"/>
                </a:lnTo>
                <a:lnTo>
                  <a:pt x="47447" y="16179"/>
                </a:lnTo>
                <a:lnTo>
                  <a:pt x="51257" y="19735"/>
                </a:lnTo>
                <a:lnTo>
                  <a:pt x="54508" y="23825"/>
                </a:lnTo>
                <a:lnTo>
                  <a:pt x="57581" y="25666"/>
                </a:lnTo>
                <a:lnTo>
                  <a:pt x="60337" y="26136"/>
                </a:lnTo>
                <a:lnTo>
                  <a:pt x="63703" y="26136"/>
                </a:lnTo>
                <a:lnTo>
                  <a:pt x="66522" y="24892"/>
                </a:lnTo>
                <a:lnTo>
                  <a:pt x="71094" y="19913"/>
                </a:lnTo>
                <a:lnTo>
                  <a:pt x="72237" y="16840"/>
                </a:lnTo>
                <a:lnTo>
                  <a:pt x="72237" y="9372"/>
                </a:lnTo>
                <a:lnTo>
                  <a:pt x="70840" y="6223"/>
                </a:lnTo>
                <a:lnTo>
                  <a:pt x="68021" y="3733"/>
                </a:lnTo>
                <a:lnTo>
                  <a:pt x="65214" y="1244"/>
                </a:lnTo>
                <a:lnTo>
                  <a:pt x="61671" y="0"/>
                </a:lnTo>
                <a:lnTo>
                  <a:pt x="57391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9513786" y="811999"/>
            <a:ext cx="112218" cy="56403"/>
          </a:xfrm>
          <a:custGeom>
            <a:avLst/>
            <a:gdLst/>
            <a:ahLst/>
            <a:cxnLst/>
            <a:rect l="l" t="t" r="r" b="b"/>
            <a:pathLst>
              <a:path w="71539" h="87947">
                <a:moveTo>
                  <a:pt x="71500" y="41668"/>
                </a:moveTo>
                <a:lnTo>
                  <a:pt x="71539" y="38722"/>
                </a:lnTo>
                <a:lnTo>
                  <a:pt x="71342" y="34194"/>
                </a:lnTo>
                <a:lnTo>
                  <a:pt x="68241" y="21564"/>
                </a:lnTo>
                <a:lnTo>
                  <a:pt x="61379" y="11023"/>
                </a:lnTo>
                <a:lnTo>
                  <a:pt x="59525" y="9144"/>
                </a:lnTo>
                <a:lnTo>
                  <a:pt x="48742" y="2284"/>
                </a:lnTo>
                <a:lnTo>
                  <a:pt x="45046" y="8458"/>
                </a:lnTo>
                <a:lnTo>
                  <a:pt x="46964" y="12369"/>
                </a:lnTo>
                <a:lnTo>
                  <a:pt x="48869" y="16281"/>
                </a:lnTo>
                <a:lnTo>
                  <a:pt x="49834" y="23088"/>
                </a:lnTo>
                <a:lnTo>
                  <a:pt x="49923" y="34810"/>
                </a:lnTo>
                <a:lnTo>
                  <a:pt x="24345" y="34810"/>
                </a:lnTo>
                <a:lnTo>
                  <a:pt x="24409" y="25730"/>
                </a:lnTo>
                <a:lnTo>
                  <a:pt x="25425" y="18834"/>
                </a:lnTo>
                <a:lnTo>
                  <a:pt x="27393" y="14147"/>
                </a:lnTo>
                <a:lnTo>
                  <a:pt x="32473" y="147"/>
                </a:lnTo>
                <a:lnTo>
                  <a:pt x="20264" y="3838"/>
                </a:lnTo>
                <a:lnTo>
                  <a:pt x="10159" y="12496"/>
                </a:lnTo>
                <a:lnTo>
                  <a:pt x="5972" y="18677"/>
                </a:lnTo>
                <a:lnTo>
                  <a:pt x="1491" y="30390"/>
                </a:lnTo>
                <a:lnTo>
                  <a:pt x="0" y="44018"/>
                </a:lnTo>
                <a:lnTo>
                  <a:pt x="587" y="52541"/>
                </a:lnTo>
                <a:lnTo>
                  <a:pt x="4068" y="64930"/>
                </a:lnTo>
                <a:lnTo>
                  <a:pt x="10680" y="75437"/>
                </a:lnTo>
                <a:lnTo>
                  <a:pt x="13815" y="78731"/>
                </a:lnTo>
                <a:lnTo>
                  <a:pt x="24649" y="85641"/>
                </a:lnTo>
                <a:lnTo>
                  <a:pt x="37503" y="87947"/>
                </a:lnTo>
                <a:lnTo>
                  <a:pt x="45021" y="87947"/>
                </a:lnTo>
                <a:lnTo>
                  <a:pt x="51701" y="85953"/>
                </a:lnTo>
                <a:lnTo>
                  <a:pt x="57518" y="81991"/>
                </a:lnTo>
                <a:lnTo>
                  <a:pt x="63334" y="78028"/>
                </a:lnTo>
                <a:lnTo>
                  <a:pt x="68008" y="72288"/>
                </a:lnTo>
                <a:lnTo>
                  <a:pt x="71539" y="64757"/>
                </a:lnTo>
                <a:lnTo>
                  <a:pt x="67970" y="61721"/>
                </a:lnTo>
                <a:lnTo>
                  <a:pt x="65011" y="66179"/>
                </a:lnTo>
                <a:lnTo>
                  <a:pt x="61925" y="69494"/>
                </a:lnTo>
                <a:lnTo>
                  <a:pt x="58712" y="71666"/>
                </a:lnTo>
                <a:lnTo>
                  <a:pt x="55498" y="73837"/>
                </a:lnTo>
                <a:lnTo>
                  <a:pt x="52069" y="74917"/>
                </a:lnTo>
                <a:lnTo>
                  <a:pt x="40131" y="74917"/>
                </a:lnTo>
                <a:lnTo>
                  <a:pt x="34048" y="71881"/>
                </a:lnTo>
                <a:lnTo>
                  <a:pt x="30175" y="65798"/>
                </a:lnTo>
                <a:lnTo>
                  <a:pt x="26758" y="60299"/>
                </a:lnTo>
                <a:lnTo>
                  <a:pt x="24790" y="52260"/>
                </a:lnTo>
                <a:lnTo>
                  <a:pt x="24256" y="41668"/>
                </a:lnTo>
                <a:lnTo>
                  <a:pt x="71500" y="41668"/>
                </a:lnTo>
                <a:close/>
              </a:path>
              <a:path w="71539" h="87947">
                <a:moveTo>
                  <a:pt x="27393" y="14147"/>
                </a:moveTo>
                <a:lnTo>
                  <a:pt x="29540" y="9055"/>
                </a:lnTo>
                <a:lnTo>
                  <a:pt x="32753" y="6502"/>
                </a:lnTo>
                <a:lnTo>
                  <a:pt x="41744" y="6502"/>
                </a:lnTo>
                <a:lnTo>
                  <a:pt x="45046" y="8458"/>
                </a:lnTo>
                <a:lnTo>
                  <a:pt x="48742" y="2284"/>
                </a:lnTo>
                <a:lnTo>
                  <a:pt x="35763" y="0"/>
                </a:lnTo>
                <a:lnTo>
                  <a:pt x="32473" y="147"/>
                </a:lnTo>
                <a:lnTo>
                  <a:pt x="27393" y="1414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9719812" y="811997"/>
            <a:ext cx="92755" cy="56452"/>
          </a:xfrm>
          <a:custGeom>
            <a:avLst/>
            <a:gdLst/>
            <a:ahLst/>
            <a:cxnLst/>
            <a:rect l="l" t="t" r="r" b="b"/>
            <a:pathLst>
              <a:path w="59131" h="88023">
                <a:moveTo>
                  <a:pt x="41198" y="76504"/>
                </a:moveTo>
                <a:lnTo>
                  <a:pt x="36512" y="80441"/>
                </a:lnTo>
                <a:lnTo>
                  <a:pt x="33426" y="81432"/>
                </a:lnTo>
                <a:lnTo>
                  <a:pt x="23190" y="81432"/>
                </a:lnTo>
                <a:lnTo>
                  <a:pt x="17678" y="79209"/>
                </a:lnTo>
                <a:lnTo>
                  <a:pt x="13068" y="74790"/>
                </a:lnTo>
                <a:lnTo>
                  <a:pt x="8470" y="70358"/>
                </a:lnTo>
                <a:lnTo>
                  <a:pt x="5905" y="64795"/>
                </a:lnTo>
                <a:lnTo>
                  <a:pt x="5384" y="58077"/>
                </a:lnTo>
                <a:lnTo>
                  <a:pt x="0" y="58077"/>
                </a:lnTo>
                <a:lnTo>
                  <a:pt x="0" y="88023"/>
                </a:lnTo>
                <a:lnTo>
                  <a:pt x="5384" y="88023"/>
                </a:lnTo>
                <a:lnTo>
                  <a:pt x="5740" y="86982"/>
                </a:lnTo>
                <a:lnTo>
                  <a:pt x="7454" y="83832"/>
                </a:lnTo>
                <a:lnTo>
                  <a:pt x="10528" y="82677"/>
                </a:lnTo>
                <a:lnTo>
                  <a:pt x="14071" y="83858"/>
                </a:lnTo>
                <a:lnTo>
                  <a:pt x="19329" y="86575"/>
                </a:lnTo>
                <a:lnTo>
                  <a:pt x="25298" y="87934"/>
                </a:lnTo>
                <a:lnTo>
                  <a:pt x="40119" y="87934"/>
                </a:lnTo>
                <a:lnTo>
                  <a:pt x="46685" y="85521"/>
                </a:lnTo>
                <a:lnTo>
                  <a:pt x="51663" y="80695"/>
                </a:lnTo>
                <a:lnTo>
                  <a:pt x="56641" y="75857"/>
                </a:lnTo>
                <a:lnTo>
                  <a:pt x="59131" y="69481"/>
                </a:lnTo>
                <a:lnTo>
                  <a:pt x="59131" y="54076"/>
                </a:lnTo>
                <a:lnTo>
                  <a:pt x="57416" y="48298"/>
                </a:lnTo>
                <a:lnTo>
                  <a:pt x="54000" y="44183"/>
                </a:lnTo>
                <a:lnTo>
                  <a:pt x="50533" y="40017"/>
                </a:lnTo>
                <a:lnTo>
                  <a:pt x="44018" y="35852"/>
                </a:lnTo>
                <a:lnTo>
                  <a:pt x="34467" y="31686"/>
                </a:lnTo>
                <a:lnTo>
                  <a:pt x="29032" y="29375"/>
                </a:lnTo>
                <a:lnTo>
                  <a:pt x="24866" y="26873"/>
                </a:lnTo>
                <a:lnTo>
                  <a:pt x="21970" y="24218"/>
                </a:lnTo>
                <a:lnTo>
                  <a:pt x="19024" y="21551"/>
                </a:lnTo>
                <a:lnTo>
                  <a:pt x="17538" y="18923"/>
                </a:lnTo>
                <a:lnTo>
                  <a:pt x="17538" y="13360"/>
                </a:lnTo>
                <a:lnTo>
                  <a:pt x="20446" y="9194"/>
                </a:lnTo>
                <a:lnTo>
                  <a:pt x="24917" y="6502"/>
                </a:lnTo>
                <a:lnTo>
                  <a:pt x="33781" y="6502"/>
                </a:lnTo>
                <a:lnTo>
                  <a:pt x="38734" y="8255"/>
                </a:lnTo>
                <a:lnTo>
                  <a:pt x="42938" y="11760"/>
                </a:lnTo>
                <a:lnTo>
                  <a:pt x="47129" y="15265"/>
                </a:lnTo>
                <a:lnTo>
                  <a:pt x="49834" y="19900"/>
                </a:lnTo>
                <a:lnTo>
                  <a:pt x="51053" y="25692"/>
                </a:lnTo>
                <a:lnTo>
                  <a:pt x="56172" y="25692"/>
                </a:lnTo>
                <a:lnTo>
                  <a:pt x="56172" y="0"/>
                </a:lnTo>
                <a:lnTo>
                  <a:pt x="51053" y="0"/>
                </a:lnTo>
                <a:lnTo>
                  <a:pt x="49009" y="2717"/>
                </a:lnTo>
                <a:lnTo>
                  <a:pt x="46405" y="3517"/>
                </a:lnTo>
                <a:lnTo>
                  <a:pt x="43586" y="2946"/>
                </a:lnTo>
                <a:lnTo>
                  <a:pt x="38607" y="1041"/>
                </a:lnTo>
                <a:lnTo>
                  <a:pt x="33426" y="50"/>
                </a:lnTo>
                <a:lnTo>
                  <a:pt x="20002" y="0"/>
                </a:lnTo>
                <a:lnTo>
                  <a:pt x="13322" y="2413"/>
                </a:lnTo>
                <a:lnTo>
                  <a:pt x="7988" y="7239"/>
                </a:lnTo>
                <a:lnTo>
                  <a:pt x="2666" y="12077"/>
                </a:lnTo>
                <a:lnTo>
                  <a:pt x="0" y="18135"/>
                </a:lnTo>
                <a:lnTo>
                  <a:pt x="0" y="31559"/>
                </a:lnTo>
                <a:lnTo>
                  <a:pt x="2057" y="37033"/>
                </a:lnTo>
                <a:lnTo>
                  <a:pt x="6172" y="41833"/>
                </a:lnTo>
                <a:lnTo>
                  <a:pt x="10286" y="46647"/>
                </a:lnTo>
                <a:lnTo>
                  <a:pt x="16471" y="50838"/>
                </a:lnTo>
                <a:lnTo>
                  <a:pt x="24752" y="54432"/>
                </a:lnTo>
                <a:lnTo>
                  <a:pt x="31572" y="57378"/>
                </a:lnTo>
                <a:lnTo>
                  <a:pt x="36207" y="59982"/>
                </a:lnTo>
                <a:lnTo>
                  <a:pt x="41122" y="64503"/>
                </a:lnTo>
                <a:lnTo>
                  <a:pt x="42367" y="67335"/>
                </a:lnTo>
                <a:lnTo>
                  <a:pt x="42367" y="73926"/>
                </a:lnTo>
                <a:lnTo>
                  <a:pt x="41198" y="76504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9827413" y="811999"/>
            <a:ext cx="112218" cy="56403"/>
          </a:xfrm>
          <a:custGeom>
            <a:avLst/>
            <a:gdLst/>
            <a:ahLst/>
            <a:cxnLst/>
            <a:rect l="l" t="t" r="r" b="b"/>
            <a:pathLst>
              <a:path w="71539" h="87947">
                <a:moveTo>
                  <a:pt x="71500" y="41668"/>
                </a:moveTo>
                <a:lnTo>
                  <a:pt x="71539" y="38722"/>
                </a:lnTo>
                <a:lnTo>
                  <a:pt x="71342" y="34194"/>
                </a:lnTo>
                <a:lnTo>
                  <a:pt x="68241" y="21564"/>
                </a:lnTo>
                <a:lnTo>
                  <a:pt x="61379" y="11023"/>
                </a:lnTo>
                <a:lnTo>
                  <a:pt x="59525" y="9144"/>
                </a:lnTo>
                <a:lnTo>
                  <a:pt x="48742" y="2284"/>
                </a:lnTo>
                <a:lnTo>
                  <a:pt x="45046" y="8458"/>
                </a:lnTo>
                <a:lnTo>
                  <a:pt x="46964" y="12369"/>
                </a:lnTo>
                <a:lnTo>
                  <a:pt x="48869" y="16281"/>
                </a:lnTo>
                <a:lnTo>
                  <a:pt x="49834" y="23088"/>
                </a:lnTo>
                <a:lnTo>
                  <a:pt x="49923" y="34810"/>
                </a:lnTo>
                <a:lnTo>
                  <a:pt x="24345" y="34810"/>
                </a:lnTo>
                <a:lnTo>
                  <a:pt x="24409" y="25730"/>
                </a:lnTo>
                <a:lnTo>
                  <a:pt x="25425" y="18834"/>
                </a:lnTo>
                <a:lnTo>
                  <a:pt x="27393" y="14147"/>
                </a:lnTo>
                <a:lnTo>
                  <a:pt x="32473" y="147"/>
                </a:lnTo>
                <a:lnTo>
                  <a:pt x="20264" y="3838"/>
                </a:lnTo>
                <a:lnTo>
                  <a:pt x="10159" y="12496"/>
                </a:lnTo>
                <a:lnTo>
                  <a:pt x="5972" y="18677"/>
                </a:lnTo>
                <a:lnTo>
                  <a:pt x="1491" y="30390"/>
                </a:lnTo>
                <a:lnTo>
                  <a:pt x="0" y="44018"/>
                </a:lnTo>
                <a:lnTo>
                  <a:pt x="587" y="52541"/>
                </a:lnTo>
                <a:lnTo>
                  <a:pt x="4068" y="64930"/>
                </a:lnTo>
                <a:lnTo>
                  <a:pt x="10680" y="75437"/>
                </a:lnTo>
                <a:lnTo>
                  <a:pt x="13815" y="78731"/>
                </a:lnTo>
                <a:lnTo>
                  <a:pt x="24649" y="85641"/>
                </a:lnTo>
                <a:lnTo>
                  <a:pt x="37503" y="87947"/>
                </a:lnTo>
                <a:lnTo>
                  <a:pt x="45021" y="87947"/>
                </a:lnTo>
                <a:lnTo>
                  <a:pt x="51701" y="85953"/>
                </a:lnTo>
                <a:lnTo>
                  <a:pt x="57518" y="81991"/>
                </a:lnTo>
                <a:lnTo>
                  <a:pt x="63334" y="78028"/>
                </a:lnTo>
                <a:lnTo>
                  <a:pt x="68008" y="72288"/>
                </a:lnTo>
                <a:lnTo>
                  <a:pt x="71539" y="64757"/>
                </a:lnTo>
                <a:lnTo>
                  <a:pt x="67970" y="61721"/>
                </a:lnTo>
                <a:lnTo>
                  <a:pt x="65011" y="66179"/>
                </a:lnTo>
                <a:lnTo>
                  <a:pt x="61925" y="69494"/>
                </a:lnTo>
                <a:lnTo>
                  <a:pt x="58712" y="71666"/>
                </a:lnTo>
                <a:lnTo>
                  <a:pt x="55498" y="73837"/>
                </a:lnTo>
                <a:lnTo>
                  <a:pt x="52069" y="74917"/>
                </a:lnTo>
                <a:lnTo>
                  <a:pt x="40131" y="74917"/>
                </a:lnTo>
                <a:lnTo>
                  <a:pt x="34048" y="71881"/>
                </a:lnTo>
                <a:lnTo>
                  <a:pt x="30175" y="65798"/>
                </a:lnTo>
                <a:lnTo>
                  <a:pt x="26758" y="60299"/>
                </a:lnTo>
                <a:lnTo>
                  <a:pt x="24790" y="52260"/>
                </a:lnTo>
                <a:lnTo>
                  <a:pt x="24256" y="41668"/>
                </a:lnTo>
                <a:lnTo>
                  <a:pt x="71500" y="41668"/>
                </a:lnTo>
                <a:close/>
              </a:path>
              <a:path w="71539" h="87947">
                <a:moveTo>
                  <a:pt x="27393" y="14147"/>
                </a:moveTo>
                <a:lnTo>
                  <a:pt x="29540" y="9055"/>
                </a:lnTo>
                <a:lnTo>
                  <a:pt x="32753" y="6502"/>
                </a:lnTo>
                <a:lnTo>
                  <a:pt x="41744" y="6502"/>
                </a:lnTo>
                <a:lnTo>
                  <a:pt x="45046" y="8458"/>
                </a:lnTo>
                <a:lnTo>
                  <a:pt x="48742" y="2284"/>
                </a:lnTo>
                <a:lnTo>
                  <a:pt x="35763" y="0"/>
                </a:lnTo>
                <a:lnTo>
                  <a:pt x="32473" y="147"/>
                </a:lnTo>
                <a:lnTo>
                  <a:pt x="27393" y="1414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9945606" y="794339"/>
            <a:ext cx="87834" cy="74330"/>
          </a:xfrm>
          <a:custGeom>
            <a:avLst/>
            <a:gdLst/>
            <a:ahLst/>
            <a:cxnLst/>
            <a:rect l="l" t="t" r="r" b="b"/>
            <a:pathLst>
              <a:path w="55994" h="115900">
                <a:moveTo>
                  <a:pt x="11201" y="106553"/>
                </a:moveTo>
                <a:lnTo>
                  <a:pt x="14846" y="110261"/>
                </a:lnTo>
                <a:lnTo>
                  <a:pt x="18491" y="114020"/>
                </a:lnTo>
                <a:lnTo>
                  <a:pt x="23660" y="115900"/>
                </a:lnTo>
                <a:lnTo>
                  <a:pt x="35991" y="115900"/>
                </a:lnTo>
                <a:lnTo>
                  <a:pt x="41059" y="114109"/>
                </a:lnTo>
                <a:lnTo>
                  <a:pt x="45580" y="110515"/>
                </a:lnTo>
                <a:lnTo>
                  <a:pt x="50088" y="106934"/>
                </a:lnTo>
                <a:lnTo>
                  <a:pt x="53555" y="101955"/>
                </a:lnTo>
                <a:lnTo>
                  <a:pt x="55994" y="95592"/>
                </a:lnTo>
                <a:lnTo>
                  <a:pt x="52171" y="93764"/>
                </a:lnTo>
                <a:lnTo>
                  <a:pt x="50317" y="96951"/>
                </a:lnTo>
                <a:lnTo>
                  <a:pt x="48691" y="99174"/>
                </a:lnTo>
                <a:lnTo>
                  <a:pt x="45846" y="101727"/>
                </a:lnTo>
                <a:lnTo>
                  <a:pt x="42621" y="102362"/>
                </a:lnTo>
                <a:lnTo>
                  <a:pt x="39611" y="102362"/>
                </a:lnTo>
                <a:lnTo>
                  <a:pt x="37503" y="101612"/>
                </a:lnTo>
                <a:lnTo>
                  <a:pt x="35064" y="98602"/>
                </a:lnTo>
                <a:lnTo>
                  <a:pt x="34467" y="95961"/>
                </a:lnTo>
                <a:lnTo>
                  <a:pt x="34467" y="38544"/>
                </a:lnTo>
                <a:lnTo>
                  <a:pt x="50952" y="38544"/>
                </a:lnTo>
                <a:lnTo>
                  <a:pt x="50952" y="29959"/>
                </a:lnTo>
                <a:lnTo>
                  <a:pt x="34467" y="29959"/>
                </a:lnTo>
                <a:lnTo>
                  <a:pt x="34467" y="0"/>
                </a:lnTo>
                <a:lnTo>
                  <a:pt x="30733" y="0"/>
                </a:lnTo>
                <a:lnTo>
                  <a:pt x="26390" y="7874"/>
                </a:lnTo>
                <a:lnTo>
                  <a:pt x="22059" y="14160"/>
                </a:lnTo>
                <a:lnTo>
                  <a:pt x="17754" y="18846"/>
                </a:lnTo>
                <a:lnTo>
                  <a:pt x="13436" y="23533"/>
                </a:lnTo>
                <a:lnTo>
                  <a:pt x="7518" y="28397"/>
                </a:lnTo>
                <a:lnTo>
                  <a:pt x="0" y="33426"/>
                </a:lnTo>
                <a:lnTo>
                  <a:pt x="0" y="38544"/>
                </a:lnTo>
                <a:lnTo>
                  <a:pt x="9372" y="38544"/>
                </a:lnTo>
                <a:lnTo>
                  <a:pt x="9372" y="101257"/>
                </a:lnTo>
                <a:lnTo>
                  <a:pt x="11201" y="106553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10038221" y="794339"/>
            <a:ext cx="87834" cy="74330"/>
          </a:xfrm>
          <a:custGeom>
            <a:avLst/>
            <a:gdLst/>
            <a:ahLst/>
            <a:cxnLst/>
            <a:rect l="l" t="t" r="r" b="b"/>
            <a:pathLst>
              <a:path w="55994" h="115900">
                <a:moveTo>
                  <a:pt x="11201" y="106553"/>
                </a:moveTo>
                <a:lnTo>
                  <a:pt x="14846" y="110261"/>
                </a:lnTo>
                <a:lnTo>
                  <a:pt x="18491" y="114020"/>
                </a:lnTo>
                <a:lnTo>
                  <a:pt x="23660" y="115900"/>
                </a:lnTo>
                <a:lnTo>
                  <a:pt x="35991" y="115900"/>
                </a:lnTo>
                <a:lnTo>
                  <a:pt x="41059" y="114109"/>
                </a:lnTo>
                <a:lnTo>
                  <a:pt x="45580" y="110515"/>
                </a:lnTo>
                <a:lnTo>
                  <a:pt x="50088" y="106934"/>
                </a:lnTo>
                <a:lnTo>
                  <a:pt x="53555" y="101955"/>
                </a:lnTo>
                <a:lnTo>
                  <a:pt x="55994" y="95592"/>
                </a:lnTo>
                <a:lnTo>
                  <a:pt x="52171" y="93764"/>
                </a:lnTo>
                <a:lnTo>
                  <a:pt x="50317" y="96951"/>
                </a:lnTo>
                <a:lnTo>
                  <a:pt x="48691" y="99174"/>
                </a:lnTo>
                <a:lnTo>
                  <a:pt x="45846" y="101727"/>
                </a:lnTo>
                <a:lnTo>
                  <a:pt x="42621" y="102362"/>
                </a:lnTo>
                <a:lnTo>
                  <a:pt x="39611" y="102362"/>
                </a:lnTo>
                <a:lnTo>
                  <a:pt x="37503" y="101612"/>
                </a:lnTo>
                <a:lnTo>
                  <a:pt x="35064" y="98602"/>
                </a:lnTo>
                <a:lnTo>
                  <a:pt x="34467" y="95961"/>
                </a:lnTo>
                <a:lnTo>
                  <a:pt x="34467" y="38544"/>
                </a:lnTo>
                <a:lnTo>
                  <a:pt x="50952" y="38544"/>
                </a:lnTo>
                <a:lnTo>
                  <a:pt x="50952" y="29959"/>
                </a:lnTo>
                <a:lnTo>
                  <a:pt x="34467" y="29959"/>
                </a:lnTo>
                <a:lnTo>
                  <a:pt x="34467" y="0"/>
                </a:lnTo>
                <a:lnTo>
                  <a:pt x="30733" y="0"/>
                </a:lnTo>
                <a:lnTo>
                  <a:pt x="26390" y="7874"/>
                </a:lnTo>
                <a:lnTo>
                  <a:pt x="22059" y="14160"/>
                </a:lnTo>
                <a:lnTo>
                  <a:pt x="17754" y="18846"/>
                </a:lnTo>
                <a:lnTo>
                  <a:pt x="13436" y="23533"/>
                </a:lnTo>
                <a:lnTo>
                  <a:pt x="7518" y="28397"/>
                </a:lnTo>
                <a:lnTo>
                  <a:pt x="0" y="33426"/>
                </a:lnTo>
                <a:lnTo>
                  <a:pt x="0" y="38544"/>
                </a:lnTo>
                <a:lnTo>
                  <a:pt x="9372" y="38544"/>
                </a:lnTo>
                <a:lnTo>
                  <a:pt x="9372" y="101257"/>
                </a:lnTo>
                <a:lnTo>
                  <a:pt x="11201" y="106553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10133687" y="786936"/>
            <a:ext cx="55700" cy="79901"/>
          </a:xfrm>
          <a:custGeom>
            <a:avLst/>
            <a:gdLst/>
            <a:ahLst/>
            <a:cxnLst/>
            <a:rect l="l" t="t" r="r" b="b"/>
            <a:pathLst>
              <a:path w="35509" h="124587">
                <a:moveTo>
                  <a:pt x="35509" y="13804"/>
                </a:moveTo>
                <a:lnTo>
                  <a:pt x="35509" y="9931"/>
                </a:lnTo>
                <a:lnTo>
                  <a:pt x="34175" y="6654"/>
                </a:lnTo>
                <a:lnTo>
                  <a:pt x="31508" y="3987"/>
                </a:lnTo>
                <a:lnTo>
                  <a:pt x="28854" y="1333"/>
                </a:lnTo>
                <a:lnTo>
                  <a:pt x="25577" y="0"/>
                </a:lnTo>
                <a:lnTo>
                  <a:pt x="17830" y="0"/>
                </a:lnTo>
                <a:lnTo>
                  <a:pt x="14554" y="1333"/>
                </a:lnTo>
                <a:lnTo>
                  <a:pt x="11899" y="3987"/>
                </a:lnTo>
                <a:lnTo>
                  <a:pt x="9232" y="6654"/>
                </a:lnTo>
                <a:lnTo>
                  <a:pt x="7899" y="9931"/>
                </a:lnTo>
                <a:lnTo>
                  <a:pt x="7899" y="17678"/>
                </a:lnTo>
                <a:lnTo>
                  <a:pt x="9232" y="20955"/>
                </a:lnTo>
                <a:lnTo>
                  <a:pt x="11899" y="23609"/>
                </a:lnTo>
                <a:lnTo>
                  <a:pt x="14554" y="26276"/>
                </a:lnTo>
                <a:lnTo>
                  <a:pt x="17830" y="27609"/>
                </a:lnTo>
                <a:lnTo>
                  <a:pt x="25577" y="27609"/>
                </a:lnTo>
                <a:lnTo>
                  <a:pt x="28854" y="26276"/>
                </a:lnTo>
                <a:lnTo>
                  <a:pt x="31508" y="23609"/>
                </a:lnTo>
                <a:lnTo>
                  <a:pt x="34175" y="20955"/>
                </a:lnTo>
                <a:lnTo>
                  <a:pt x="35509" y="17678"/>
                </a:lnTo>
                <a:lnTo>
                  <a:pt x="35509" y="13804"/>
                </a:lnTo>
                <a:close/>
              </a:path>
              <a:path w="35509" h="124587">
                <a:moveTo>
                  <a:pt x="43929" y="119456"/>
                </a:moveTo>
                <a:lnTo>
                  <a:pt x="40335" y="119164"/>
                </a:lnTo>
                <a:lnTo>
                  <a:pt x="37807" y="118160"/>
                </a:lnTo>
                <a:lnTo>
                  <a:pt x="34861" y="114680"/>
                </a:lnTo>
                <a:lnTo>
                  <a:pt x="34124" y="111848"/>
                </a:lnTo>
                <a:lnTo>
                  <a:pt x="34124" y="41503"/>
                </a:lnTo>
                <a:lnTo>
                  <a:pt x="0" y="41503"/>
                </a:lnTo>
                <a:lnTo>
                  <a:pt x="0" y="46621"/>
                </a:lnTo>
                <a:lnTo>
                  <a:pt x="3594" y="46850"/>
                </a:lnTo>
                <a:lnTo>
                  <a:pt x="6108" y="47840"/>
                </a:lnTo>
                <a:lnTo>
                  <a:pt x="9004" y="51308"/>
                </a:lnTo>
                <a:lnTo>
                  <a:pt x="9728" y="54178"/>
                </a:lnTo>
                <a:lnTo>
                  <a:pt x="9728" y="111848"/>
                </a:lnTo>
                <a:lnTo>
                  <a:pt x="9004" y="114680"/>
                </a:lnTo>
                <a:lnTo>
                  <a:pt x="7556" y="116420"/>
                </a:lnTo>
                <a:lnTo>
                  <a:pt x="3594" y="119164"/>
                </a:lnTo>
                <a:lnTo>
                  <a:pt x="0" y="119456"/>
                </a:lnTo>
                <a:lnTo>
                  <a:pt x="0" y="124587"/>
                </a:lnTo>
                <a:lnTo>
                  <a:pt x="43929" y="124587"/>
                </a:lnTo>
                <a:lnTo>
                  <a:pt x="43929" y="119456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10210344" y="811989"/>
            <a:ext cx="145865" cy="54840"/>
          </a:xfrm>
          <a:custGeom>
            <a:avLst/>
            <a:gdLst/>
            <a:ahLst/>
            <a:cxnLst/>
            <a:rect l="l" t="t" r="r" b="b"/>
            <a:pathLst>
              <a:path w="92989" h="85509">
                <a:moveTo>
                  <a:pt x="61036" y="0"/>
                </a:moveTo>
                <a:lnTo>
                  <a:pt x="52704" y="0"/>
                </a:lnTo>
                <a:lnTo>
                  <a:pt x="45707" y="2921"/>
                </a:lnTo>
                <a:lnTo>
                  <a:pt x="40030" y="8775"/>
                </a:lnTo>
                <a:lnTo>
                  <a:pt x="37718" y="11150"/>
                </a:lnTo>
                <a:lnTo>
                  <a:pt x="35737" y="13919"/>
                </a:lnTo>
                <a:lnTo>
                  <a:pt x="34124" y="17106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3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1"/>
                </a:lnTo>
                <a:lnTo>
                  <a:pt x="0" y="85509"/>
                </a:lnTo>
                <a:lnTo>
                  <a:pt x="43929" y="85509"/>
                </a:lnTo>
                <a:lnTo>
                  <a:pt x="43929" y="80391"/>
                </a:lnTo>
                <a:lnTo>
                  <a:pt x="40347" y="80098"/>
                </a:lnTo>
                <a:lnTo>
                  <a:pt x="37807" y="79095"/>
                </a:lnTo>
                <a:lnTo>
                  <a:pt x="34861" y="75615"/>
                </a:lnTo>
                <a:lnTo>
                  <a:pt x="34124" y="72783"/>
                </a:lnTo>
                <a:lnTo>
                  <a:pt x="34124" y="22745"/>
                </a:lnTo>
                <a:lnTo>
                  <a:pt x="35115" y="21069"/>
                </a:lnTo>
                <a:lnTo>
                  <a:pt x="37591" y="17881"/>
                </a:lnTo>
                <a:lnTo>
                  <a:pt x="41122" y="13893"/>
                </a:lnTo>
                <a:lnTo>
                  <a:pt x="45034" y="11899"/>
                </a:lnTo>
                <a:lnTo>
                  <a:pt x="52146" y="11899"/>
                </a:lnTo>
                <a:lnTo>
                  <a:pt x="54444" y="13017"/>
                </a:lnTo>
                <a:lnTo>
                  <a:pt x="57911" y="17538"/>
                </a:lnTo>
                <a:lnTo>
                  <a:pt x="58775" y="20523"/>
                </a:lnTo>
                <a:lnTo>
                  <a:pt x="58775" y="72783"/>
                </a:lnTo>
                <a:lnTo>
                  <a:pt x="58051" y="75615"/>
                </a:lnTo>
                <a:lnTo>
                  <a:pt x="56603" y="77355"/>
                </a:lnTo>
                <a:lnTo>
                  <a:pt x="52641" y="80098"/>
                </a:lnTo>
                <a:lnTo>
                  <a:pt x="49060" y="80391"/>
                </a:lnTo>
                <a:lnTo>
                  <a:pt x="49060" y="85509"/>
                </a:lnTo>
                <a:lnTo>
                  <a:pt x="92989" y="85509"/>
                </a:lnTo>
                <a:lnTo>
                  <a:pt x="92989" y="80391"/>
                </a:lnTo>
                <a:lnTo>
                  <a:pt x="89395" y="80098"/>
                </a:lnTo>
                <a:lnTo>
                  <a:pt x="86867" y="79095"/>
                </a:lnTo>
                <a:lnTo>
                  <a:pt x="83908" y="75615"/>
                </a:lnTo>
                <a:lnTo>
                  <a:pt x="83172" y="72783"/>
                </a:lnTo>
                <a:lnTo>
                  <a:pt x="83172" y="18173"/>
                </a:lnTo>
                <a:lnTo>
                  <a:pt x="81229" y="11645"/>
                </a:lnTo>
                <a:lnTo>
                  <a:pt x="77355" y="6985"/>
                </a:lnTo>
                <a:lnTo>
                  <a:pt x="73482" y="2336"/>
                </a:lnTo>
                <a:lnTo>
                  <a:pt x="68033" y="0"/>
                </a:lnTo>
                <a:lnTo>
                  <a:pt x="61036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10368439" y="811998"/>
            <a:ext cx="127059" cy="78671"/>
          </a:xfrm>
          <a:custGeom>
            <a:avLst/>
            <a:gdLst/>
            <a:ahLst/>
            <a:cxnLst/>
            <a:rect l="l" t="t" r="r" b="b"/>
            <a:pathLst>
              <a:path w="81000" h="122669">
                <a:moveTo>
                  <a:pt x="59155" y="119827"/>
                </a:moveTo>
                <a:lnTo>
                  <a:pt x="69240" y="115506"/>
                </a:lnTo>
                <a:lnTo>
                  <a:pt x="77089" y="110731"/>
                </a:lnTo>
                <a:lnTo>
                  <a:pt x="81000" y="103911"/>
                </a:lnTo>
                <a:lnTo>
                  <a:pt x="81000" y="87541"/>
                </a:lnTo>
                <a:lnTo>
                  <a:pt x="78397" y="81902"/>
                </a:lnTo>
                <a:lnTo>
                  <a:pt x="73190" y="78130"/>
                </a:lnTo>
                <a:lnTo>
                  <a:pt x="67983" y="74371"/>
                </a:lnTo>
                <a:lnTo>
                  <a:pt x="60172" y="72491"/>
                </a:lnTo>
                <a:lnTo>
                  <a:pt x="29235" y="72491"/>
                </a:lnTo>
                <a:lnTo>
                  <a:pt x="26365" y="72085"/>
                </a:lnTo>
                <a:lnTo>
                  <a:pt x="23482" y="70459"/>
                </a:lnTo>
                <a:lnTo>
                  <a:pt x="22745" y="66497"/>
                </a:lnTo>
                <a:lnTo>
                  <a:pt x="22745" y="64820"/>
                </a:lnTo>
                <a:lnTo>
                  <a:pt x="24485" y="61899"/>
                </a:lnTo>
                <a:lnTo>
                  <a:pt x="27647" y="58940"/>
                </a:lnTo>
                <a:lnTo>
                  <a:pt x="27000" y="41897"/>
                </a:lnTo>
                <a:lnTo>
                  <a:pt x="26136" y="35623"/>
                </a:lnTo>
                <a:lnTo>
                  <a:pt x="26136" y="19304"/>
                </a:lnTo>
                <a:lnTo>
                  <a:pt x="27000" y="14147"/>
                </a:lnTo>
                <a:lnTo>
                  <a:pt x="22649" y="2315"/>
                </a:lnTo>
                <a:lnTo>
                  <a:pt x="11849" y="8204"/>
                </a:lnTo>
                <a:lnTo>
                  <a:pt x="4991" y="13665"/>
                </a:lnTo>
                <a:lnTo>
                  <a:pt x="1562" y="20574"/>
                </a:lnTo>
                <a:lnTo>
                  <a:pt x="1562" y="37185"/>
                </a:lnTo>
                <a:lnTo>
                  <a:pt x="4978" y="44043"/>
                </a:lnTo>
                <a:lnTo>
                  <a:pt x="11811" y="49479"/>
                </a:lnTo>
                <a:lnTo>
                  <a:pt x="15341" y="52260"/>
                </a:lnTo>
                <a:lnTo>
                  <a:pt x="19278" y="54317"/>
                </a:lnTo>
                <a:lnTo>
                  <a:pt x="23622" y="55651"/>
                </a:lnTo>
                <a:lnTo>
                  <a:pt x="17665" y="57785"/>
                </a:lnTo>
                <a:lnTo>
                  <a:pt x="12623" y="60934"/>
                </a:lnTo>
                <a:lnTo>
                  <a:pt x="8509" y="65062"/>
                </a:lnTo>
                <a:lnTo>
                  <a:pt x="4406" y="69202"/>
                </a:lnTo>
                <a:lnTo>
                  <a:pt x="2349" y="73177"/>
                </a:lnTo>
                <a:lnTo>
                  <a:pt x="2349" y="83312"/>
                </a:lnTo>
                <a:lnTo>
                  <a:pt x="5156" y="87909"/>
                </a:lnTo>
                <a:lnTo>
                  <a:pt x="10769" y="90805"/>
                </a:lnTo>
                <a:lnTo>
                  <a:pt x="14160" y="92278"/>
                </a:lnTo>
                <a:lnTo>
                  <a:pt x="9182" y="93726"/>
                </a:lnTo>
                <a:lnTo>
                  <a:pt x="5575" y="95529"/>
                </a:lnTo>
                <a:lnTo>
                  <a:pt x="1117" y="99809"/>
                </a:lnTo>
                <a:lnTo>
                  <a:pt x="0" y="102552"/>
                </a:lnTo>
                <a:lnTo>
                  <a:pt x="0" y="111531"/>
                </a:lnTo>
                <a:lnTo>
                  <a:pt x="2971" y="115722"/>
                </a:lnTo>
                <a:lnTo>
                  <a:pt x="8902" y="118503"/>
                </a:lnTo>
                <a:lnTo>
                  <a:pt x="10058" y="119012"/>
                </a:lnTo>
                <a:lnTo>
                  <a:pt x="20898" y="121756"/>
                </a:lnTo>
                <a:lnTo>
                  <a:pt x="14846" y="108051"/>
                </a:lnTo>
                <a:lnTo>
                  <a:pt x="14846" y="105041"/>
                </a:lnTo>
                <a:lnTo>
                  <a:pt x="15646" y="101219"/>
                </a:lnTo>
                <a:lnTo>
                  <a:pt x="18834" y="97053"/>
                </a:lnTo>
                <a:lnTo>
                  <a:pt x="23012" y="94361"/>
                </a:lnTo>
                <a:lnTo>
                  <a:pt x="27292" y="94945"/>
                </a:lnTo>
                <a:lnTo>
                  <a:pt x="32181" y="95237"/>
                </a:lnTo>
                <a:lnTo>
                  <a:pt x="58140" y="95237"/>
                </a:lnTo>
                <a:lnTo>
                  <a:pt x="61239" y="95885"/>
                </a:lnTo>
                <a:lnTo>
                  <a:pt x="63207" y="97193"/>
                </a:lnTo>
                <a:lnTo>
                  <a:pt x="66154" y="100533"/>
                </a:lnTo>
                <a:lnTo>
                  <a:pt x="66154" y="107302"/>
                </a:lnTo>
                <a:lnTo>
                  <a:pt x="63804" y="110388"/>
                </a:lnTo>
                <a:lnTo>
                  <a:pt x="59080" y="112560"/>
                </a:lnTo>
                <a:lnTo>
                  <a:pt x="54368" y="114719"/>
                </a:lnTo>
                <a:lnTo>
                  <a:pt x="47663" y="115811"/>
                </a:lnTo>
                <a:lnTo>
                  <a:pt x="32219" y="115811"/>
                </a:lnTo>
                <a:lnTo>
                  <a:pt x="35687" y="122669"/>
                </a:lnTo>
                <a:lnTo>
                  <a:pt x="46327" y="122186"/>
                </a:lnTo>
                <a:lnTo>
                  <a:pt x="59155" y="119827"/>
                </a:lnTo>
                <a:close/>
              </a:path>
              <a:path w="81000" h="122669">
                <a:moveTo>
                  <a:pt x="32219" y="115811"/>
                </a:moveTo>
                <a:lnTo>
                  <a:pt x="26492" y="114769"/>
                </a:lnTo>
                <a:lnTo>
                  <a:pt x="21844" y="112687"/>
                </a:lnTo>
                <a:lnTo>
                  <a:pt x="17183" y="110604"/>
                </a:lnTo>
                <a:lnTo>
                  <a:pt x="14846" y="108051"/>
                </a:lnTo>
                <a:lnTo>
                  <a:pt x="20898" y="121756"/>
                </a:lnTo>
                <a:lnTo>
                  <a:pt x="35687" y="122669"/>
                </a:lnTo>
                <a:lnTo>
                  <a:pt x="32219" y="115811"/>
                </a:lnTo>
                <a:close/>
              </a:path>
              <a:path w="81000" h="122669">
                <a:moveTo>
                  <a:pt x="37769" y="50876"/>
                </a:moveTo>
                <a:lnTo>
                  <a:pt x="33489" y="50876"/>
                </a:lnTo>
                <a:lnTo>
                  <a:pt x="30480" y="49085"/>
                </a:lnTo>
                <a:lnTo>
                  <a:pt x="28740" y="45491"/>
                </a:lnTo>
                <a:lnTo>
                  <a:pt x="27000" y="41897"/>
                </a:lnTo>
                <a:lnTo>
                  <a:pt x="27647" y="58940"/>
                </a:lnTo>
                <a:lnTo>
                  <a:pt x="30480" y="57213"/>
                </a:lnTo>
                <a:lnTo>
                  <a:pt x="37680" y="57645"/>
                </a:lnTo>
                <a:lnTo>
                  <a:pt x="40168" y="57607"/>
                </a:lnTo>
                <a:lnTo>
                  <a:pt x="53804" y="55666"/>
                </a:lnTo>
                <a:lnTo>
                  <a:pt x="64249" y="50787"/>
                </a:lnTo>
                <a:lnTo>
                  <a:pt x="70612" y="46215"/>
                </a:lnTo>
                <a:lnTo>
                  <a:pt x="73799" y="39878"/>
                </a:lnTo>
                <a:lnTo>
                  <a:pt x="73748" y="23787"/>
                </a:lnTo>
                <a:lnTo>
                  <a:pt x="71945" y="17272"/>
                </a:lnTo>
                <a:lnTo>
                  <a:pt x="68414" y="12242"/>
                </a:lnTo>
                <a:lnTo>
                  <a:pt x="81000" y="12242"/>
                </a:lnTo>
                <a:lnTo>
                  <a:pt x="81000" y="3467"/>
                </a:lnTo>
                <a:lnTo>
                  <a:pt x="57302" y="3467"/>
                </a:lnTo>
                <a:lnTo>
                  <a:pt x="51981" y="1155"/>
                </a:lnTo>
                <a:lnTo>
                  <a:pt x="45440" y="0"/>
                </a:lnTo>
                <a:lnTo>
                  <a:pt x="35747" y="32"/>
                </a:lnTo>
                <a:lnTo>
                  <a:pt x="22649" y="2315"/>
                </a:lnTo>
                <a:lnTo>
                  <a:pt x="27000" y="14147"/>
                </a:lnTo>
                <a:lnTo>
                  <a:pt x="28740" y="11201"/>
                </a:lnTo>
                <a:lnTo>
                  <a:pt x="30480" y="8242"/>
                </a:lnTo>
                <a:lnTo>
                  <a:pt x="33489" y="6769"/>
                </a:lnTo>
                <a:lnTo>
                  <a:pt x="42113" y="6769"/>
                </a:lnTo>
                <a:lnTo>
                  <a:pt x="45148" y="8470"/>
                </a:lnTo>
                <a:lnTo>
                  <a:pt x="46888" y="11887"/>
                </a:lnTo>
                <a:lnTo>
                  <a:pt x="48615" y="15303"/>
                </a:lnTo>
                <a:lnTo>
                  <a:pt x="49491" y="21272"/>
                </a:lnTo>
                <a:lnTo>
                  <a:pt x="49491" y="37592"/>
                </a:lnTo>
                <a:lnTo>
                  <a:pt x="48615" y="43053"/>
                </a:lnTo>
                <a:lnTo>
                  <a:pt x="46888" y="46189"/>
                </a:lnTo>
                <a:lnTo>
                  <a:pt x="45148" y="49314"/>
                </a:lnTo>
                <a:lnTo>
                  <a:pt x="42113" y="50876"/>
                </a:lnTo>
                <a:lnTo>
                  <a:pt x="37769" y="50876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10506675" y="811997"/>
            <a:ext cx="92755" cy="56452"/>
          </a:xfrm>
          <a:custGeom>
            <a:avLst/>
            <a:gdLst/>
            <a:ahLst/>
            <a:cxnLst/>
            <a:rect l="l" t="t" r="r" b="b"/>
            <a:pathLst>
              <a:path w="59131" h="88023">
                <a:moveTo>
                  <a:pt x="41198" y="76504"/>
                </a:moveTo>
                <a:lnTo>
                  <a:pt x="36512" y="80441"/>
                </a:lnTo>
                <a:lnTo>
                  <a:pt x="33426" y="81432"/>
                </a:lnTo>
                <a:lnTo>
                  <a:pt x="23190" y="81432"/>
                </a:lnTo>
                <a:lnTo>
                  <a:pt x="17678" y="79209"/>
                </a:lnTo>
                <a:lnTo>
                  <a:pt x="13068" y="74790"/>
                </a:lnTo>
                <a:lnTo>
                  <a:pt x="8470" y="70358"/>
                </a:lnTo>
                <a:lnTo>
                  <a:pt x="5905" y="64795"/>
                </a:lnTo>
                <a:lnTo>
                  <a:pt x="5384" y="58077"/>
                </a:lnTo>
                <a:lnTo>
                  <a:pt x="0" y="58077"/>
                </a:lnTo>
                <a:lnTo>
                  <a:pt x="0" y="88023"/>
                </a:lnTo>
                <a:lnTo>
                  <a:pt x="5384" y="88023"/>
                </a:lnTo>
                <a:lnTo>
                  <a:pt x="5740" y="86982"/>
                </a:lnTo>
                <a:lnTo>
                  <a:pt x="7454" y="83832"/>
                </a:lnTo>
                <a:lnTo>
                  <a:pt x="10528" y="82677"/>
                </a:lnTo>
                <a:lnTo>
                  <a:pt x="14071" y="83858"/>
                </a:lnTo>
                <a:lnTo>
                  <a:pt x="19329" y="86575"/>
                </a:lnTo>
                <a:lnTo>
                  <a:pt x="25298" y="87934"/>
                </a:lnTo>
                <a:lnTo>
                  <a:pt x="40119" y="87934"/>
                </a:lnTo>
                <a:lnTo>
                  <a:pt x="46685" y="85521"/>
                </a:lnTo>
                <a:lnTo>
                  <a:pt x="51663" y="80695"/>
                </a:lnTo>
                <a:lnTo>
                  <a:pt x="56641" y="75857"/>
                </a:lnTo>
                <a:lnTo>
                  <a:pt x="59131" y="69481"/>
                </a:lnTo>
                <a:lnTo>
                  <a:pt x="59131" y="54076"/>
                </a:lnTo>
                <a:lnTo>
                  <a:pt x="57416" y="48298"/>
                </a:lnTo>
                <a:lnTo>
                  <a:pt x="54000" y="44183"/>
                </a:lnTo>
                <a:lnTo>
                  <a:pt x="50533" y="40017"/>
                </a:lnTo>
                <a:lnTo>
                  <a:pt x="44018" y="35852"/>
                </a:lnTo>
                <a:lnTo>
                  <a:pt x="34467" y="31686"/>
                </a:lnTo>
                <a:lnTo>
                  <a:pt x="29032" y="29375"/>
                </a:lnTo>
                <a:lnTo>
                  <a:pt x="24866" y="26873"/>
                </a:lnTo>
                <a:lnTo>
                  <a:pt x="21970" y="24218"/>
                </a:lnTo>
                <a:lnTo>
                  <a:pt x="19024" y="21551"/>
                </a:lnTo>
                <a:lnTo>
                  <a:pt x="17538" y="18923"/>
                </a:lnTo>
                <a:lnTo>
                  <a:pt x="17538" y="13360"/>
                </a:lnTo>
                <a:lnTo>
                  <a:pt x="20446" y="9194"/>
                </a:lnTo>
                <a:lnTo>
                  <a:pt x="24917" y="6502"/>
                </a:lnTo>
                <a:lnTo>
                  <a:pt x="33781" y="6502"/>
                </a:lnTo>
                <a:lnTo>
                  <a:pt x="38734" y="8255"/>
                </a:lnTo>
                <a:lnTo>
                  <a:pt x="42938" y="11760"/>
                </a:lnTo>
                <a:lnTo>
                  <a:pt x="47129" y="15265"/>
                </a:lnTo>
                <a:lnTo>
                  <a:pt x="49834" y="19900"/>
                </a:lnTo>
                <a:lnTo>
                  <a:pt x="51053" y="25692"/>
                </a:lnTo>
                <a:lnTo>
                  <a:pt x="56172" y="25692"/>
                </a:lnTo>
                <a:lnTo>
                  <a:pt x="56172" y="0"/>
                </a:lnTo>
                <a:lnTo>
                  <a:pt x="51053" y="0"/>
                </a:lnTo>
                <a:lnTo>
                  <a:pt x="49009" y="2717"/>
                </a:lnTo>
                <a:lnTo>
                  <a:pt x="46405" y="3517"/>
                </a:lnTo>
                <a:lnTo>
                  <a:pt x="43586" y="2946"/>
                </a:lnTo>
                <a:lnTo>
                  <a:pt x="38607" y="1041"/>
                </a:lnTo>
                <a:lnTo>
                  <a:pt x="33426" y="50"/>
                </a:lnTo>
                <a:lnTo>
                  <a:pt x="20002" y="0"/>
                </a:lnTo>
                <a:lnTo>
                  <a:pt x="13322" y="2413"/>
                </a:lnTo>
                <a:lnTo>
                  <a:pt x="7988" y="7239"/>
                </a:lnTo>
                <a:lnTo>
                  <a:pt x="2666" y="12077"/>
                </a:lnTo>
                <a:lnTo>
                  <a:pt x="0" y="18135"/>
                </a:lnTo>
                <a:lnTo>
                  <a:pt x="0" y="31559"/>
                </a:lnTo>
                <a:lnTo>
                  <a:pt x="2057" y="37033"/>
                </a:lnTo>
                <a:lnTo>
                  <a:pt x="6172" y="41833"/>
                </a:lnTo>
                <a:lnTo>
                  <a:pt x="10286" y="46647"/>
                </a:lnTo>
                <a:lnTo>
                  <a:pt x="16471" y="50838"/>
                </a:lnTo>
                <a:lnTo>
                  <a:pt x="24752" y="54432"/>
                </a:lnTo>
                <a:lnTo>
                  <a:pt x="31572" y="57378"/>
                </a:lnTo>
                <a:lnTo>
                  <a:pt x="36207" y="59982"/>
                </a:lnTo>
                <a:lnTo>
                  <a:pt x="41122" y="64503"/>
                </a:lnTo>
                <a:lnTo>
                  <a:pt x="42367" y="67335"/>
                </a:lnTo>
                <a:lnTo>
                  <a:pt x="42367" y="73926"/>
                </a:lnTo>
                <a:lnTo>
                  <a:pt x="41198" y="76504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1078139" y="1207311"/>
            <a:ext cx="9702979" cy="1325393"/>
          </a:xfrm>
          <a:custGeom>
            <a:avLst/>
            <a:gdLst/>
            <a:ahLst/>
            <a:cxnLst/>
            <a:rect l="l" t="t" r="r" b="b"/>
            <a:pathLst>
              <a:path w="6185649" h="2066632">
                <a:moveTo>
                  <a:pt x="6185649" y="2066632"/>
                </a:moveTo>
                <a:lnTo>
                  <a:pt x="6185649" y="0"/>
                </a:lnTo>
                <a:lnTo>
                  <a:pt x="0" y="0"/>
                </a:lnTo>
                <a:lnTo>
                  <a:pt x="0" y="2066632"/>
                </a:lnTo>
                <a:lnTo>
                  <a:pt x="6185649" y="2066632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1078139" y="1207311"/>
            <a:ext cx="9702979" cy="1325393"/>
          </a:xfrm>
          <a:custGeom>
            <a:avLst/>
            <a:gdLst/>
            <a:ahLst/>
            <a:cxnLst/>
            <a:rect l="l" t="t" r="r" b="b"/>
            <a:pathLst>
              <a:path w="6185649" h="2066632">
                <a:moveTo>
                  <a:pt x="6185649" y="2066632"/>
                </a:moveTo>
                <a:lnTo>
                  <a:pt x="0" y="2066632"/>
                </a:lnTo>
                <a:lnTo>
                  <a:pt x="0" y="0"/>
                </a:lnTo>
                <a:lnTo>
                  <a:pt x="6185649" y="0"/>
                </a:lnTo>
                <a:lnTo>
                  <a:pt x="6185649" y="2066632"/>
                </a:lnTo>
                <a:close/>
              </a:path>
            </a:pathLst>
          </a:custGeom>
          <a:ln w="1269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1359681" y="129609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5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2" y="12268"/>
                </a:moveTo>
                <a:lnTo>
                  <a:pt x="44919" y="7886"/>
                </a:lnTo>
                <a:lnTo>
                  <a:pt x="41020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2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4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2" y="54648"/>
                </a:lnTo>
                <a:lnTo>
                  <a:pt x="46862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1473748" y="1330297"/>
            <a:ext cx="25021" cy="10238"/>
          </a:xfrm>
          <a:custGeom>
            <a:avLst/>
            <a:gdLst/>
            <a:ahLst/>
            <a:cxnLst/>
            <a:rect l="l" t="t" r="r" b="b"/>
            <a:pathLst>
              <a:path w="15951" h="15963">
                <a:moveTo>
                  <a:pt x="7975" y="0"/>
                </a:moveTo>
                <a:lnTo>
                  <a:pt x="3860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103"/>
                </a:lnTo>
                <a:lnTo>
                  <a:pt x="3860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76" y="12103"/>
                </a:lnTo>
                <a:lnTo>
                  <a:pt x="15951" y="7975"/>
                </a:lnTo>
                <a:lnTo>
                  <a:pt x="15176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1583858" y="1278455"/>
            <a:ext cx="115864" cy="60850"/>
          </a:xfrm>
          <a:custGeom>
            <a:avLst/>
            <a:gdLst/>
            <a:ahLst/>
            <a:cxnLst/>
            <a:rect l="l" t="t" r="r" b="b"/>
            <a:pathLst>
              <a:path w="73863" h="94881">
                <a:moveTo>
                  <a:pt x="54472" y="52681"/>
                </a:moveTo>
                <a:lnTo>
                  <a:pt x="64490" y="48018"/>
                </a:lnTo>
                <a:lnTo>
                  <a:pt x="70738" y="43472"/>
                </a:lnTo>
                <a:lnTo>
                  <a:pt x="73863" y="36626"/>
                </a:lnTo>
                <a:lnTo>
                  <a:pt x="73863" y="18884"/>
                </a:lnTo>
                <a:lnTo>
                  <a:pt x="70408" y="12166"/>
                </a:lnTo>
                <a:lnTo>
                  <a:pt x="63499" y="7289"/>
                </a:lnTo>
                <a:lnTo>
                  <a:pt x="60330" y="5330"/>
                </a:lnTo>
                <a:lnTo>
                  <a:pt x="48992" y="1331"/>
                </a:lnTo>
                <a:lnTo>
                  <a:pt x="34709" y="0"/>
                </a:lnTo>
                <a:lnTo>
                  <a:pt x="35534" y="6070"/>
                </a:lnTo>
                <a:lnTo>
                  <a:pt x="42532" y="6159"/>
                </a:lnTo>
                <a:lnTo>
                  <a:pt x="47878" y="7975"/>
                </a:lnTo>
                <a:lnTo>
                  <a:pt x="51561" y="11518"/>
                </a:lnTo>
                <a:lnTo>
                  <a:pt x="55384" y="15163"/>
                </a:lnTo>
                <a:lnTo>
                  <a:pt x="57289" y="20485"/>
                </a:lnTo>
                <a:lnTo>
                  <a:pt x="57289" y="34442"/>
                </a:lnTo>
                <a:lnTo>
                  <a:pt x="55511" y="39725"/>
                </a:lnTo>
                <a:lnTo>
                  <a:pt x="51930" y="43345"/>
                </a:lnTo>
                <a:lnTo>
                  <a:pt x="48374" y="46951"/>
                </a:lnTo>
                <a:lnTo>
                  <a:pt x="43129" y="48768"/>
                </a:lnTo>
                <a:lnTo>
                  <a:pt x="27279" y="48768"/>
                </a:lnTo>
                <a:lnTo>
                  <a:pt x="27279" y="54838"/>
                </a:lnTo>
                <a:lnTo>
                  <a:pt x="40832" y="54732"/>
                </a:lnTo>
                <a:lnTo>
                  <a:pt x="54472" y="52681"/>
                </a:lnTo>
                <a:close/>
              </a:path>
              <a:path w="73863" h="94881">
                <a:moveTo>
                  <a:pt x="39763" y="91465"/>
                </a:moveTo>
                <a:lnTo>
                  <a:pt x="34353" y="91097"/>
                </a:lnTo>
                <a:lnTo>
                  <a:pt x="30924" y="90182"/>
                </a:lnTo>
                <a:lnTo>
                  <a:pt x="28003" y="87223"/>
                </a:lnTo>
                <a:lnTo>
                  <a:pt x="27279" y="83921"/>
                </a:lnTo>
                <a:lnTo>
                  <a:pt x="27279" y="10769"/>
                </a:lnTo>
                <a:lnTo>
                  <a:pt x="28854" y="7531"/>
                </a:lnTo>
                <a:lnTo>
                  <a:pt x="32118" y="6019"/>
                </a:lnTo>
                <a:lnTo>
                  <a:pt x="35534" y="6070"/>
                </a:lnTo>
                <a:lnTo>
                  <a:pt x="34709" y="0"/>
                </a:lnTo>
                <a:lnTo>
                  <a:pt x="0" y="0"/>
                </a:lnTo>
                <a:lnTo>
                  <a:pt x="0" y="3403"/>
                </a:lnTo>
                <a:lnTo>
                  <a:pt x="5410" y="3771"/>
                </a:lnTo>
                <a:lnTo>
                  <a:pt x="8839" y="4991"/>
                </a:lnTo>
                <a:lnTo>
                  <a:pt x="11747" y="9118"/>
                </a:lnTo>
                <a:lnTo>
                  <a:pt x="12471" y="13817"/>
                </a:lnTo>
                <a:lnTo>
                  <a:pt x="12471" y="81051"/>
                </a:lnTo>
                <a:lnTo>
                  <a:pt x="11747" y="85737"/>
                </a:lnTo>
                <a:lnTo>
                  <a:pt x="8839" y="89877"/>
                </a:lnTo>
                <a:lnTo>
                  <a:pt x="5410" y="91097"/>
                </a:lnTo>
                <a:lnTo>
                  <a:pt x="0" y="91465"/>
                </a:lnTo>
                <a:lnTo>
                  <a:pt x="0" y="94881"/>
                </a:lnTo>
                <a:lnTo>
                  <a:pt x="39763" y="94881"/>
                </a:lnTo>
                <a:lnTo>
                  <a:pt x="39763" y="914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1708828" y="1277233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1770144" y="129609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5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2" y="12268"/>
                </a:moveTo>
                <a:lnTo>
                  <a:pt x="44919" y="7886"/>
                </a:lnTo>
                <a:lnTo>
                  <a:pt x="41020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2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4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2" y="54648"/>
                </a:lnTo>
                <a:lnTo>
                  <a:pt x="46862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1866129" y="1296081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1962975" y="129608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2112446" y="1296042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20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4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30" y="63677"/>
                </a:lnTo>
                <a:lnTo>
                  <a:pt x="97282" y="59397"/>
                </a:lnTo>
                <a:lnTo>
                  <a:pt x="96520" y="55892"/>
                </a:lnTo>
                <a:lnTo>
                  <a:pt x="96520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2285565" y="129609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5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2" y="12268"/>
                </a:moveTo>
                <a:lnTo>
                  <a:pt x="44919" y="7886"/>
                </a:lnTo>
                <a:lnTo>
                  <a:pt x="41020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2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4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2" y="54648"/>
                </a:lnTo>
                <a:lnTo>
                  <a:pt x="46862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2387104" y="1296056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2464358" y="1277233"/>
            <a:ext cx="107316" cy="62072"/>
          </a:xfrm>
          <a:custGeom>
            <a:avLst/>
            <a:gdLst/>
            <a:ahLst/>
            <a:cxnLst/>
            <a:rect l="l" t="t" r="r" b="b"/>
            <a:pathLst>
              <a:path w="68414" h="96786">
                <a:moveTo>
                  <a:pt x="41541" y="34264"/>
                </a:moveTo>
                <a:lnTo>
                  <a:pt x="44208" y="36042"/>
                </a:lnTo>
                <a:lnTo>
                  <a:pt x="43129" y="39154"/>
                </a:lnTo>
                <a:lnTo>
                  <a:pt x="39903" y="42011"/>
                </a:lnTo>
                <a:lnTo>
                  <a:pt x="22034" y="58051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49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8991" y="88722"/>
                </a:lnTo>
                <a:lnTo>
                  <a:pt x="7467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47" y="61594"/>
                </a:lnTo>
                <a:lnTo>
                  <a:pt x="42773" y="89496"/>
                </a:lnTo>
                <a:lnTo>
                  <a:pt x="43789" y="93243"/>
                </a:lnTo>
                <a:lnTo>
                  <a:pt x="41249" y="94195"/>
                </a:lnTo>
                <a:lnTo>
                  <a:pt x="38201" y="94068"/>
                </a:lnTo>
                <a:lnTo>
                  <a:pt x="38201" y="96786"/>
                </a:lnTo>
                <a:lnTo>
                  <a:pt x="68414" y="96786"/>
                </a:lnTo>
                <a:lnTo>
                  <a:pt x="68414" y="94068"/>
                </a:lnTo>
                <a:lnTo>
                  <a:pt x="64503" y="93751"/>
                </a:lnTo>
                <a:lnTo>
                  <a:pt x="61658" y="93065"/>
                </a:lnTo>
                <a:lnTo>
                  <a:pt x="59855" y="92011"/>
                </a:lnTo>
                <a:lnTo>
                  <a:pt x="55803" y="88607"/>
                </a:lnTo>
                <a:lnTo>
                  <a:pt x="53073" y="84924"/>
                </a:lnTo>
                <a:lnTo>
                  <a:pt x="31521" y="56133"/>
                </a:lnTo>
                <a:lnTo>
                  <a:pt x="47472" y="41948"/>
                </a:lnTo>
                <a:lnTo>
                  <a:pt x="50850" y="38950"/>
                </a:lnTo>
                <a:lnTo>
                  <a:pt x="53619" y="36995"/>
                </a:lnTo>
                <a:lnTo>
                  <a:pt x="57988" y="35166"/>
                </a:lnTo>
                <a:lnTo>
                  <a:pt x="61455" y="34493"/>
                </a:lnTo>
                <a:lnTo>
                  <a:pt x="66230" y="34035"/>
                </a:lnTo>
                <a:lnTo>
                  <a:pt x="66230" y="31305"/>
                </a:lnTo>
                <a:lnTo>
                  <a:pt x="37312" y="31305"/>
                </a:lnTo>
                <a:lnTo>
                  <a:pt x="37312" y="34035"/>
                </a:lnTo>
                <a:lnTo>
                  <a:pt x="41541" y="342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2630448" y="1296081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2728341" y="129609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2824104" y="1296042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2905006" y="129608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3003975" y="1277136"/>
            <a:ext cx="79705" cy="62170"/>
          </a:xfrm>
          <a:custGeom>
            <a:avLst/>
            <a:gdLst/>
            <a:ahLst/>
            <a:cxnLst/>
            <a:rect l="l" t="t" r="r" b="b"/>
            <a:pathLst>
              <a:path w="50812" h="96939">
                <a:moveTo>
                  <a:pt x="35801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792" y="8331"/>
                </a:lnTo>
                <a:lnTo>
                  <a:pt x="13474" y="13881"/>
                </a:lnTo>
                <a:lnTo>
                  <a:pt x="11315" y="21564"/>
                </a:lnTo>
                <a:lnTo>
                  <a:pt x="11315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15" y="37045"/>
                </a:lnTo>
                <a:lnTo>
                  <a:pt x="11315" y="87160"/>
                </a:lnTo>
                <a:lnTo>
                  <a:pt x="10553" y="89941"/>
                </a:lnTo>
                <a:lnTo>
                  <a:pt x="9029" y="91655"/>
                </a:lnTo>
                <a:lnTo>
                  <a:pt x="5016" y="94208"/>
                </a:lnTo>
                <a:lnTo>
                  <a:pt x="1562" y="94208"/>
                </a:lnTo>
                <a:lnTo>
                  <a:pt x="1562" y="96939"/>
                </a:lnTo>
                <a:lnTo>
                  <a:pt x="35255" y="96939"/>
                </a:lnTo>
                <a:lnTo>
                  <a:pt x="35255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596" y="87617"/>
                </a:lnTo>
                <a:lnTo>
                  <a:pt x="23596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596" y="31788"/>
                </a:lnTo>
                <a:lnTo>
                  <a:pt x="23596" y="11709"/>
                </a:lnTo>
                <a:lnTo>
                  <a:pt x="24193" y="8750"/>
                </a:lnTo>
                <a:lnTo>
                  <a:pt x="25400" y="6858"/>
                </a:lnTo>
                <a:lnTo>
                  <a:pt x="28511" y="4025"/>
                </a:lnTo>
                <a:lnTo>
                  <a:pt x="31102" y="4025"/>
                </a:lnTo>
                <a:lnTo>
                  <a:pt x="33667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67" y="14808"/>
                </a:lnTo>
                <a:lnTo>
                  <a:pt x="46964" y="14808"/>
                </a:lnTo>
                <a:lnTo>
                  <a:pt x="50317" y="12255"/>
                </a:lnTo>
                <a:lnTo>
                  <a:pt x="50812" y="8877"/>
                </a:lnTo>
                <a:lnTo>
                  <a:pt x="50812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487" y="0"/>
                </a:lnTo>
                <a:lnTo>
                  <a:pt x="35801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3068383" y="1297310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3184163" y="1277233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3244724" y="1277233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3301222" y="1297310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5" y="8102"/>
                </a:lnTo>
                <a:lnTo>
                  <a:pt x="9893" y="11874"/>
                </a:lnTo>
                <a:lnTo>
                  <a:pt x="32054" y="63957"/>
                </a:lnTo>
                <a:lnTo>
                  <a:pt x="31838" y="64236"/>
                </a:lnTo>
                <a:lnTo>
                  <a:pt x="27609" y="74409"/>
                </a:lnTo>
                <a:lnTo>
                  <a:pt x="26289" y="77457"/>
                </a:lnTo>
                <a:lnTo>
                  <a:pt x="23685" y="81102"/>
                </a:lnTo>
                <a:lnTo>
                  <a:pt x="21005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1" y="80759"/>
                </a:lnTo>
                <a:lnTo>
                  <a:pt x="2641" y="83705"/>
                </a:lnTo>
                <a:lnTo>
                  <a:pt x="2032" y="87033"/>
                </a:lnTo>
                <a:lnTo>
                  <a:pt x="2032" y="89623"/>
                </a:lnTo>
                <a:lnTo>
                  <a:pt x="4953" y="93383"/>
                </a:lnTo>
                <a:lnTo>
                  <a:pt x="9410" y="95846"/>
                </a:lnTo>
                <a:lnTo>
                  <a:pt x="17183" y="95846"/>
                </a:lnTo>
                <a:lnTo>
                  <a:pt x="21424" y="93675"/>
                </a:lnTo>
                <a:lnTo>
                  <a:pt x="25184" y="89319"/>
                </a:lnTo>
                <a:lnTo>
                  <a:pt x="28930" y="84975"/>
                </a:lnTo>
                <a:lnTo>
                  <a:pt x="32816" y="77685"/>
                </a:lnTo>
                <a:lnTo>
                  <a:pt x="36830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6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4" y="0"/>
                </a:lnTo>
                <a:lnTo>
                  <a:pt x="45974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69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3466532" y="1286811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7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3530205" y="1296081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3693720" y="1296081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3791198" y="1296081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3897020" y="1297302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13652" y="0"/>
                </a:move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lnTo>
                  <a:pt x="5664" y="4648"/>
                </a:lnTo>
                <a:lnTo>
                  <a:pt x="8140" y="8102"/>
                </a:lnTo>
                <a:lnTo>
                  <a:pt x="9690" y="11874"/>
                </a:lnTo>
                <a:lnTo>
                  <a:pt x="32131" y="67678"/>
                </a:lnTo>
                <a:lnTo>
                  <a:pt x="34658" y="67678"/>
                </a:lnTo>
                <a:lnTo>
                  <a:pt x="55321" y="14122"/>
                </a:lnTo>
                <a:lnTo>
                  <a:pt x="57188" y="9448"/>
                </a:lnTo>
                <a:lnTo>
                  <a:pt x="58648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399" y="3149"/>
                </a:lnTo>
                <a:lnTo>
                  <a:pt x="50977" y="5422"/>
                </a:lnTo>
                <a:lnTo>
                  <a:pt x="51295" y="9258"/>
                </a:lnTo>
                <a:lnTo>
                  <a:pt x="49923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66" y="8775"/>
                </a:lnTo>
                <a:lnTo>
                  <a:pt x="21374" y="5194"/>
                </a:lnTo>
                <a:lnTo>
                  <a:pt x="24117" y="3009"/>
                </a:lnTo>
                <a:lnTo>
                  <a:pt x="27305" y="2730"/>
                </a:lnTo>
                <a:lnTo>
                  <a:pt x="27305" y="0"/>
                </a:lnTo>
                <a:lnTo>
                  <a:pt x="1365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4008840" y="129608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4105679" y="1296042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4239114" y="1296042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20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4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30" y="63677"/>
                </a:lnTo>
                <a:lnTo>
                  <a:pt x="97282" y="59397"/>
                </a:lnTo>
                <a:lnTo>
                  <a:pt x="96520" y="55892"/>
                </a:lnTo>
                <a:lnTo>
                  <a:pt x="96520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4411794" y="1296081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4513991" y="1297310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4626965" y="1286811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7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4685935" y="1277233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8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3" y="46177"/>
                </a:lnTo>
                <a:lnTo>
                  <a:pt x="46863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40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4855108" y="129609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4949596" y="1296042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5059161" y="1277225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8" y="35547"/>
                </a:lnTo>
                <a:lnTo>
                  <a:pt x="40449" y="38811"/>
                </a:lnTo>
                <a:lnTo>
                  <a:pt x="42036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4" y="32943"/>
                </a:lnTo>
                <a:lnTo>
                  <a:pt x="8762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5222780" y="1296042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7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2" y="16852"/>
                </a:lnTo>
                <a:lnTo>
                  <a:pt x="46862" y="55892"/>
                </a:lnTo>
                <a:lnTo>
                  <a:pt x="46100" y="59397"/>
                </a:lnTo>
                <a:lnTo>
                  <a:pt x="44576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39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5333943" y="1296081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4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4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5448110" y="1296056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5527303" y="129608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5680200" y="129609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5774688" y="1296042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7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2" y="16852"/>
                </a:lnTo>
                <a:lnTo>
                  <a:pt x="46862" y="55892"/>
                </a:lnTo>
                <a:lnTo>
                  <a:pt x="46100" y="59397"/>
                </a:lnTo>
                <a:lnTo>
                  <a:pt x="44576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39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5884253" y="1277225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9" y="35547"/>
                </a:lnTo>
                <a:lnTo>
                  <a:pt x="40449" y="38811"/>
                </a:lnTo>
                <a:lnTo>
                  <a:pt x="42037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5" y="32943"/>
                </a:lnTo>
                <a:lnTo>
                  <a:pt x="8763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6046796" y="1286811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6112274" y="1276353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6170390" y="129608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6327887" y="1296056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6407099" y="129608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6504132" y="1296081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6594641" y="1297310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6710005" y="1296042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6790908" y="129608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6888160" y="1277233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6944659" y="1297310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4" y="8102"/>
                </a:lnTo>
                <a:lnTo>
                  <a:pt x="9893" y="11874"/>
                </a:lnTo>
                <a:lnTo>
                  <a:pt x="32054" y="63957"/>
                </a:lnTo>
                <a:lnTo>
                  <a:pt x="31838" y="64236"/>
                </a:lnTo>
                <a:lnTo>
                  <a:pt x="27609" y="74409"/>
                </a:lnTo>
                <a:lnTo>
                  <a:pt x="26288" y="77457"/>
                </a:lnTo>
                <a:lnTo>
                  <a:pt x="23685" y="81102"/>
                </a:lnTo>
                <a:lnTo>
                  <a:pt x="21005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0" y="80759"/>
                </a:lnTo>
                <a:lnTo>
                  <a:pt x="2641" y="83705"/>
                </a:lnTo>
                <a:lnTo>
                  <a:pt x="2031" y="87033"/>
                </a:lnTo>
                <a:lnTo>
                  <a:pt x="2031" y="89623"/>
                </a:lnTo>
                <a:lnTo>
                  <a:pt x="4952" y="93383"/>
                </a:lnTo>
                <a:lnTo>
                  <a:pt x="9410" y="95846"/>
                </a:lnTo>
                <a:lnTo>
                  <a:pt x="17183" y="95846"/>
                </a:lnTo>
                <a:lnTo>
                  <a:pt x="21424" y="93675"/>
                </a:lnTo>
                <a:lnTo>
                  <a:pt x="25184" y="89319"/>
                </a:lnTo>
                <a:lnTo>
                  <a:pt x="28930" y="84975"/>
                </a:lnTo>
                <a:lnTo>
                  <a:pt x="32816" y="77685"/>
                </a:lnTo>
                <a:lnTo>
                  <a:pt x="36829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69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7109969" y="1286811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7173640" y="1296081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4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4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7334686" y="1296042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19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7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3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29" y="63677"/>
                </a:lnTo>
                <a:lnTo>
                  <a:pt x="97281" y="59397"/>
                </a:lnTo>
                <a:lnTo>
                  <a:pt x="96519" y="55892"/>
                </a:lnTo>
                <a:lnTo>
                  <a:pt x="96519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7509195" y="1276353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7565916" y="1296042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7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2" y="16852"/>
                </a:lnTo>
                <a:lnTo>
                  <a:pt x="46862" y="55892"/>
                </a:lnTo>
                <a:lnTo>
                  <a:pt x="46100" y="59397"/>
                </a:lnTo>
                <a:lnTo>
                  <a:pt x="44576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39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7678888" y="1276353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7734652" y="1296042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19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7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3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29" y="63677"/>
                </a:lnTo>
                <a:lnTo>
                  <a:pt x="97281" y="59397"/>
                </a:lnTo>
                <a:lnTo>
                  <a:pt x="96519" y="55892"/>
                </a:lnTo>
                <a:lnTo>
                  <a:pt x="96519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7909161" y="1276353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7964483" y="1297313"/>
            <a:ext cx="88809" cy="41995"/>
          </a:xfrm>
          <a:custGeom>
            <a:avLst/>
            <a:gdLst/>
            <a:ahLst/>
            <a:cxnLst/>
            <a:rect l="l" t="t" r="r" b="b"/>
            <a:pathLst>
              <a:path w="56616" h="65481">
                <a:moveTo>
                  <a:pt x="5461" y="0"/>
                </a:moveTo>
                <a:lnTo>
                  <a:pt x="5461" y="17259"/>
                </a:lnTo>
                <a:lnTo>
                  <a:pt x="7912" y="17259"/>
                </a:lnTo>
                <a:lnTo>
                  <a:pt x="8547" y="12661"/>
                </a:lnTo>
                <a:lnTo>
                  <a:pt x="9652" y="9563"/>
                </a:lnTo>
                <a:lnTo>
                  <a:pt x="12788" y="6324"/>
                </a:lnTo>
                <a:lnTo>
                  <a:pt x="15481" y="5524"/>
                </a:lnTo>
                <a:lnTo>
                  <a:pt x="38862" y="5524"/>
                </a:lnTo>
                <a:lnTo>
                  <a:pt x="0" y="65443"/>
                </a:lnTo>
                <a:lnTo>
                  <a:pt x="54838" y="65481"/>
                </a:lnTo>
                <a:lnTo>
                  <a:pt x="55727" y="55651"/>
                </a:lnTo>
                <a:lnTo>
                  <a:pt x="56616" y="45834"/>
                </a:lnTo>
                <a:lnTo>
                  <a:pt x="53886" y="45834"/>
                </a:lnTo>
                <a:lnTo>
                  <a:pt x="53162" y="51015"/>
                </a:lnTo>
                <a:lnTo>
                  <a:pt x="51676" y="54660"/>
                </a:lnTo>
                <a:lnTo>
                  <a:pt x="47231" y="58889"/>
                </a:lnTo>
                <a:lnTo>
                  <a:pt x="43764" y="59956"/>
                </a:lnTo>
                <a:lnTo>
                  <a:pt x="17538" y="59956"/>
                </a:lnTo>
                <a:lnTo>
                  <a:pt x="56413" y="38"/>
                </a:lnTo>
                <a:lnTo>
                  <a:pt x="5461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8064214" y="129608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8217132" y="129609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8311601" y="1296042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7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2" y="16852"/>
                </a:lnTo>
                <a:lnTo>
                  <a:pt x="46862" y="55892"/>
                </a:lnTo>
                <a:lnTo>
                  <a:pt x="46100" y="59397"/>
                </a:lnTo>
                <a:lnTo>
                  <a:pt x="44576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39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8418395" y="1297310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4" y="8102"/>
                </a:lnTo>
                <a:lnTo>
                  <a:pt x="9893" y="11874"/>
                </a:lnTo>
                <a:lnTo>
                  <a:pt x="32054" y="63957"/>
                </a:lnTo>
                <a:lnTo>
                  <a:pt x="31838" y="64236"/>
                </a:lnTo>
                <a:lnTo>
                  <a:pt x="27609" y="74409"/>
                </a:lnTo>
                <a:lnTo>
                  <a:pt x="26288" y="77457"/>
                </a:lnTo>
                <a:lnTo>
                  <a:pt x="23685" y="81102"/>
                </a:lnTo>
                <a:lnTo>
                  <a:pt x="21005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0" y="80759"/>
                </a:lnTo>
                <a:lnTo>
                  <a:pt x="2641" y="83705"/>
                </a:lnTo>
                <a:lnTo>
                  <a:pt x="2031" y="87033"/>
                </a:lnTo>
                <a:lnTo>
                  <a:pt x="2031" y="89623"/>
                </a:lnTo>
                <a:lnTo>
                  <a:pt x="4952" y="93383"/>
                </a:lnTo>
                <a:lnTo>
                  <a:pt x="9410" y="95846"/>
                </a:lnTo>
                <a:lnTo>
                  <a:pt x="17183" y="95846"/>
                </a:lnTo>
                <a:lnTo>
                  <a:pt x="21424" y="93675"/>
                </a:lnTo>
                <a:lnTo>
                  <a:pt x="25184" y="89319"/>
                </a:lnTo>
                <a:lnTo>
                  <a:pt x="28930" y="84975"/>
                </a:lnTo>
                <a:lnTo>
                  <a:pt x="32816" y="77685"/>
                </a:lnTo>
                <a:lnTo>
                  <a:pt x="36829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69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8586056" y="1296089"/>
            <a:ext cx="96957" cy="62560"/>
          </a:xfrm>
          <a:custGeom>
            <a:avLst/>
            <a:gdLst/>
            <a:ahLst/>
            <a:cxnLst/>
            <a:rect l="l" t="t" r="r" b="b"/>
            <a:pathLst>
              <a:path w="61810" h="97548">
                <a:moveTo>
                  <a:pt x="2387" y="90436"/>
                </a:moveTo>
                <a:lnTo>
                  <a:pt x="7162" y="93281"/>
                </a:lnTo>
                <a:lnTo>
                  <a:pt x="11937" y="96126"/>
                </a:lnTo>
                <a:lnTo>
                  <a:pt x="17779" y="97548"/>
                </a:lnTo>
                <a:lnTo>
                  <a:pt x="16040" y="86321"/>
                </a:lnTo>
                <a:lnTo>
                  <a:pt x="11937" y="84480"/>
                </a:lnTo>
                <a:lnTo>
                  <a:pt x="9893" y="82219"/>
                </a:lnTo>
                <a:lnTo>
                  <a:pt x="8915" y="70827"/>
                </a:lnTo>
                <a:lnTo>
                  <a:pt x="5575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387" y="90436"/>
                </a:lnTo>
                <a:close/>
              </a:path>
              <a:path w="61810" h="97548">
                <a:moveTo>
                  <a:pt x="8356" y="35648"/>
                </a:moveTo>
                <a:lnTo>
                  <a:pt x="12763" y="39700"/>
                </a:lnTo>
                <a:lnTo>
                  <a:pt x="14439" y="41198"/>
                </a:lnTo>
                <a:lnTo>
                  <a:pt x="18287" y="43446"/>
                </a:lnTo>
                <a:lnTo>
                  <a:pt x="15189" y="46177"/>
                </a:lnTo>
                <a:lnTo>
                  <a:pt x="12496" y="49047"/>
                </a:lnTo>
                <a:lnTo>
                  <a:pt x="10210" y="52044"/>
                </a:lnTo>
                <a:lnTo>
                  <a:pt x="7899" y="55041"/>
                </a:lnTo>
                <a:lnTo>
                  <a:pt x="6756" y="58458"/>
                </a:lnTo>
                <a:lnTo>
                  <a:pt x="6756" y="61823"/>
                </a:lnTo>
                <a:lnTo>
                  <a:pt x="8534" y="64389"/>
                </a:lnTo>
                <a:lnTo>
                  <a:pt x="12077" y="66167"/>
                </a:lnTo>
                <a:lnTo>
                  <a:pt x="13373" y="66776"/>
                </a:lnTo>
                <a:lnTo>
                  <a:pt x="8915" y="70827"/>
                </a:lnTo>
                <a:lnTo>
                  <a:pt x="9893" y="82219"/>
                </a:lnTo>
                <a:lnTo>
                  <a:pt x="9893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59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5" y="69507"/>
                </a:lnTo>
                <a:lnTo>
                  <a:pt x="47434" y="69735"/>
                </a:lnTo>
                <a:lnTo>
                  <a:pt x="51955" y="70218"/>
                </a:lnTo>
                <a:lnTo>
                  <a:pt x="55905" y="71716"/>
                </a:lnTo>
                <a:lnTo>
                  <a:pt x="56895" y="75780"/>
                </a:lnTo>
                <a:lnTo>
                  <a:pt x="56895" y="79514"/>
                </a:lnTo>
                <a:lnTo>
                  <a:pt x="54394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79" y="97548"/>
                </a:lnTo>
                <a:lnTo>
                  <a:pt x="26198" y="97528"/>
                </a:lnTo>
                <a:lnTo>
                  <a:pt x="39046" y="95526"/>
                </a:lnTo>
                <a:lnTo>
                  <a:pt x="50482" y="90246"/>
                </a:lnTo>
                <a:lnTo>
                  <a:pt x="58026" y="85382"/>
                </a:lnTo>
                <a:lnTo>
                  <a:pt x="61810" y="79832"/>
                </a:lnTo>
                <a:lnTo>
                  <a:pt x="61810" y="68376"/>
                </a:lnTo>
                <a:lnTo>
                  <a:pt x="60058" y="64452"/>
                </a:lnTo>
                <a:lnTo>
                  <a:pt x="56591" y="61836"/>
                </a:lnTo>
                <a:lnTo>
                  <a:pt x="53098" y="59220"/>
                </a:lnTo>
                <a:lnTo>
                  <a:pt x="47751" y="57797"/>
                </a:lnTo>
                <a:lnTo>
                  <a:pt x="40525" y="57569"/>
                </a:lnTo>
                <a:lnTo>
                  <a:pt x="28244" y="57226"/>
                </a:lnTo>
                <a:lnTo>
                  <a:pt x="24193" y="57086"/>
                </a:lnTo>
                <a:lnTo>
                  <a:pt x="21285" y="56718"/>
                </a:lnTo>
                <a:lnTo>
                  <a:pt x="19507" y="56108"/>
                </a:lnTo>
                <a:lnTo>
                  <a:pt x="16852" y="53276"/>
                </a:lnTo>
                <a:lnTo>
                  <a:pt x="16852" y="52451"/>
                </a:lnTo>
                <a:lnTo>
                  <a:pt x="18427" y="49593"/>
                </a:lnTo>
                <a:lnTo>
                  <a:pt x="20739" y="46355"/>
                </a:lnTo>
                <a:lnTo>
                  <a:pt x="24650" y="45491"/>
                </a:lnTo>
                <a:lnTo>
                  <a:pt x="27216" y="45834"/>
                </a:lnTo>
                <a:lnTo>
                  <a:pt x="36956" y="45834"/>
                </a:lnTo>
                <a:lnTo>
                  <a:pt x="31991" y="42087"/>
                </a:lnTo>
                <a:lnTo>
                  <a:pt x="27635" y="42087"/>
                </a:lnTo>
                <a:lnTo>
                  <a:pt x="24218" y="39827"/>
                </a:lnTo>
                <a:lnTo>
                  <a:pt x="21767" y="35293"/>
                </a:lnTo>
                <a:lnTo>
                  <a:pt x="19303" y="30772"/>
                </a:lnTo>
                <a:lnTo>
                  <a:pt x="18084" y="24485"/>
                </a:lnTo>
                <a:lnTo>
                  <a:pt x="17221" y="2247"/>
                </a:lnTo>
                <a:lnTo>
                  <a:pt x="12801" y="6756"/>
                </a:lnTo>
                <a:lnTo>
                  <a:pt x="8356" y="11252"/>
                </a:lnTo>
                <a:lnTo>
                  <a:pt x="6146" y="17030"/>
                </a:lnTo>
                <a:lnTo>
                  <a:pt x="6146" y="30441"/>
                </a:lnTo>
                <a:lnTo>
                  <a:pt x="8356" y="35648"/>
                </a:lnTo>
                <a:close/>
              </a:path>
              <a:path w="61810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78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57" y="11557"/>
                </a:lnTo>
                <a:lnTo>
                  <a:pt x="40512" y="16319"/>
                </a:lnTo>
                <a:lnTo>
                  <a:pt x="41884" y="22009"/>
                </a:lnTo>
                <a:lnTo>
                  <a:pt x="41884" y="32880"/>
                </a:lnTo>
                <a:lnTo>
                  <a:pt x="40995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1991" y="42087"/>
                </a:lnTo>
                <a:lnTo>
                  <a:pt x="36956" y="45834"/>
                </a:lnTo>
                <a:lnTo>
                  <a:pt x="42684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22" y="30518"/>
                </a:lnTo>
                <a:lnTo>
                  <a:pt x="53822" y="18453"/>
                </a:lnTo>
                <a:lnTo>
                  <a:pt x="52781" y="13804"/>
                </a:lnTo>
                <a:lnTo>
                  <a:pt x="50685" y="10160"/>
                </a:lnTo>
                <a:lnTo>
                  <a:pt x="61810" y="10160"/>
                </a:lnTo>
                <a:lnTo>
                  <a:pt x="61810" y="4572"/>
                </a:lnTo>
                <a:lnTo>
                  <a:pt x="49453" y="4572"/>
                </a:lnTo>
                <a:lnTo>
                  <a:pt x="46354" y="4089"/>
                </a:lnTo>
                <a:lnTo>
                  <a:pt x="43256" y="2857"/>
                </a:lnTo>
                <a:lnTo>
                  <a:pt x="39750" y="952"/>
                </a:lnTo>
                <a:lnTo>
                  <a:pt x="35318" y="0"/>
                </a:lnTo>
                <a:lnTo>
                  <a:pt x="22948" y="0"/>
                </a:lnTo>
                <a:lnTo>
                  <a:pt x="17221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8696385" y="129609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8786487" y="1296040"/>
            <a:ext cx="102835" cy="62740"/>
          </a:xfrm>
          <a:custGeom>
            <a:avLst/>
            <a:gdLst/>
            <a:ahLst/>
            <a:cxnLst/>
            <a:rect l="l" t="t" r="r" b="b"/>
            <a:pathLst>
              <a:path w="65557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20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72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14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99" y="58737"/>
                </a:lnTo>
                <a:lnTo>
                  <a:pt x="58898" y="56255"/>
                </a:lnTo>
                <a:lnTo>
                  <a:pt x="63889" y="45015"/>
                </a:lnTo>
                <a:lnTo>
                  <a:pt x="65557" y="31381"/>
                </a:lnTo>
                <a:lnTo>
                  <a:pt x="65557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201" y="76"/>
                </a:lnTo>
                <a:lnTo>
                  <a:pt x="27851" y="3352"/>
                </a:lnTo>
                <a:lnTo>
                  <a:pt x="22301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53" y="14693"/>
                </a:lnTo>
                <a:lnTo>
                  <a:pt x="9753" y="88379"/>
                </a:lnTo>
                <a:lnTo>
                  <a:pt x="9182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57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8907071" y="1296056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9035908" y="1277233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00"/>
                </a:moveTo>
                <a:lnTo>
                  <a:pt x="0" y="6413"/>
                </a:lnTo>
                <a:lnTo>
                  <a:pt x="0" y="9144"/>
                </a:lnTo>
                <a:lnTo>
                  <a:pt x="3771" y="8724"/>
                </a:lnTo>
                <a:lnTo>
                  <a:pt x="6349" y="9144"/>
                </a:lnTo>
                <a:lnTo>
                  <a:pt x="7708" y="10363"/>
                </a:lnTo>
                <a:lnTo>
                  <a:pt x="9753" y="14097"/>
                </a:lnTo>
                <a:lnTo>
                  <a:pt x="9753" y="90385"/>
                </a:lnTo>
                <a:lnTo>
                  <a:pt x="11849" y="92837"/>
                </a:lnTo>
                <a:lnTo>
                  <a:pt x="15011" y="94843"/>
                </a:lnTo>
                <a:lnTo>
                  <a:pt x="19240" y="96380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00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09" y="92290"/>
                </a:lnTo>
                <a:lnTo>
                  <a:pt x="22034" y="88747"/>
                </a:lnTo>
                <a:lnTo>
                  <a:pt x="19240" y="96380"/>
                </a:lnTo>
                <a:lnTo>
                  <a:pt x="23469" y="97929"/>
                </a:lnTo>
                <a:lnTo>
                  <a:pt x="27876" y="98704"/>
                </a:lnTo>
                <a:lnTo>
                  <a:pt x="32994" y="98701"/>
                </a:lnTo>
                <a:lnTo>
                  <a:pt x="45944" y="96107"/>
                </a:lnTo>
                <a:lnTo>
                  <a:pt x="56311" y="88671"/>
                </a:lnTo>
                <a:lnTo>
                  <a:pt x="63568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73"/>
                </a:lnTo>
                <a:lnTo>
                  <a:pt x="54190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78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34" y="43040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28" y="51498"/>
                </a:lnTo>
                <a:lnTo>
                  <a:pt x="52527" y="58178"/>
                </a:lnTo>
                <a:lnTo>
                  <a:pt x="52527" y="75641"/>
                </a:lnTo>
                <a:lnTo>
                  <a:pt x="51003" y="82588"/>
                </a:lnTo>
                <a:lnTo>
                  <a:pt x="47955" y="87210"/>
                </a:lnTo>
                <a:lnTo>
                  <a:pt x="44907" y="91821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9150299" y="129608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9244763" y="1286811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9306621" y="1297310"/>
            <a:ext cx="148634" cy="43396"/>
          </a:xfrm>
          <a:custGeom>
            <a:avLst/>
            <a:gdLst/>
            <a:ahLst/>
            <a:cxnLst/>
            <a:rect l="l" t="t" r="r" b="b"/>
            <a:pathLst>
              <a:path w="94754" h="67665">
                <a:moveTo>
                  <a:pt x="80467" y="3136"/>
                </a:moveTo>
                <a:lnTo>
                  <a:pt x="83045" y="5422"/>
                </a:lnTo>
                <a:lnTo>
                  <a:pt x="83375" y="9245"/>
                </a:lnTo>
                <a:lnTo>
                  <a:pt x="82067" y="12750"/>
                </a:lnTo>
                <a:lnTo>
                  <a:pt x="69087" y="47751"/>
                </a:lnTo>
                <a:lnTo>
                  <a:pt x="54914" y="11861"/>
                </a:lnTo>
                <a:lnTo>
                  <a:pt x="53733" y="8826"/>
                </a:lnTo>
                <a:lnTo>
                  <a:pt x="54673" y="5245"/>
                </a:lnTo>
                <a:lnTo>
                  <a:pt x="58051" y="3047"/>
                </a:lnTo>
                <a:lnTo>
                  <a:pt x="61747" y="2730"/>
                </a:lnTo>
                <a:lnTo>
                  <a:pt x="61747" y="0"/>
                </a:lnTo>
                <a:lnTo>
                  <a:pt x="33362" y="0"/>
                </a:lnTo>
                <a:lnTo>
                  <a:pt x="33362" y="2730"/>
                </a:lnTo>
                <a:lnTo>
                  <a:pt x="35674" y="2959"/>
                </a:lnTo>
                <a:lnTo>
                  <a:pt x="38303" y="4330"/>
                </a:lnTo>
                <a:lnTo>
                  <a:pt x="40385" y="7073"/>
                </a:lnTo>
                <a:lnTo>
                  <a:pt x="41617" y="10020"/>
                </a:lnTo>
                <a:lnTo>
                  <a:pt x="46202" y="21488"/>
                </a:lnTo>
                <a:lnTo>
                  <a:pt x="34188" y="48920"/>
                </a:lnTo>
                <a:lnTo>
                  <a:pt x="20065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99" y="2997"/>
                </a:lnTo>
                <a:lnTo>
                  <a:pt x="25387" y="2730"/>
                </a:lnTo>
                <a:lnTo>
                  <a:pt x="25387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49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24" y="67665"/>
                </a:lnTo>
                <a:lnTo>
                  <a:pt x="49021" y="28498"/>
                </a:lnTo>
                <a:lnTo>
                  <a:pt x="64731" y="67665"/>
                </a:lnTo>
                <a:lnTo>
                  <a:pt x="67259" y="67665"/>
                </a:lnTo>
                <a:lnTo>
                  <a:pt x="87452" y="14122"/>
                </a:lnTo>
                <a:lnTo>
                  <a:pt x="89268" y="9613"/>
                </a:lnTo>
                <a:lnTo>
                  <a:pt x="90601" y="6692"/>
                </a:lnTo>
                <a:lnTo>
                  <a:pt x="94754" y="2730"/>
                </a:lnTo>
                <a:lnTo>
                  <a:pt x="94754" y="0"/>
                </a:lnTo>
                <a:lnTo>
                  <a:pt x="77292" y="0"/>
                </a:lnTo>
                <a:lnTo>
                  <a:pt x="77292" y="2730"/>
                </a:lnTo>
                <a:lnTo>
                  <a:pt x="80467" y="313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9465417" y="129608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9562357" y="129608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9657900" y="1296042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7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2" y="16852"/>
                </a:lnTo>
                <a:lnTo>
                  <a:pt x="46862" y="55892"/>
                </a:lnTo>
                <a:lnTo>
                  <a:pt x="46100" y="59397"/>
                </a:lnTo>
                <a:lnTo>
                  <a:pt x="44576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39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9820859" y="1286811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9879827" y="1277233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7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2" y="46177"/>
                </a:lnTo>
                <a:lnTo>
                  <a:pt x="46862" y="85216"/>
                </a:lnTo>
                <a:lnTo>
                  <a:pt x="46100" y="88722"/>
                </a:lnTo>
                <a:lnTo>
                  <a:pt x="44576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39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9993041" y="129608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10146911" y="1277136"/>
            <a:ext cx="79705" cy="62170"/>
          </a:xfrm>
          <a:custGeom>
            <a:avLst/>
            <a:gdLst/>
            <a:ahLst/>
            <a:cxnLst/>
            <a:rect l="l" t="t" r="r" b="b"/>
            <a:pathLst>
              <a:path w="50812" h="96939">
                <a:moveTo>
                  <a:pt x="35801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792" y="8331"/>
                </a:lnTo>
                <a:lnTo>
                  <a:pt x="13474" y="13881"/>
                </a:lnTo>
                <a:lnTo>
                  <a:pt x="11315" y="21564"/>
                </a:lnTo>
                <a:lnTo>
                  <a:pt x="11315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15" y="37045"/>
                </a:lnTo>
                <a:lnTo>
                  <a:pt x="11315" y="87160"/>
                </a:lnTo>
                <a:lnTo>
                  <a:pt x="10553" y="89941"/>
                </a:lnTo>
                <a:lnTo>
                  <a:pt x="9029" y="91655"/>
                </a:lnTo>
                <a:lnTo>
                  <a:pt x="5016" y="94208"/>
                </a:lnTo>
                <a:lnTo>
                  <a:pt x="1562" y="94208"/>
                </a:lnTo>
                <a:lnTo>
                  <a:pt x="1562" y="96939"/>
                </a:lnTo>
                <a:lnTo>
                  <a:pt x="35255" y="96939"/>
                </a:lnTo>
                <a:lnTo>
                  <a:pt x="35255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596" y="87617"/>
                </a:lnTo>
                <a:lnTo>
                  <a:pt x="23596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596" y="31788"/>
                </a:lnTo>
                <a:lnTo>
                  <a:pt x="23596" y="11709"/>
                </a:lnTo>
                <a:lnTo>
                  <a:pt x="24193" y="8750"/>
                </a:lnTo>
                <a:lnTo>
                  <a:pt x="25400" y="6858"/>
                </a:lnTo>
                <a:lnTo>
                  <a:pt x="28511" y="4025"/>
                </a:lnTo>
                <a:lnTo>
                  <a:pt x="31102" y="4025"/>
                </a:lnTo>
                <a:lnTo>
                  <a:pt x="33667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67" y="14808"/>
                </a:lnTo>
                <a:lnTo>
                  <a:pt x="46964" y="14808"/>
                </a:lnTo>
                <a:lnTo>
                  <a:pt x="50317" y="12255"/>
                </a:lnTo>
                <a:lnTo>
                  <a:pt x="50812" y="8877"/>
                </a:lnTo>
                <a:lnTo>
                  <a:pt x="50812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487" y="0"/>
                </a:lnTo>
                <a:lnTo>
                  <a:pt x="35801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10218712" y="129609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5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2" y="12268"/>
                </a:moveTo>
                <a:lnTo>
                  <a:pt x="44919" y="7886"/>
                </a:lnTo>
                <a:lnTo>
                  <a:pt x="41020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2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4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2" y="54648"/>
                </a:lnTo>
                <a:lnTo>
                  <a:pt x="46862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10314691" y="1296081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1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59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10411533" y="129608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1359681" y="140359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5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2" y="12268"/>
                </a:moveTo>
                <a:lnTo>
                  <a:pt x="44919" y="7886"/>
                </a:lnTo>
                <a:lnTo>
                  <a:pt x="41020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2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4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2" y="54648"/>
                </a:lnTo>
                <a:lnTo>
                  <a:pt x="46862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1454161" y="1403546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1563730" y="1384738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8" y="35547"/>
                </a:lnTo>
                <a:lnTo>
                  <a:pt x="40449" y="38811"/>
                </a:lnTo>
                <a:lnTo>
                  <a:pt x="42036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4" y="32943"/>
                </a:lnTo>
                <a:lnTo>
                  <a:pt x="8762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1735988" y="1394316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1794956" y="1384738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8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3" y="46177"/>
                </a:lnTo>
                <a:lnTo>
                  <a:pt x="46863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40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1908173" y="140359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2067384" y="1403546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20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4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30" y="63677"/>
                </a:lnTo>
                <a:lnTo>
                  <a:pt x="97282" y="59397"/>
                </a:lnTo>
                <a:lnTo>
                  <a:pt x="96520" y="55892"/>
                </a:lnTo>
                <a:lnTo>
                  <a:pt x="96520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2240503" y="140359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5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2" y="12268"/>
                </a:moveTo>
                <a:lnTo>
                  <a:pt x="44919" y="7886"/>
                </a:lnTo>
                <a:lnTo>
                  <a:pt x="41020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2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4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2" y="54648"/>
                </a:lnTo>
                <a:lnTo>
                  <a:pt x="46862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2342039" y="1403561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2419297" y="1384738"/>
            <a:ext cx="107316" cy="62072"/>
          </a:xfrm>
          <a:custGeom>
            <a:avLst/>
            <a:gdLst/>
            <a:ahLst/>
            <a:cxnLst/>
            <a:rect l="l" t="t" r="r" b="b"/>
            <a:pathLst>
              <a:path w="68414" h="96786">
                <a:moveTo>
                  <a:pt x="41541" y="34264"/>
                </a:moveTo>
                <a:lnTo>
                  <a:pt x="44208" y="36042"/>
                </a:lnTo>
                <a:lnTo>
                  <a:pt x="43129" y="39154"/>
                </a:lnTo>
                <a:lnTo>
                  <a:pt x="39903" y="42011"/>
                </a:lnTo>
                <a:lnTo>
                  <a:pt x="22034" y="58051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49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8991" y="88722"/>
                </a:lnTo>
                <a:lnTo>
                  <a:pt x="7467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47" y="61594"/>
                </a:lnTo>
                <a:lnTo>
                  <a:pt x="42773" y="89496"/>
                </a:lnTo>
                <a:lnTo>
                  <a:pt x="43789" y="93243"/>
                </a:lnTo>
                <a:lnTo>
                  <a:pt x="41249" y="94195"/>
                </a:lnTo>
                <a:lnTo>
                  <a:pt x="38201" y="94068"/>
                </a:lnTo>
                <a:lnTo>
                  <a:pt x="38201" y="96786"/>
                </a:lnTo>
                <a:lnTo>
                  <a:pt x="68414" y="96786"/>
                </a:lnTo>
                <a:lnTo>
                  <a:pt x="68414" y="94068"/>
                </a:lnTo>
                <a:lnTo>
                  <a:pt x="64503" y="93751"/>
                </a:lnTo>
                <a:lnTo>
                  <a:pt x="61658" y="93065"/>
                </a:lnTo>
                <a:lnTo>
                  <a:pt x="59855" y="92011"/>
                </a:lnTo>
                <a:lnTo>
                  <a:pt x="55803" y="88607"/>
                </a:lnTo>
                <a:lnTo>
                  <a:pt x="53073" y="84924"/>
                </a:lnTo>
                <a:lnTo>
                  <a:pt x="31521" y="56133"/>
                </a:lnTo>
                <a:lnTo>
                  <a:pt x="47472" y="41948"/>
                </a:lnTo>
                <a:lnTo>
                  <a:pt x="50850" y="38950"/>
                </a:lnTo>
                <a:lnTo>
                  <a:pt x="53619" y="36995"/>
                </a:lnTo>
                <a:lnTo>
                  <a:pt x="57988" y="35166"/>
                </a:lnTo>
                <a:lnTo>
                  <a:pt x="61455" y="34493"/>
                </a:lnTo>
                <a:lnTo>
                  <a:pt x="66230" y="34035"/>
                </a:lnTo>
                <a:lnTo>
                  <a:pt x="66230" y="31305"/>
                </a:lnTo>
                <a:lnTo>
                  <a:pt x="37312" y="31305"/>
                </a:lnTo>
                <a:lnTo>
                  <a:pt x="37312" y="34035"/>
                </a:lnTo>
                <a:lnTo>
                  <a:pt x="41541" y="342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2546099" y="1405084"/>
            <a:ext cx="27591" cy="55515"/>
          </a:xfrm>
          <a:custGeom>
            <a:avLst/>
            <a:gdLst/>
            <a:ahLst/>
            <a:cxnLst/>
            <a:rect l="l" t="t" r="r" b="b"/>
            <a:pathLst>
              <a:path w="17589" h="86563">
                <a:moveTo>
                  <a:pt x="1638" y="7975"/>
                </a:moveTo>
                <a:lnTo>
                  <a:pt x="2413" y="12103"/>
                </a:lnTo>
                <a:lnTo>
                  <a:pt x="5499" y="15189"/>
                </a:lnTo>
                <a:lnTo>
                  <a:pt x="9613" y="15963"/>
                </a:lnTo>
                <a:lnTo>
                  <a:pt x="13728" y="15189"/>
                </a:lnTo>
                <a:lnTo>
                  <a:pt x="16814" y="12103"/>
                </a:lnTo>
                <a:lnTo>
                  <a:pt x="17589" y="7975"/>
                </a:lnTo>
                <a:lnTo>
                  <a:pt x="16814" y="3860"/>
                </a:lnTo>
                <a:lnTo>
                  <a:pt x="13728" y="774"/>
                </a:lnTo>
                <a:lnTo>
                  <a:pt x="9613" y="0"/>
                </a:lnTo>
                <a:lnTo>
                  <a:pt x="5499" y="774"/>
                </a:lnTo>
                <a:lnTo>
                  <a:pt x="2413" y="3860"/>
                </a:lnTo>
                <a:lnTo>
                  <a:pt x="1638" y="7975"/>
                </a:lnTo>
                <a:close/>
              </a:path>
              <a:path w="17589" h="86563">
                <a:moveTo>
                  <a:pt x="2044" y="83972"/>
                </a:moveTo>
                <a:lnTo>
                  <a:pt x="4292" y="86563"/>
                </a:lnTo>
                <a:lnTo>
                  <a:pt x="9880" y="83019"/>
                </a:lnTo>
                <a:lnTo>
                  <a:pt x="13919" y="79514"/>
                </a:lnTo>
                <a:lnTo>
                  <a:pt x="16395" y="76060"/>
                </a:lnTo>
                <a:lnTo>
                  <a:pt x="18872" y="72605"/>
                </a:lnTo>
                <a:lnTo>
                  <a:pt x="20116" y="68732"/>
                </a:lnTo>
                <a:lnTo>
                  <a:pt x="20116" y="60553"/>
                </a:lnTo>
                <a:lnTo>
                  <a:pt x="19050" y="57403"/>
                </a:lnTo>
                <a:lnTo>
                  <a:pt x="14770" y="52628"/>
                </a:lnTo>
                <a:lnTo>
                  <a:pt x="11963" y="51435"/>
                </a:lnTo>
                <a:lnTo>
                  <a:pt x="5867" y="51435"/>
                </a:lnTo>
                <a:lnTo>
                  <a:pt x="2286" y="53708"/>
                </a:lnTo>
                <a:lnTo>
                  <a:pt x="0" y="57327"/>
                </a:lnTo>
                <a:lnTo>
                  <a:pt x="0" y="62230"/>
                </a:lnTo>
                <a:lnTo>
                  <a:pt x="1879" y="65011"/>
                </a:lnTo>
                <a:lnTo>
                  <a:pt x="5041" y="66649"/>
                </a:lnTo>
                <a:lnTo>
                  <a:pt x="7632" y="66649"/>
                </a:lnTo>
                <a:lnTo>
                  <a:pt x="10769" y="66509"/>
                </a:lnTo>
                <a:lnTo>
                  <a:pt x="13119" y="66636"/>
                </a:lnTo>
                <a:lnTo>
                  <a:pt x="13906" y="69303"/>
                </a:lnTo>
                <a:lnTo>
                  <a:pt x="13131" y="73672"/>
                </a:lnTo>
                <a:lnTo>
                  <a:pt x="9182" y="78562"/>
                </a:lnTo>
                <a:lnTo>
                  <a:pt x="2044" y="8397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1353359" y="1516685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00"/>
                </a:moveTo>
                <a:lnTo>
                  <a:pt x="0" y="6413"/>
                </a:lnTo>
                <a:lnTo>
                  <a:pt x="0" y="9144"/>
                </a:lnTo>
                <a:lnTo>
                  <a:pt x="3771" y="8724"/>
                </a:lnTo>
                <a:lnTo>
                  <a:pt x="6350" y="9144"/>
                </a:lnTo>
                <a:lnTo>
                  <a:pt x="7708" y="10363"/>
                </a:lnTo>
                <a:lnTo>
                  <a:pt x="9753" y="14097"/>
                </a:lnTo>
                <a:lnTo>
                  <a:pt x="9753" y="90385"/>
                </a:lnTo>
                <a:lnTo>
                  <a:pt x="11849" y="92837"/>
                </a:lnTo>
                <a:lnTo>
                  <a:pt x="15011" y="94843"/>
                </a:lnTo>
                <a:lnTo>
                  <a:pt x="19240" y="96380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00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09" y="92290"/>
                </a:lnTo>
                <a:lnTo>
                  <a:pt x="22034" y="88747"/>
                </a:lnTo>
                <a:lnTo>
                  <a:pt x="19240" y="96380"/>
                </a:lnTo>
                <a:lnTo>
                  <a:pt x="23469" y="97929"/>
                </a:lnTo>
                <a:lnTo>
                  <a:pt x="27876" y="98704"/>
                </a:lnTo>
                <a:lnTo>
                  <a:pt x="32994" y="98701"/>
                </a:lnTo>
                <a:lnTo>
                  <a:pt x="45944" y="96107"/>
                </a:lnTo>
                <a:lnTo>
                  <a:pt x="56311" y="88671"/>
                </a:lnTo>
                <a:lnTo>
                  <a:pt x="63568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73"/>
                </a:lnTo>
                <a:lnTo>
                  <a:pt x="54190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78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34" y="43040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28" y="51498"/>
                </a:lnTo>
                <a:lnTo>
                  <a:pt x="52527" y="58178"/>
                </a:lnTo>
                <a:lnTo>
                  <a:pt x="52527" y="75641"/>
                </a:lnTo>
                <a:lnTo>
                  <a:pt x="51003" y="82588"/>
                </a:lnTo>
                <a:lnTo>
                  <a:pt x="47955" y="87210"/>
                </a:lnTo>
                <a:lnTo>
                  <a:pt x="44907" y="91821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1485944" y="1569757"/>
            <a:ext cx="25021" cy="10238"/>
          </a:xfrm>
          <a:custGeom>
            <a:avLst/>
            <a:gdLst/>
            <a:ahLst/>
            <a:cxnLst/>
            <a:rect l="l" t="t" r="r" b="b"/>
            <a:pathLst>
              <a:path w="15951" h="15963">
                <a:moveTo>
                  <a:pt x="7975" y="0"/>
                </a:moveTo>
                <a:lnTo>
                  <a:pt x="3860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103"/>
                </a:lnTo>
                <a:lnTo>
                  <a:pt x="3860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76" y="12103"/>
                </a:lnTo>
                <a:lnTo>
                  <a:pt x="15951" y="7975"/>
                </a:lnTo>
                <a:lnTo>
                  <a:pt x="15176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1601703" y="1517917"/>
            <a:ext cx="181903" cy="62251"/>
          </a:xfrm>
          <a:custGeom>
            <a:avLst/>
            <a:gdLst/>
            <a:ahLst/>
            <a:cxnLst/>
            <a:rect l="l" t="t" r="r" b="b"/>
            <a:pathLst>
              <a:path w="115963" h="97066">
                <a:moveTo>
                  <a:pt x="46676" y="69279"/>
                </a:moveTo>
                <a:lnTo>
                  <a:pt x="26250" y="11531"/>
                </a:lnTo>
                <a:lnTo>
                  <a:pt x="46672" y="69291"/>
                </a:lnTo>
                <a:lnTo>
                  <a:pt x="61277" y="28511"/>
                </a:lnTo>
                <a:lnTo>
                  <a:pt x="46676" y="69279"/>
                </a:lnTo>
                <a:close/>
              </a:path>
              <a:path w="115963" h="97066">
                <a:moveTo>
                  <a:pt x="91554" y="69240"/>
                </a:moveTo>
                <a:lnTo>
                  <a:pt x="86360" y="97066"/>
                </a:lnTo>
                <a:lnTo>
                  <a:pt x="88950" y="97066"/>
                </a:lnTo>
                <a:lnTo>
                  <a:pt x="115963" y="16103"/>
                </a:lnTo>
                <a:lnTo>
                  <a:pt x="91567" y="69202"/>
                </a:lnTo>
                <a:close/>
              </a:path>
              <a:path w="115963" h="97066">
                <a:moveTo>
                  <a:pt x="3416" y="3644"/>
                </a:moveTo>
                <a:lnTo>
                  <a:pt x="5778" y="4343"/>
                </a:lnTo>
                <a:lnTo>
                  <a:pt x="8420" y="6705"/>
                </a:lnTo>
                <a:lnTo>
                  <a:pt x="9829" y="9385"/>
                </a:lnTo>
                <a:lnTo>
                  <a:pt x="11328" y="13576"/>
                </a:lnTo>
                <a:lnTo>
                  <a:pt x="41275" y="97066"/>
                </a:lnTo>
                <a:lnTo>
                  <a:pt x="43865" y="97066"/>
                </a:lnTo>
                <a:lnTo>
                  <a:pt x="65011" y="38722"/>
                </a:lnTo>
                <a:lnTo>
                  <a:pt x="86360" y="97066"/>
                </a:lnTo>
                <a:lnTo>
                  <a:pt x="91554" y="69240"/>
                </a:lnTo>
                <a:lnTo>
                  <a:pt x="115963" y="16103"/>
                </a:lnTo>
                <a:lnTo>
                  <a:pt x="117652" y="11137"/>
                </a:lnTo>
                <a:lnTo>
                  <a:pt x="119176" y="7924"/>
                </a:lnTo>
                <a:lnTo>
                  <a:pt x="120535" y="6438"/>
                </a:lnTo>
                <a:lnTo>
                  <a:pt x="124269" y="3949"/>
                </a:lnTo>
                <a:lnTo>
                  <a:pt x="127635" y="3403"/>
                </a:lnTo>
                <a:lnTo>
                  <a:pt x="127635" y="0"/>
                </a:lnTo>
                <a:lnTo>
                  <a:pt x="100584" y="0"/>
                </a:lnTo>
                <a:lnTo>
                  <a:pt x="100584" y="3403"/>
                </a:lnTo>
                <a:lnTo>
                  <a:pt x="105079" y="3683"/>
                </a:lnTo>
                <a:lnTo>
                  <a:pt x="107975" y="4787"/>
                </a:lnTo>
                <a:lnTo>
                  <a:pt x="110578" y="8648"/>
                </a:lnTo>
                <a:lnTo>
                  <a:pt x="110489" y="11734"/>
                </a:lnTo>
                <a:lnTo>
                  <a:pt x="109042" y="15963"/>
                </a:lnTo>
                <a:lnTo>
                  <a:pt x="91566" y="69202"/>
                </a:lnTo>
                <a:lnTo>
                  <a:pt x="70599" y="11531"/>
                </a:lnTo>
                <a:lnTo>
                  <a:pt x="69507" y="8623"/>
                </a:lnTo>
                <a:lnTo>
                  <a:pt x="69596" y="6540"/>
                </a:lnTo>
                <a:lnTo>
                  <a:pt x="72148" y="4038"/>
                </a:lnTo>
                <a:lnTo>
                  <a:pt x="74828" y="3403"/>
                </a:lnTo>
                <a:lnTo>
                  <a:pt x="78917" y="3403"/>
                </a:lnTo>
                <a:lnTo>
                  <a:pt x="78917" y="0"/>
                </a:lnTo>
                <a:lnTo>
                  <a:pt x="42849" y="0"/>
                </a:lnTo>
                <a:lnTo>
                  <a:pt x="42849" y="3403"/>
                </a:lnTo>
                <a:lnTo>
                  <a:pt x="46888" y="3644"/>
                </a:lnTo>
                <a:lnTo>
                  <a:pt x="49682" y="4343"/>
                </a:lnTo>
                <a:lnTo>
                  <a:pt x="52717" y="6705"/>
                </a:lnTo>
                <a:lnTo>
                  <a:pt x="54254" y="9385"/>
                </a:lnTo>
                <a:lnTo>
                  <a:pt x="55803" y="13576"/>
                </a:lnTo>
                <a:lnTo>
                  <a:pt x="61277" y="28511"/>
                </a:lnTo>
                <a:lnTo>
                  <a:pt x="46685" y="69303"/>
                </a:lnTo>
                <a:lnTo>
                  <a:pt x="26250" y="11531"/>
                </a:lnTo>
                <a:lnTo>
                  <a:pt x="25196" y="8623"/>
                </a:lnTo>
                <a:lnTo>
                  <a:pt x="27863" y="4038"/>
                </a:lnTo>
                <a:lnTo>
                  <a:pt x="30543" y="3403"/>
                </a:lnTo>
                <a:lnTo>
                  <a:pt x="34645" y="3403"/>
                </a:lnTo>
                <a:lnTo>
                  <a:pt x="34645" y="0"/>
                </a:lnTo>
                <a:lnTo>
                  <a:pt x="0" y="0"/>
                </a:lnTo>
                <a:lnTo>
                  <a:pt x="0" y="3403"/>
                </a:lnTo>
                <a:lnTo>
                  <a:pt x="3416" y="36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1807157" y="1516693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8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3" y="46177"/>
                </a:lnTo>
                <a:lnTo>
                  <a:pt x="46863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40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1922819" y="1515813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1981239" y="1516693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2041505" y="153554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2205517" y="1515813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2262236" y="1535502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2431072" y="1536770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6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6" y="4978"/>
                </a:lnTo>
                <a:lnTo>
                  <a:pt x="46862" y="8928"/>
                </a:lnTo>
                <a:lnTo>
                  <a:pt x="46862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2552191" y="1535516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70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1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5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3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60" y="14236"/>
                </a:lnTo>
                <a:lnTo>
                  <a:pt x="10160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9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2631383" y="153554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2744056" y="1570017"/>
            <a:ext cx="31555" cy="22480"/>
          </a:xfrm>
          <a:custGeom>
            <a:avLst/>
            <a:gdLst/>
            <a:ahLst/>
            <a:cxnLst/>
            <a:rect l="l" t="t" r="r" b="b"/>
            <a:pathLst>
              <a:path w="20116" h="35051">
                <a:moveTo>
                  <a:pt x="2044" y="32461"/>
                </a:moveTo>
                <a:lnTo>
                  <a:pt x="4292" y="35052"/>
                </a:lnTo>
                <a:lnTo>
                  <a:pt x="9893" y="31508"/>
                </a:lnTo>
                <a:lnTo>
                  <a:pt x="13931" y="28003"/>
                </a:lnTo>
                <a:lnTo>
                  <a:pt x="16408" y="24549"/>
                </a:lnTo>
                <a:lnTo>
                  <a:pt x="18884" y="21094"/>
                </a:lnTo>
                <a:lnTo>
                  <a:pt x="20116" y="17233"/>
                </a:lnTo>
                <a:lnTo>
                  <a:pt x="20116" y="9042"/>
                </a:lnTo>
                <a:lnTo>
                  <a:pt x="19050" y="5905"/>
                </a:lnTo>
                <a:lnTo>
                  <a:pt x="14782" y="1181"/>
                </a:lnTo>
                <a:lnTo>
                  <a:pt x="11963" y="0"/>
                </a:lnTo>
                <a:lnTo>
                  <a:pt x="5867" y="0"/>
                </a:lnTo>
                <a:lnTo>
                  <a:pt x="2286" y="2273"/>
                </a:lnTo>
                <a:lnTo>
                  <a:pt x="0" y="5880"/>
                </a:lnTo>
                <a:lnTo>
                  <a:pt x="0" y="10795"/>
                </a:lnTo>
                <a:lnTo>
                  <a:pt x="1879" y="13563"/>
                </a:lnTo>
                <a:lnTo>
                  <a:pt x="5041" y="15201"/>
                </a:lnTo>
                <a:lnTo>
                  <a:pt x="7645" y="15201"/>
                </a:lnTo>
                <a:lnTo>
                  <a:pt x="10782" y="15074"/>
                </a:lnTo>
                <a:lnTo>
                  <a:pt x="13119" y="15189"/>
                </a:lnTo>
                <a:lnTo>
                  <a:pt x="13919" y="17868"/>
                </a:lnTo>
                <a:lnTo>
                  <a:pt x="13144" y="22237"/>
                </a:lnTo>
                <a:lnTo>
                  <a:pt x="9182" y="27101"/>
                </a:lnTo>
                <a:lnTo>
                  <a:pt x="2044" y="324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2866777" y="1535549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2959969" y="1536762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13652" y="0"/>
                </a:move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lnTo>
                  <a:pt x="5664" y="4648"/>
                </a:lnTo>
                <a:lnTo>
                  <a:pt x="8140" y="8102"/>
                </a:lnTo>
                <a:lnTo>
                  <a:pt x="9690" y="11874"/>
                </a:lnTo>
                <a:lnTo>
                  <a:pt x="32131" y="67678"/>
                </a:lnTo>
                <a:lnTo>
                  <a:pt x="34658" y="67678"/>
                </a:lnTo>
                <a:lnTo>
                  <a:pt x="55321" y="14122"/>
                </a:lnTo>
                <a:lnTo>
                  <a:pt x="57188" y="9448"/>
                </a:lnTo>
                <a:lnTo>
                  <a:pt x="58648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399" y="3149"/>
                </a:lnTo>
                <a:lnTo>
                  <a:pt x="50977" y="5422"/>
                </a:lnTo>
                <a:lnTo>
                  <a:pt x="51295" y="9258"/>
                </a:lnTo>
                <a:lnTo>
                  <a:pt x="49923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66" y="8775"/>
                </a:lnTo>
                <a:lnTo>
                  <a:pt x="21374" y="5194"/>
                </a:lnTo>
                <a:lnTo>
                  <a:pt x="24117" y="3009"/>
                </a:lnTo>
                <a:lnTo>
                  <a:pt x="27305" y="2730"/>
                </a:lnTo>
                <a:lnTo>
                  <a:pt x="27305" y="0"/>
                </a:lnTo>
                <a:lnTo>
                  <a:pt x="1365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3072427" y="1535540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3183386" y="1515813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3240544" y="1516685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8" y="35547"/>
                </a:lnTo>
                <a:lnTo>
                  <a:pt x="40449" y="38811"/>
                </a:lnTo>
                <a:lnTo>
                  <a:pt x="42036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4" y="32943"/>
                </a:lnTo>
                <a:lnTo>
                  <a:pt x="8762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3412787" y="1526271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7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3476456" y="1535540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3578653" y="1536770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3694219" y="1535540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3786994" y="1516693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8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3" y="46177"/>
                </a:lnTo>
                <a:lnTo>
                  <a:pt x="46863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40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3902654" y="1515813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3959354" y="1535502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4069777" y="1535540"/>
            <a:ext cx="96957" cy="62560"/>
          </a:xfrm>
          <a:custGeom>
            <a:avLst/>
            <a:gdLst/>
            <a:ahLst/>
            <a:cxnLst/>
            <a:rect l="l" t="t" r="r" b="b"/>
            <a:pathLst>
              <a:path w="61810" h="97548">
                <a:moveTo>
                  <a:pt x="2387" y="90436"/>
                </a:moveTo>
                <a:lnTo>
                  <a:pt x="7162" y="93281"/>
                </a:lnTo>
                <a:lnTo>
                  <a:pt x="11938" y="96126"/>
                </a:lnTo>
                <a:lnTo>
                  <a:pt x="17780" y="97548"/>
                </a:lnTo>
                <a:lnTo>
                  <a:pt x="16040" y="86321"/>
                </a:lnTo>
                <a:lnTo>
                  <a:pt x="11938" y="84480"/>
                </a:lnTo>
                <a:lnTo>
                  <a:pt x="9893" y="82219"/>
                </a:lnTo>
                <a:lnTo>
                  <a:pt x="8915" y="70827"/>
                </a:lnTo>
                <a:lnTo>
                  <a:pt x="5575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387" y="90436"/>
                </a:lnTo>
                <a:close/>
              </a:path>
              <a:path w="61810" h="97548">
                <a:moveTo>
                  <a:pt x="8356" y="35648"/>
                </a:moveTo>
                <a:lnTo>
                  <a:pt x="12763" y="39700"/>
                </a:lnTo>
                <a:lnTo>
                  <a:pt x="14439" y="41198"/>
                </a:lnTo>
                <a:lnTo>
                  <a:pt x="18288" y="43446"/>
                </a:lnTo>
                <a:lnTo>
                  <a:pt x="15189" y="46177"/>
                </a:lnTo>
                <a:lnTo>
                  <a:pt x="12496" y="49047"/>
                </a:lnTo>
                <a:lnTo>
                  <a:pt x="10210" y="52044"/>
                </a:lnTo>
                <a:lnTo>
                  <a:pt x="7899" y="55041"/>
                </a:lnTo>
                <a:lnTo>
                  <a:pt x="6756" y="58458"/>
                </a:lnTo>
                <a:lnTo>
                  <a:pt x="6756" y="61823"/>
                </a:lnTo>
                <a:lnTo>
                  <a:pt x="8534" y="64389"/>
                </a:lnTo>
                <a:lnTo>
                  <a:pt x="12077" y="66167"/>
                </a:lnTo>
                <a:lnTo>
                  <a:pt x="13373" y="66776"/>
                </a:lnTo>
                <a:lnTo>
                  <a:pt x="8915" y="70827"/>
                </a:lnTo>
                <a:lnTo>
                  <a:pt x="9893" y="82219"/>
                </a:lnTo>
                <a:lnTo>
                  <a:pt x="9893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59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34" y="69735"/>
                </a:lnTo>
                <a:lnTo>
                  <a:pt x="51955" y="70218"/>
                </a:lnTo>
                <a:lnTo>
                  <a:pt x="55905" y="71716"/>
                </a:lnTo>
                <a:lnTo>
                  <a:pt x="56896" y="75780"/>
                </a:lnTo>
                <a:lnTo>
                  <a:pt x="56896" y="79514"/>
                </a:lnTo>
                <a:lnTo>
                  <a:pt x="54394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80" y="97548"/>
                </a:lnTo>
                <a:lnTo>
                  <a:pt x="26198" y="97528"/>
                </a:lnTo>
                <a:lnTo>
                  <a:pt x="39046" y="95526"/>
                </a:lnTo>
                <a:lnTo>
                  <a:pt x="50482" y="90246"/>
                </a:lnTo>
                <a:lnTo>
                  <a:pt x="58026" y="85382"/>
                </a:lnTo>
                <a:lnTo>
                  <a:pt x="61810" y="79832"/>
                </a:lnTo>
                <a:lnTo>
                  <a:pt x="61810" y="68376"/>
                </a:lnTo>
                <a:lnTo>
                  <a:pt x="60058" y="64452"/>
                </a:lnTo>
                <a:lnTo>
                  <a:pt x="56591" y="61836"/>
                </a:lnTo>
                <a:lnTo>
                  <a:pt x="53098" y="59220"/>
                </a:lnTo>
                <a:lnTo>
                  <a:pt x="47752" y="57797"/>
                </a:lnTo>
                <a:lnTo>
                  <a:pt x="40525" y="57569"/>
                </a:lnTo>
                <a:lnTo>
                  <a:pt x="28244" y="57226"/>
                </a:lnTo>
                <a:lnTo>
                  <a:pt x="24193" y="57086"/>
                </a:lnTo>
                <a:lnTo>
                  <a:pt x="21285" y="56718"/>
                </a:lnTo>
                <a:lnTo>
                  <a:pt x="19507" y="56108"/>
                </a:lnTo>
                <a:lnTo>
                  <a:pt x="16852" y="53276"/>
                </a:lnTo>
                <a:lnTo>
                  <a:pt x="16852" y="52451"/>
                </a:lnTo>
                <a:lnTo>
                  <a:pt x="18427" y="49593"/>
                </a:lnTo>
                <a:lnTo>
                  <a:pt x="20739" y="46355"/>
                </a:lnTo>
                <a:lnTo>
                  <a:pt x="24650" y="45491"/>
                </a:lnTo>
                <a:lnTo>
                  <a:pt x="27216" y="45834"/>
                </a:lnTo>
                <a:lnTo>
                  <a:pt x="36957" y="45834"/>
                </a:lnTo>
                <a:lnTo>
                  <a:pt x="31991" y="42087"/>
                </a:lnTo>
                <a:lnTo>
                  <a:pt x="27635" y="42087"/>
                </a:lnTo>
                <a:lnTo>
                  <a:pt x="24218" y="39827"/>
                </a:lnTo>
                <a:lnTo>
                  <a:pt x="21767" y="35293"/>
                </a:lnTo>
                <a:lnTo>
                  <a:pt x="19304" y="30772"/>
                </a:lnTo>
                <a:lnTo>
                  <a:pt x="18084" y="24485"/>
                </a:lnTo>
                <a:lnTo>
                  <a:pt x="17221" y="2247"/>
                </a:lnTo>
                <a:lnTo>
                  <a:pt x="12801" y="6756"/>
                </a:lnTo>
                <a:lnTo>
                  <a:pt x="8356" y="11252"/>
                </a:lnTo>
                <a:lnTo>
                  <a:pt x="6146" y="17030"/>
                </a:lnTo>
                <a:lnTo>
                  <a:pt x="6146" y="30441"/>
                </a:lnTo>
                <a:lnTo>
                  <a:pt x="8356" y="35648"/>
                </a:lnTo>
                <a:close/>
              </a:path>
              <a:path w="61810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78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57" y="11557"/>
                </a:lnTo>
                <a:lnTo>
                  <a:pt x="40513" y="16319"/>
                </a:lnTo>
                <a:lnTo>
                  <a:pt x="41884" y="22009"/>
                </a:lnTo>
                <a:lnTo>
                  <a:pt x="41884" y="32880"/>
                </a:lnTo>
                <a:lnTo>
                  <a:pt x="40995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1991" y="42087"/>
                </a:lnTo>
                <a:lnTo>
                  <a:pt x="36957" y="45834"/>
                </a:lnTo>
                <a:lnTo>
                  <a:pt x="42684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22" y="30518"/>
                </a:lnTo>
                <a:lnTo>
                  <a:pt x="53822" y="18453"/>
                </a:lnTo>
                <a:lnTo>
                  <a:pt x="52781" y="13804"/>
                </a:lnTo>
                <a:lnTo>
                  <a:pt x="50685" y="10160"/>
                </a:lnTo>
                <a:lnTo>
                  <a:pt x="61810" y="10160"/>
                </a:lnTo>
                <a:lnTo>
                  <a:pt x="61810" y="4572"/>
                </a:lnTo>
                <a:lnTo>
                  <a:pt x="49453" y="4572"/>
                </a:lnTo>
                <a:lnTo>
                  <a:pt x="46355" y="4089"/>
                </a:lnTo>
                <a:lnTo>
                  <a:pt x="43256" y="2857"/>
                </a:lnTo>
                <a:lnTo>
                  <a:pt x="39751" y="952"/>
                </a:lnTo>
                <a:lnTo>
                  <a:pt x="35318" y="0"/>
                </a:lnTo>
                <a:lnTo>
                  <a:pt x="22948" y="0"/>
                </a:lnTo>
                <a:lnTo>
                  <a:pt x="17221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4241182" y="1526271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7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4300153" y="1516693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8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3" y="46177"/>
                </a:lnTo>
                <a:lnTo>
                  <a:pt x="46863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40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4413367" y="153554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4572581" y="1535502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20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4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30" y="63677"/>
                </a:lnTo>
                <a:lnTo>
                  <a:pt x="97282" y="59397"/>
                </a:lnTo>
                <a:lnTo>
                  <a:pt x="96520" y="55892"/>
                </a:lnTo>
                <a:lnTo>
                  <a:pt x="96520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4745720" y="1535549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4847255" y="1535516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70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1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5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3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60" y="14236"/>
                </a:lnTo>
                <a:lnTo>
                  <a:pt x="10160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9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4924515" y="1516693"/>
            <a:ext cx="107316" cy="62072"/>
          </a:xfrm>
          <a:custGeom>
            <a:avLst/>
            <a:gdLst/>
            <a:ahLst/>
            <a:cxnLst/>
            <a:rect l="l" t="t" r="r" b="b"/>
            <a:pathLst>
              <a:path w="68414" h="96786">
                <a:moveTo>
                  <a:pt x="41541" y="34264"/>
                </a:moveTo>
                <a:lnTo>
                  <a:pt x="44208" y="36042"/>
                </a:lnTo>
                <a:lnTo>
                  <a:pt x="43129" y="39154"/>
                </a:lnTo>
                <a:lnTo>
                  <a:pt x="39903" y="42011"/>
                </a:lnTo>
                <a:lnTo>
                  <a:pt x="22034" y="58051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8991" y="88722"/>
                </a:lnTo>
                <a:lnTo>
                  <a:pt x="7467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47" y="61594"/>
                </a:lnTo>
                <a:lnTo>
                  <a:pt x="42773" y="89496"/>
                </a:lnTo>
                <a:lnTo>
                  <a:pt x="43789" y="93243"/>
                </a:lnTo>
                <a:lnTo>
                  <a:pt x="41249" y="94195"/>
                </a:lnTo>
                <a:lnTo>
                  <a:pt x="38201" y="94068"/>
                </a:lnTo>
                <a:lnTo>
                  <a:pt x="38201" y="96786"/>
                </a:lnTo>
                <a:lnTo>
                  <a:pt x="68414" y="96786"/>
                </a:lnTo>
                <a:lnTo>
                  <a:pt x="68414" y="94068"/>
                </a:lnTo>
                <a:lnTo>
                  <a:pt x="64503" y="93751"/>
                </a:lnTo>
                <a:lnTo>
                  <a:pt x="61658" y="93065"/>
                </a:lnTo>
                <a:lnTo>
                  <a:pt x="59855" y="92011"/>
                </a:lnTo>
                <a:lnTo>
                  <a:pt x="55803" y="88607"/>
                </a:lnTo>
                <a:lnTo>
                  <a:pt x="53073" y="84924"/>
                </a:lnTo>
                <a:lnTo>
                  <a:pt x="31521" y="56133"/>
                </a:lnTo>
                <a:lnTo>
                  <a:pt x="47472" y="41948"/>
                </a:lnTo>
                <a:lnTo>
                  <a:pt x="50850" y="38950"/>
                </a:lnTo>
                <a:lnTo>
                  <a:pt x="53619" y="36995"/>
                </a:lnTo>
                <a:lnTo>
                  <a:pt x="57988" y="35166"/>
                </a:lnTo>
                <a:lnTo>
                  <a:pt x="61455" y="34493"/>
                </a:lnTo>
                <a:lnTo>
                  <a:pt x="66230" y="34035"/>
                </a:lnTo>
                <a:lnTo>
                  <a:pt x="66230" y="31305"/>
                </a:lnTo>
                <a:lnTo>
                  <a:pt x="37312" y="31305"/>
                </a:lnTo>
                <a:lnTo>
                  <a:pt x="37312" y="34035"/>
                </a:lnTo>
                <a:lnTo>
                  <a:pt x="41541" y="342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5051317" y="1537032"/>
            <a:ext cx="27591" cy="55515"/>
          </a:xfrm>
          <a:custGeom>
            <a:avLst/>
            <a:gdLst/>
            <a:ahLst/>
            <a:cxnLst/>
            <a:rect l="l" t="t" r="r" b="b"/>
            <a:pathLst>
              <a:path w="17589" h="86563">
                <a:moveTo>
                  <a:pt x="1638" y="7975"/>
                </a:moveTo>
                <a:lnTo>
                  <a:pt x="2413" y="12103"/>
                </a:lnTo>
                <a:lnTo>
                  <a:pt x="5499" y="15189"/>
                </a:lnTo>
                <a:lnTo>
                  <a:pt x="9613" y="15963"/>
                </a:lnTo>
                <a:lnTo>
                  <a:pt x="13728" y="15189"/>
                </a:lnTo>
                <a:lnTo>
                  <a:pt x="16814" y="12103"/>
                </a:lnTo>
                <a:lnTo>
                  <a:pt x="17589" y="7975"/>
                </a:lnTo>
                <a:lnTo>
                  <a:pt x="16814" y="3860"/>
                </a:lnTo>
                <a:lnTo>
                  <a:pt x="13728" y="774"/>
                </a:lnTo>
                <a:lnTo>
                  <a:pt x="9613" y="0"/>
                </a:lnTo>
                <a:lnTo>
                  <a:pt x="5499" y="774"/>
                </a:lnTo>
                <a:lnTo>
                  <a:pt x="2413" y="3860"/>
                </a:lnTo>
                <a:lnTo>
                  <a:pt x="1638" y="7975"/>
                </a:lnTo>
                <a:close/>
              </a:path>
              <a:path w="17589" h="86563">
                <a:moveTo>
                  <a:pt x="2044" y="83972"/>
                </a:moveTo>
                <a:lnTo>
                  <a:pt x="4292" y="86563"/>
                </a:lnTo>
                <a:lnTo>
                  <a:pt x="9880" y="83019"/>
                </a:lnTo>
                <a:lnTo>
                  <a:pt x="13919" y="79514"/>
                </a:lnTo>
                <a:lnTo>
                  <a:pt x="16395" y="76060"/>
                </a:lnTo>
                <a:lnTo>
                  <a:pt x="18872" y="72605"/>
                </a:lnTo>
                <a:lnTo>
                  <a:pt x="20116" y="68732"/>
                </a:lnTo>
                <a:lnTo>
                  <a:pt x="20116" y="60553"/>
                </a:lnTo>
                <a:lnTo>
                  <a:pt x="19050" y="57403"/>
                </a:lnTo>
                <a:lnTo>
                  <a:pt x="14770" y="52628"/>
                </a:lnTo>
                <a:lnTo>
                  <a:pt x="11963" y="51435"/>
                </a:lnTo>
                <a:lnTo>
                  <a:pt x="5867" y="51435"/>
                </a:lnTo>
                <a:lnTo>
                  <a:pt x="2286" y="53708"/>
                </a:lnTo>
                <a:lnTo>
                  <a:pt x="0" y="57327"/>
                </a:lnTo>
                <a:lnTo>
                  <a:pt x="0" y="62230"/>
                </a:lnTo>
                <a:lnTo>
                  <a:pt x="1879" y="65011"/>
                </a:lnTo>
                <a:lnTo>
                  <a:pt x="5041" y="66649"/>
                </a:lnTo>
                <a:lnTo>
                  <a:pt x="7632" y="66649"/>
                </a:lnTo>
                <a:lnTo>
                  <a:pt x="10769" y="66509"/>
                </a:lnTo>
                <a:lnTo>
                  <a:pt x="13119" y="66636"/>
                </a:lnTo>
                <a:lnTo>
                  <a:pt x="13906" y="69303"/>
                </a:lnTo>
                <a:lnTo>
                  <a:pt x="13131" y="73672"/>
                </a:lnTo>
                <a:lnTo>
                  <a:pt x="9182" y="78562"/>
                </a:lnTo>
                <a:lnTo>
                  <a:pt x="2044" y="8397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1358724" y="1667488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1473748" y="1701704"/>
            <a:ext cx="25021" cy="10238"/>
          </a:xfrm>
          <a:custGeom>
            <a:avLst/>
            <a:gdLst/>
            <a:ahLst/>
            <a:cxnLst/>
            <a:rect l="l" t="t" r="r" b="b"/>
            <a:pathLst>
              <a:path w="15951" h="15963">
                <a:moveTo>
                  <a:pt x="7975" y="0"/>
                </a:moveTo>
                <a:lnTo>
                  <a:pt x="3860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103"/>
                </a:lnTo>
                <a:lnTo>
                  <a:pt x="3860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76" y="12103"/>
                </a:lnTo>
                <a:lnTo>
                  <a:pt x="15951" y="7975"/>
                </a:lnTo>
                <a:lnTo>
                  <a:pt x="15176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1607953" y="1650657"/>
            <a:ext cx="117258" cy="31496"/>
          </a:xfrm>
          <a:custGeom>
            <a:avLst/>
            <a:gdLst/>
            <a:ahLst/>
            <a:cxnLst/>
            <a:rect l="l" t="t" r="r" b="b"/>
            <a:pathLst>
              <a:path w="74752" h="49110">
                <a:moveTo>
                  <a:pt x="74752" y="24616"/>
                </a:moveTo>
                <a:lnTo>
                  <a:pt x="74752" y="16158"/>
                </a:lnTo>
                <a:lnTo>
                  <a:pt x="71500" y="9732"/>
                </a:lnTo>
                <a:lnTo>
                  <a:pt x="64998" y="5337"/>
                </a:lnTo>
                <a:lnTo>
                  <a:pt x="62268" y="3717"/>
                </a:lnTo>
                <a:lnTo>
                  <a:pt x="51075" y="0"/>
                </a:lnTo>
                <a:lnTo>
                  <a:pt x="43167" y="4829"/>
                </a:lnTo>
                <a:lnTo>
                  <a:pt x="48450" y="6519"/>
                </a:lnTo>
                <a:lnTo>
                  <a:pt x="52349" y="9884"/>
                </a:lnTo>
                <a:lnTo>
                  <a:pt x="56235" y="13250"/>
                </a:lnTo>
                <a:lnTo>
                  <a:pt x="58178" y="17822"/>
                </a:lnTo>
                <a:lnTo>
                  <a:pt x="58178" y="30509"/>
                </a:lnTo>
                <a:lnTo>
                  <a:pt x="56337" y="35741"/>
                </a:lnTo>
                <a:lnTo>
                  <a:pt x="56362" y="47870"/>
                </a:lnTo>
                <a:lnTo>
                  <a:pt x="60871" y="46028"/>
                </a:lnTo>
                <a:lnTo>
                  <a:pt x="64592" y="43577"/>
                </a:lnTo>
                <a:lnTo>
                  <a:pt x="71373" y="39031"/>
                </a:lnTo>
                <a:lnTo>
                  <a:pt x="74752" y="32706"/>
                </a:lnTo>
                <a:lnTo>
                  <a:pt x="74752" y="24616"/>
                </a:lnTo>
                <a:close/>
              </a:path>
              <a:path w="74752" h="49110">
                <a:moveTo>
                  <a:pt x="34353" y="89919"/>
                </a:moveTo>
                <a:lnTo>
                  <a:pt x="30924" y="89018"/>
                </a:lnTo>
                <a:lnTo>
                  <a:pt x="28003" y="86059"/>
                </a:lnTo>
                <a:lnTo>
                  <a:pt x="27279" y="82731"/>
                </a:lnTo>
                <a:lnTo>
                  <a:pt x="27279" y="50397"/>
                </a:lnTo>
                <a:lnTo>
                  <a:pt x="33908" y="50397"/>
                </a:lnTo>
                <a:lnTo>
                  <a:pt x="66497" y="93641"/>
                </a:lnTo>
                <a:lnTo>
                  <a:pt x="90246" y="93641"/>
                </a:lnTo>
                <a:lnTo>
                  <a:pt x="90246" y="90237"/>
                </a:lnTo>
                <a:lnTo>
                  <a:pt x="86829" y="90008"/>
                </a:lnTo>
                <a:lnTo>
                  <a:pt x="84226" y="89310"/>
                </a:lnTo>
                <a:lnTo>
                  <a:pt x="80632" y="86935"/>
                </a:lnTo>
                <a:lnTo>
                  <a:pt x="78092" y="84255"/>
                </a:lnTo>
                <a:lnTo>
                  <a:pt x="74828" y="80077"/>
                </a:lnTo>
                <a:lnTo>
                  <a:pt x="51092" y="49102"/>
                </a:lnTo>
                <a:lnTo>
                  <a:pt x="56362" y="47870"/>
                </a:lnTo>
                <a:lnTo>
                  <a:pt x="56337" y="35741"/>
                </a:lnTo>
                <a:lnTo>
                  <a:pt x="52654" y="39310"/>
                </a:lnTo>
                <a:lnTo>
                  <a:pt x="48971" y="42879"/>
                </a:lnTo>
                <a:lnTo>
                  <a:pt x="43586" y="44669"/>
                </a:lnTo>
                <a:lnTo>
                  <a:pt x="27279" y="44669"/>
                </a:lnTo>
                <a:lnTo>
                  <a:pt x="27279" y="9579"/>
                </a:lnTo>
                <a:lnTo>
                  <a:pt x="28816" y="6366"/>
                </a:lnTo>
                <a:lnTo>
                  <a:pt x="32029" y="4829"/>
                </a:lnTo>
                <a:lnTo>
                  <a:pt x="43167" y="4829"/>
                </a:lnTo>
                <a:lnTo>
                  <a:pt x="51075" y="0"/>
                </a:lnTo>
                <a:lnTo>
                  <a:pt x="36487" y="-1240"/>
                </a:lnTo>
                <a:lnTo>
                  <a:pt x="0" y="-1240"/>
                </a:lnTo>
                <a:lnTo>
                  <a:pt x="0" y="2175"/>
                </a:lnTo>
                <a:lnTo>
                  <a:pt x="5410" y="2543"/>
                </a:lnTo>
                <a:lnTo>
                  <a:pt x="8839" y="3750"/>
                </a:lnTo>
                <a:lnTo>
                  <a:pt x="11747" y="7890"/>
                </a:lnTo>
                <a:lnTo>
                  <a:pt x="12471" y="12589"/>
                </a:lnTo>
                <a:lnTo>
                  <a:pt x="12471" y="79823"/>
                </a:lnTo>
                <a:lnTo>
                  <a:pt x="11747" y="84509"/>
                </a:lnTo>
                <a:lnTo>
                  <a:pt x="8839" y="88637"/>
                </a:lnTo>
                <a:lnTo>
                  <a:pt x="5410" y="89869"/>
                </a:lnTo>
                <a:lnTo>
                  <a:pt x="0" y="90237"/>
                </a:lnTo>
                <a:lnTo>
                  <a:pt x="0" y="93641"/>
                </a:lnTo>
                <a:lnTo>
                  <a:pt x="39763" y="93641"/>
                </a:lnTo>
                <a:lnTo>
                  <a:pt x="39763" y="90237"/>
                </a:lnTo>
                <a:lnTo>
                  <a:pt x="34353" y="899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1753800" y="16674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1848380" y="1667449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20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4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30" y="63677"/>
                </a:lnTo>
                <a:lnTo>
                  <a:pt x="97282" y="59397"/>
                </a:lnTo>
                <a:lnTo>
                  <a:pt x="96520" y="55892"/>
                </a:lnTo>
                <a:lnTo>
                  <a:pt x="96520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2021066" y="1667488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5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5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1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2126890" y="1668717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13652" y="0"/>
                </a:move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lnTo>
                  <a:pt x="5664" y="4648"/>
                </a:lnTo>
                <a:lnTo>
                  <a:pt x="8140" y="8102"/>
                </a:lnTo>
                <a:lnTo>
                  <a:pt x="9690" y="11874"/>
                </a:lnTo>
                <a:lnTo>
                  <a:pt x="32131" y="67678"/>
                </a:lnTo>
                <a:lnTo>
                  <a:pt x="34658" y="67678"/>
                </a:lnTo>
                <a:lnTo>
                  <a:pt x="55321" y="14122"/>
                </a:lnTo>
                <a:lnTo>
                  <a:pt x="57188" y="9448"/>
                </a:lnTo>
                <a:lnTo>
                  <a:pt x="58648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399" y="3149"/>
                </a:lnTo>
                <a:lnTo>
                  <a:pt x="50977" y="5422"/>
                </a:lnTo>
                <a:lnTo>
                  <a:pt x="51295" y="9258"/>
                </a:lnTo>
                <a:lnTo>
                  <a:pt x="49923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66" y="8775"/>
                </a:lnTo>
                <a:lnTo>
                  <a:pt x="21374" y="5194"/>
                </a:lnTo>
                <a:lnTo>
                  <a:pt x="24117" y="3009"/>
                </a:lnTo>
                <a:lnTo>
                  <a:pt x="27305" y="2730"/>
                </a:lnTo>
                <a:lnTo>
                  <a:pt x="27305" y="0"/>
                </a:lnTo>
                <a:lnTo>
                  <a:pt x="1365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2238729" y="16674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2413161" y="165821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2472131" y="1648640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8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3" y="46177"/>
                </a:lnTo>
                <a:lnTo>
                  <a:pt x="46863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40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2585345" y="16674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2759877" y="1667449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20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4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30" y="63677"/>
                </a:lnTo>
                <a:lnTo>
                  <a:pt x="97282" y="59397"/>
                </a:lnTo>
                <a:lnTo>
                  <a:pt x="96520" y="55892"/>
                </a:lnTo>
                <a:lnTo>
                  <a:pt x="96520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2933016" y="166749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3034554" y="1667463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70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1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5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3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60" y="14236"/>
                </a:lnTo>
                <a:lnTo>
                  <a:pt x="10160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9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3111788" y="1648640"/>
            <a:ext cx="107316" cy="62072"/>
          </a:xfrm>
          <a:custGeom>
            <a:avLst/>
            <a:gdLst/>
            <a:ahLst/>
            <a:cxnLst/>
            <a:rect l="l" t="t" r="r" b="b"/>
            <a:pathLst>
              <a:path w="68414" h="96786">
                <a:moveTo>
                  <a:pt x="41541" y="34264"/>
                </a:moveTo>
                <a:lnTo>
                  <a:pt x="44208" y="36042"/>
                </a:lnTo>
                <a:lnTo>
                  <a:pt x="43129" y="39154"/>
                </a:lnTo>
                <a:lnTo>
                  <a:pt x="39903" y="42011"/>
                </a:lnTo>
                <a:lnTo>
                  <a:pt x="22034" y="58051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8991" y="88722"/>
                </a:lnTo>
                <a:lnTo>
                  <a:pt x="7467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47" y="61594"/>
                </a:lnTo>
                <a:lnTo>
                  <a:pt x="42773" y="89496"/>
                </a:lnTo>
                <a:lnTo>
                  <a:pt x="43789" y="93243"/>
                </a:lnTo>
                <a:lnTo>
                  <a:pt x="41249" y="94195"/>
                </a:lnTo>
                <a:lnTo>
                  <a:pt x="38201" y="94068"/>
                </a:lnTo>
                <a:lnTo>
                  <a:pt x="38201" y="96786"/>
                </a:lnTo>
                <a:lnTo>
                  <a:pt x="68414" y="96786"/>
                </a:lnTo>
                <a:lnTo>
                  <a:pt x="68414" y="94068"/>
                </a:lnTo>
                <a:lnTo>
                  <a:pt x="64503" y="93751"/>
                </a:lnTo>
                <a:lnTo>
                  <a:pt x="61658" y="93065"/>
                </a:lnTo>
                <a:lnTo>
                  <a:pt x="59855" y="92011"/>
                </a:lnTo>
                <a:lnTo>
                  <a:pt x="55803" y="88607"/>
                </a:lnTo>
                <a:lnTo>
                  <a:pt x="53073" y="84924"/>
                </a:lnTo>
                <a:lnTo>
                  <a:pt x="31521" y="56133"/>
                </a:lnTo>
                <a:lnTo>
                  <a:pt x="47472" y="41948"/>
                </a:lnTo>
                <a:lnTo>
                  <a:pt x="50850" y="38950"/>
                </a:lnTo>
                <a:lnTo>
                  <a:pt x="53619" y="36995"/>
                </a:lnTo>
                <a:lnTo>
                  <a:pt x="57988" y="35166"/>
                </a:lnTo>
                <a:lnTo>
                  <a:pt x="61455" y="34493"/>
                </a:lnTo>
                <a:lnTo>
                  <a:pt x="66230" y="34035"/>
                </a:lnTo>
                <a:lnTo>
                  <a:pt x="66230" y="31305"/>
                </a:lnTo>
                <a:lnTo>
                  <a:pt x="37312" y="31305"/>
                </a:lnTo>
                <a:lnTo>
                  <a:pt x="37312" y="34035"/>
                </a:lnTo>
                <a:lnTo>
                  <a:pt x="41541" y="342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3297579" y="1648640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00"/>
                </a:moveTo>
                <a:lnTo>
                  <a:pt x="0" y="6413"/>
                </a:lnTo>
                <a:lnTo>
                  <a:pt x="0" y="9144"/>
                </a:lnTo>
                <a:lnTo>
                  <a:pt x="3771" y="8724"/>
                </a:lnTo>
                <a:lnTo>
                  <a:pt x="6350" y="9144"/>
                </a:lnTo>
                <a:lnTo>
                  <a:pt x="7708" y="10363"/>
                </a:lnTo>
                <a:lnTo>
                  <a:pt x="9753" y="14097"/>
                </a:lnTo>
                <a:lnTo>
                  <a:pt x="9753" y="90385"/>
                </a:lnTo>
                <a:lnTo>
                  <a:pt x="11849" y="92837"/>
                </a:lnTo>
                <a:lnTo>
                  <a:pt x="15011" y="94843"/>
                </a:lnTo>
                <a:lnTo>
                  <a:pt x="19240" y="96380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00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09" y="92290"/>
                </a:lnTo>
                <a:lnTo>
                  <a:pt x="22034" y="88747"/>
                </a:lnTo>
                <a:lnTo>
                  <a:pt x="19240" y="96380"/>
                </a:lnTo>
                <a:lnTo>
                  <a:pt x="23469" y="97929"/>
                </a:lnTo>
                <a:lnTo>
                  <a:pt x="27876" y="98704"/>
                </a:lnTo>
                <a:lnTo>
                  <a:pt x="32994" y="98701"/>
                </a:lnTo>
                <a:lnTo>
                  <a:pt x="45944" y="96107"/>
                </a:lnTo>
                <a:lnTo>
                  <a:pt x="56311" y="88671"/>
                </a:lnTo>
                <a:lnTo>
                  <a:pt x="63568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73"/>
                </a:lnTo>
                <a:lnTo>
                  <a:pt x="54190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78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34" y="43040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28" y="51498"/>
                </a:lnTo>
                <a:lnTo>
                  <a:pt x="52527" y="58178"/>
                </a:lnTo>
                <a:lnTo>
                  <a:pt x="52527" y="75641"/>
                </a:lnTo>
                <a:lnTo>
                  <a:pt x="51003" y="82588"/>
                </a:lnTo>
                <a:lnTo>
                  <a:pt x="47955" y="87210"/>
                </a:lnTo>
                <a:lnTo>
                  <a:pt x="44907" y="91821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3408223" y="1668717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5" y="8102"/>
                </a:lnTo>
                <a:lnTo>
                  <a:pt x="9893" y="11874"/>
                </a:lnTo>
                <a:lnTo>
                  <a:pt x="32054" y="63957"/>
                </a:lnTo>
                <a:lnTo>
                  <a:pt x="31838" y="64236"/>
                </a:lnTo>
                <a:lnTo>
                  <a:pt x="27609" y="74409"/>
                </a:lnTo>
                <a:lnTo>
                  <a:pt x="26289" y="77457"/>
                </a:lnTo>
                <a:lnTo>
                  <a:pt x="23685" y="81102"/>
                </a:lnTo>
                <a:lnTo>
                  <a:pt x="21005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1" y="80759"/>
                </a:lnTo>
                <a:lnTo>
                  <a:pt x="2641" y="83705"/>
                </a:lnTo>
                <a:lnTo>
                  <a:pt x="2032" y="87033"/>
                </a:lnTo>
                <a:lnTo>
                  <a:pt x="2032" y="89623"/>
                </a:lnTo>
                <a:lnTo>
                  <a:pt x="4953" y="93383"/>
                </a:lnTo>
                <a:lnTo>
                  <a:pt x="9410" y="95846"/>
                </a:lnTo>
                <a:lnTo>
                  <a:pt x="17183" y="95846"/>
                </a:lnTo>
                <a:lnTo>
                  <a:pt x="21424" y="93675"/>
                </a:lnTo>
                <a:lnTo>
                  <a:pt x="25184" y="89319"/>
                </a:lnTo>
                <a:lnTo>
                  <a:pt x="28930" y="84975"/>
                </a:lnTo>
                <a:lnTo>
                  <a:pt x="32816" y="77685"/>
                </a:lnTo>
                <a:lnTo>
                  <a:pt x="36830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6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4" y="0"/>
                </a:lnTo>
                <a:lnTo>
                  <a:pt x="45974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69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3594771" y="1668718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3715890" y="1667463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70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1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5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3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60" y="14236"/>
                </a:lnTo>
                <a:lnTo>
                  <a:pt x="10160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9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3797528" y="1647760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3854248" y="1667449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3964651" y="1667497"/>
            <a:ext cx="96957" cy="62560"/>
          </a:xfrm>
          <a:custGeom>
            <a:avLst/>
            <a:gdLst/>
            <a:ahLst/>
            <a:cxnLst/>
            <a:rect l="l" t="t" r="r" b="b"/>
            <a:pathLst>
              <a:path w="61810" h="97548">
                <a:moveTo>
                  <a:pt x="2387" y="90436"/>
                </a:moveTo>
                <a:lnTo>
                  <a:pt x="7162" y="93281"/>
                </a:lnTo>
                <a:lnTo>
                  <a:pt x="11938" y="96126"/>
                </a:lnTo>
                <a:lnTo>
                  <a:pt x="17780" y="97548"/>
                </a:lnTo>
                <a:lnTo>
                  <a:pt x="16040" y="86321"/>
                </a:lnTo>
                <a:lnTo>
                  <a:pt x="11938" y="84480"/>
                </a:lnTo>
                <a:lnTo>
                  <a:pt x="9893" y="82219"/>
                </a:lnTo>
                <a:lnTo>
                  <a:pt x="8915" y="70827"/>
                </a:lnTo>
                <a:lnTo>
                  <a:pt x="5575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387" y="90436"/>
                </a:lnTo>
                <a:close/>
              </a:path>
              <a:path w="61810" h="97548">
                <a:moveTo>
                  <a:pt x="8356" y="35648"/>
                </a:moveTo>
                <a:lnTo>
                  <a:pt x="12763" y="39700"/>
                </a:lnTo>
                <a:lnTo>
                  <a:pt x="14439" y="41198"/>
                </a:lnTo>
                <a:lnTo>
                  <a:pt x="18288" y="43446"/>
                </a:lnTo>
                <a:lnTo>
                  <a:pt x="15189" y="46177"/>
                </a:lnTo>
                <a:lnTo>
                  <a:pt x="12496" y="49047"/>
                </a:lnTo>
                <a:lnTo>
                  <a:pt x="10210" y="52044"/>
                </a:lnTo>
                <a:lnTo>
                  <a:pt x="7899" y="55041"/>
                </a:lnTo>
                <a:lnTo>
                  <a:pt x="6756" y="58458"/>
                </a:lnTo>
                <a:lnTo>
                  <a:pt x="6756" y="61823"/>
                </a:lnTo>
                <a:lnTo>
                  <a:pt x="8534" y="64389"/>
                </a:lnTo>
                <a:lnTo>
                  <a:pt x="12077" y="66167"/>
                </a:lnTo>
                <a:lnTo>
                  <a:pt x="13373" y="66776"/>
                </a:lnTo>
                <a:lnTo>
                  <a:pt x="8915" y="70827"/>
                </a:lnTo>
                <a:lnTo>
                  <a:pt x="9893" y="82219"/>
                </a:lnTo>
                <a:lnTo>
                  <a:pt x="9893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59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34" y="69735"/>
                </a:lnTo>
                <a:lnTo>
                  <a:pt x="51955" y="70218"/>
                </a:lnTo>
                <a:lnTo>
                  <a:pt x="55905" y="71716"/>
                </a:lnTo>
                <a:lnTo>
                  <a:pt x="56896" y="75780"/>
                </a:lnTo>
                <a:lnTo>
                  <a:pt x="56896" y="79514"/>
                </a:lnTo>
                <a:lnTo>
                  <a:pt x="54394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80" y="97548"/>
                </a:lnTo>
                <a:lnTo>
                  <a:pt x="26198" y="97528"/>
                </a:lnTo>
                <a:lnTo>
                  <a:pt x="39046" y="95526"/>
                </a:lnTo>
                <a:lnTo>
                  <a:pt x="50482" y="90246"/>
                </a:lnTo>
                <a:lnTo>
                  <a:pt x="58026" y="85382"/>
                </a:lnTo>
                <a:lnTo>
                  <a:pt x="61810" y="79832"/>
                </a:lnTo>
                <a:lnTo>
                  <a:pt x="61810" y="68376"/>
                </a:lnTo>
                <a:lnTo>
                  <a:pt x="60058" y="64452"/>
                </a:lnTo>
                <a:lnTo>
                  <a:pt x="56591" y="61836"/>
                </a:lnTo>
                <a:lnTo>
                  <a:pt x="53098" y="59220"/>
                </a:lnTo>
                <a:lnTo>
                  <a:pt x="47752" y="57797"/>
                </a:lnTo>
                <a:lnTo>
                  <a:pt x="40525" y="57569"/>
                </a:lnTo>
                <a:lnTo>
                  <a:pt x="28244" y="57226"/>
                </a:lnTo>
                <a:lnTo>
                  <a:pt x="24193" y="57086"/>
                </a:lnTo>
                <a:lnTo>
                  <a:pt x="21285" y="56718"/>
                </a:lnTo>
                <a:lnTo>
                  <a:pt x="19507" y="56108"/>
                </a:lnTo>
                <a:lnTo>
                  <a:pt x="16852" y="53276"/>
                </a:lnTo>
                <a:lnTo>
                  <a:pt x="16852" y="52451"/>
                </a:lnTo>
                <a:lnTo>
                  <a:pt x="18427" y="49593"/>
                </a:lnTo>
                <a:lnTo>
                  <a:pt x="20739" y="46355"/>
                </a:lnTo>
                <a:lnTo>
                  <a:pt x="24650" y="45491"/>
                </a:lnTo>
                <a:lnTo>
                  <a:pt x="27216" y="45834"/>
                </a:lnTo>
                <a:lnTo>
                  <a:pt x="36957" y="45834"/>
                </a:lnTo>
                <a:lnTo>
                  <a:pt x="31991" y="42087"/>
                </a:lnTo>
                <a:lnTo>
                  <a:pt x="27635" y="42087"/>
                </a:lnTo>
                <a:lnTo>
                  <a:pt x="24218" y="39827"/>
                </a:lnTo>
                <a:lnTo>
                  <a:pt x="21767" y="35293"/>
                </a:lnTo>
                <a:lnTo>
                  <a:pt x="19304" y="30772"/>
                </a:lnTo>
                <a:lnTo>
                  <a:pt x="18084" y="24485"/>
                </a:lnTo>
                <a:lnTo>
                  <a:pt x="17221" y="2247"/>
                </a:lnTo>
                <a:lnTo>
                  <a:pt x="12801" y="6756"/>
                </a:lnTo>
                <a:lnTo>
                  <a:pt x="8356" y="11252"/>
                </a:lnTo>
                <a:lnTo>
                  <a:pt x="6146" y="17030"/>
                </a:lnTo>
                <a:lnTo>
                  <a:pt x="6146" y="30441"/>
                </a:lnTo>
                <a:lnTo>
                  <a:pt x="8356" y="35648"/>
                </a:lnTo>
                <a:close/>
              </a:path>
              <a:path w="61810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78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57" y="11557"/>
                </a:lnTo>
                <a:lnTo>
                  <a:pt x="40513" y="16319"/>
                </a:lnTo>
                <a:lnTo>
                  <a:pt x="41884" y="22009"/>
                </a:lnTo>
                <a:lnTo>
                  <a:pt x="41884" y="32880"/>
                </a:lnTo>
                <a:lnTo>
                  <a:pt x="40995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1991" y="42087"/>
                </a:lnTo>
                <a:lnTo>
                  <a:pt x="36957" y="45834"/>
                </a:lnTo>
                <a:lnTo>
                  <a:pt x="42684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22" y="30518"/>
                </a:lnTo>
                <a:lnTo>
                  <a:pt x="53822" y="18453"/>
                </a:lnTo>
                <a:lnTo>
                  <a:pt x="52781" y="13804"/>
                </a:lnTo>
                <a:lnTo>
                  <a:pt x="50685" y="10160"/>
                </a:lnTo>
                <a:lnTo>
                  <a:pt x="61810" y="10160"/>
                </a:lnTo>
                <a:lnTo>
                  <a:pt x="61810" y="4572"/>
                </a:lnTo>
                <a:lnTo>
                  <a:pt x="49453" y="4572"/>
                </a:lnTo>
                <a:lnTo>
                  <a:pt x="46355" y="4089"/>
                </a:lnTo>
                <a:lnTo>
                  <a:pt x="43256" y="2857"/>
                </a:lnTo>
                <a:lnTo>
                  <a:pt x="39751" y="952"/>
                </a:lnTo>
                <a:lnTo>
                  <a:pt x="35318" y="0"/>
                </a:lnTo>
                <a:lnTo>
                  <a:pt x="22948" y="0"/>
                </a:lnTo>
                <a:lnTo>
                  <a:pt x="17221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4154945" y="166749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4245028" y="1667447"/>
            <a:ext cx="102835" cy="62740"/>
          </a:xfrm>
          <a:custGeom>
            <a:avLst/>
            <a:gdLst/>
            <a:ahLst/>
            <a:cxnLst/>
            <a:rect l="l" t="t" r="r" b="b"/>
            <a:pathLst>
              <a:path w="65557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20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72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14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99" y="58737"/>
                </a:lnTo>
                <a:lnTo>
                  <a:pt x="58898" y="56255"/>
                </a:lnTo>
                <a:lnTo>
                  <a:pt x="63889" y="45015"/>
                </a:lnTo>
                <a:lnTo>
                  <a:pt x="65557" y="31381"/>
                </a:lnTo>
                <a:lnTo>
                  <a:pt x="65557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201" y="76"/>
                </a:lnTo>
                <a:lnTo>
                  <a:pt x="27851" y="3352"/>
                </a:lnTo>
                <a:lnTo>
                  <a:pt x="22301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53" y="14693"/>
                </a:lnTo>
                <a:lnTo>
                  <a:pt x="9753" y="88379"/>
                </a:lnTo>
                <a:lnTo>
                  <a:pt x="9182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57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4354178" y="1667447"/>
            <a:ext cx="102835" cy="62740"/>
          </a:xfrm>
          <a:custGeom>
            <a:avLst/>
            <a:gdLst/>
            <a:ahLst/>
            <a:cxnLst/>
            <a:rect l="l" t="t" r="r" b="b"/>
            <a:pathLst>
              <a:path w="65557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20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72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14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99" y="58737"/>
                </a:lnTo>
                <a:lnTo>
                  <a:pt x="58898" y="56255"/>
                </a:lnTo>
                <a:lnTo>
                  <a:pt x="63889" y="45015"/>
                </a:lnTo>
                <a:lnTo>
                  <a:pt x="65557" y="31381"/>
                </a:lnTo>
                <a:lnTo>
                  <a:pt x="65557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201" y="76"/>
                </a:lnTo>
                <a:lnTo>
                  <a:pt x="27851" y="3352"/>
                </a:lnTo>
                <a:lnTo>
                  <a:pt x="22301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53" y="14693"/>
                </a:lnTo>
                <a:lnTo>
                  <a:pt x="9753" y="88379"/>
                </a:lnTo>
                <a:lnTo>
                  <a:pt x="9182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57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4468989" y="1667449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4550528" y="1667488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4653241" y="1667447"/>
            <a:ext cx="102835" cy="62740"/>
          </a:xfrm>
          <a:custGeom>
            <a:avLst/>
            <a:gdLst/>
            <a:ahLst/>
            <a:cxnLst/>
            <a:rect l="l" t="t" r="r" b="b"/>
            <a:pathLst>
              <a:path w="65557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20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72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14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99" y="58737"/>
                </a:lnTo>
                <a:lnTo>
                  <a:pt x="58898" y="56255"/>
                </a:lnTo>
                <a:lnTo>
                  <a:pt x="63889" y="45015"/>
                </a:lnTo>
                <a:lnTo>
                  <a:pt x="65557" y="31381"/>
                </a:lnTo>
                <a:lnTo>
                  <a:pt x="65557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201" y="76"/>
                </a:lnTo>
                <a:lnTo>
                  <a:pt x="27851" y="3352"/>
                </a:lnTo>
                <a:lnTo>
                  <a:pt x="22301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53" y="14693"/>
                </a:lnTo>
                <a:lnTo>
                  <a:pt x="9753" y="88379"/>
                </a:lnTo>
                <a:lnTo>
                  <a:pt x="9182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57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4768051" y="1667449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4851399" y="1647760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4910591" y="166749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5003979" y="165821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7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5067014" y="16674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5241445" y="165821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5304479" y="16674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5401535" y="1667488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5494292" y="1648640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7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2" y="46177"/>
                </a:lnTo>
                <a:lnTo>
                  <a:pt x="46862" y="85216"/>
                </a:lnTo>
                <a:lnTo>
                  <a:pt x="46100" y="88722"/>
                </a:lnTo>
                <a:lnTo>
                  <a:pt x="44576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39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5606112" y="1667449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7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2" y="16852"/>
                </a:lnTo>
                <a:lnTo>
                  <a:pt x="46862" y="55892"/>
                </a:lnTo>
                <a:lnTo>
                  <a:pt x="46100" y="59397"/>
                </a:lnTo>
                <a:lnTo>
                  <a:pt x="44576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39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5719103" y="1647760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5778808" y="1667487"/>
            <a:ext cx="59067" cy="62691"/>
          </a:xfrm>
          <a:custGeom>
            <a:avLst/>
            <a:gdLst/>
            <a:ahLst/>
            <a:cxnLst/>
            <a:rect l="l" t="t" r="r" b="b"/>
            <a:pathLst>
              <a:path w="37655" h="97751">
                <a:moveTo>
                  <a:pt x="32194" y="0"/>
                </a:moveTo>
                <a:lnTo>
                  <a:pt x="23418" y="0"/>
                </a:lnTo>
                <a:lnTo>
                  <a:pt x="25692" y="4572"/>
                </a:lnTo>
                <a:lnTo>
                  <a:pt x="33743" y="4572"/>
                </a:lnTo>
                <a:lnTo>
                  <a:pt x="37655" y="0"/>
                </a:lnTo>
                <a:lnTo>
                  <a:pt x="32194" y="0"/>
                </a:lnTo>
                <a:close/>
              </a:path>
              <a:path w="37655" h="97751">
                <a:moveTo>
                  <a:pt x="0" y="36017"/>
                </a:moveTo>
                <a:lnTo>
                  <a:pt x="0" y="45796"/>
                </a:lnTo>
                <a:lnTo>
                  <a:pt x="2235" y="53784"/>
                </a:lnTo>
                <a:lnTo>
                  <a:pt x="6718" y="59994"/>
                </a:lnTo>
                <a:lnTo>
                  <a:pt x="11201" y="66205"/>
                </a:lnTo>
                <a:lnTo>
                  <a:pt x="16954" y="69303"/>
                </a:lnTo>
                <a:lnTo>
                  <a:pt x="31826" y="69265"/>
                </a:lnTo>
                <a:lnTo>
                  <a:pt x="38328" y="66332"/>
                </a:lnTo>
                <a:lnTo>
                  <a:pt x="43522" y="60502"/>
                </a:lnTo>
                <a:lnTo>
                  <a:pt x="43522" y="88265"/>
                </a:lnTo>
                <a:lnTo>
                  <a:pt x="42862" y="91249"/>
                </a:lnTo>
                <a:lnTo>
                  <a:pt x="40271" y="93891"/>
                </a:lnTo>
                <a:lnTo>
                  <a:pt x="37198" y="94703"/>
                </a:lnTo>
                <a:lnTo>
                  <a:pt x="32334" y="95021"/>
                </a:lnTo>
                <a:lnTo>
                  <a:pt x="32334" y="97751"/>
                </a:lnTo>
                <a:lnTo>
                  <a:pt x="65544" y="97751"/>
                </a:lnTo>
                <a:lnTo>
                  <a:pt x="65544" y="95021"/>
                </a:lnTo>
                <a:lnTo>
                  <a:pt x="61315" y="94754"/>
                </a:lnTo>
                <a:lnTo>
                  <a:pt x="58635" y="93954"/>
                </a:lnTo>
                <a:lnTo>
                  <a:pt x="56362" y="91313"/>
                </a:lnTo>
                <a:lnTo>
                  <a:pt x="55791" y="88315"/>
                </a:lnTo>
                <a:lnTo>
                  <a:pt x="55791" y="0"/>
                </a:lnTo>
                <a:lnTo>
                  <a:pt x="46520" y="4711"/>
                </a:lnTo>
                <a:lnTo>
                  <a:pt x="42430" y="1574"/>
                </a:lnTo>
                <a:lnTo>
                  <a:pt x="37655" y="0"/>
                </a:lnTo>
                <a:lnTo>
                  <a:pt x="33743" y="4572"/>
                </a:lnTo>
                <a:lnTo>
                  <a:pt x="37452" y="5664"/>
                </a:lnTo>
                <a:lnTo>
                  <a:pt x="40957" y="8001"/>
                </a:lnTo>
                <a:lnTo>
                  <a:pt x="43002" y="12407"/>
                </a:lnTo>
                <a:lnTo>
                  <a:pt x="43522" y="15214"/>
                </a:lnTo>
                <a:lnTo>
                  <a:pt x="43522" y="54508"/>
                </a:lnTo>
                <a:lnTo>
                  <a:pt x="40563" y="58229"/>
                </a:lnTo>
                <a:lnTo>
                  <a:pt x="36360" y="60121"/>
                </a:lnTo>
                <a:lnTo>
                  <a:pt x="25260" y="60159"/>
                </a:lnTo>
                <a:lnTo>
                  <a:pt x="20866" y="57721"/>
                </a:lnTo>
                <a:lnTo>
                  <a:pt x="17729" y="52832"/>
                </a:lnTo>
                <a:lnTo>
                  <a:pt x="14592" y="47942"/>
                </a:lnTo>
                <a:lnTo>
                  <a:pt x="13030" y="41135"/>
                </a:lnTo>
                <a:lnTo>
                  <a:pt x="13030" y="23495"/>
                </a:lnTo>
                <a:lnTo>
                  <a:pt x="14643" y="16624"/>
                </a:lnTo>
                <a:lnTo>
                  <a:pt x="17868" y="11798"/>
                </a:lnTo>
                <a:lnTo>
                  <a:pt x="21094" y="6985"/>
                </a:lnTo>
                <a:lnTo>
                  <a:pt x="25692" y="4572"/>
                </a:lnTo>
                <a:lnTo>
                  <a:pt x="23418" y="0"/>
                </a:lnTo>
                <a:lnTo>
                  <a:pt x="15849" y="3543"/>
                </a:lnTo>
                <a:lnTo>
                  <a:pt x="9512" y="10642"/>
                </a:lnTo>
                <a:lnTo>
                  <a:pt x="8355" y="11993"/>
                </a:lnTo>
                <a:lnTo>
                  <a:pt x="2086" y="23110"/>
                </a:lnTo>
                <a:lnTo>
                  <a:pt x="0" y="360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5880034" y="1668718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5995499" y="16674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6177418" y="1648640"/>
            <a:ext cx="57892" cy="78614"/>
          </a:xfrm>
          <a:custGeom>
            <a:avLst/>
            <a:gdLst/>
            <a:ahLst/>
            <a:cxnLst/>
            <a:rect l="l" t="t" r="r" b="b"/>
            <a:pathLst>
              <a:path w="36906" h="122580">
                <a:moveTo>
                  <a:pt x="0" y="61252"/>
                </a:moveTo>
                <a:lnTo>
                  <a:pt x="869" y="71229"/>
                </a:lnTo>
                <a:lnTo>
                  <a:pt x="4201" y="83407"/>
                </a:lnTo>
                <a:lnTo>
                  <a:pt x="10033" y="95834"/>
                </a:lnTo>
                <a:lnTo>
                  <a:pt x="16562" y="105810"/>
                </a:lnTo>
                <a:lnTo>
                  <a:pt x="25117" y="115269"/>
                </a:lnTo>
                <a:lnTo>
                  <a:pt x="34785" y="122580"/>
                </a:lnTo>
                <a:lnTo>
                  <a:pt x="36906" y="119710"/>
                </a:lnTo>
                <a:lnTo>
                  <a:pt x="33943" y="117394"/>
                </a:lnTo>
                <a:lnTo>
                  <a:pt x="25346" y="108093"/>
                </a:lnTo>
                <a:lnTo>
                  <a:pt x="19126" y="96659"/>
                </a:lnTo>
                <a:lnTo>
                  <a:pt x="16249" y="87710"/>
                </a:lnTo>
                <a:lnTo>
                  <a:pt x="14061" y="75324"/>
                </a:lnTo>
                <a:lnTo>
                  <a:pt x="13296" y="61252"/>
                </a:lnTo>
                <a:lnTo>
                  <a:pt x="13755" y="49626"/>
                </a:lnTo>
                <a:lnTo>
                  <a:pt x="15655" y="36942"/>
                </a:lnTo>
                <a:lnTo>
                  <a:pt x="19037" y="25946"/>
                </a:lnTo>
                <a:lnTo>
                  <a:pt x="20649" y="22323"/>
                </a:lnTo>
                <a:lnTo>
                  <a:pt x="27588" y="11552"/>
                </a:lnTo>
                <a:lnTo>
                  <a:pt x="36906" y="2857"/>
                </a:lnTo>
                <a:lnTo>
                  <a:pt x="34785" y="0"/>
                </a:lnTo>
                <a:lnTo>
                  <a:pt x="26391" y="6194"/>
                </a:lnTo>
                <a:lnTo>
                  <a:pt x="17695" y="15373"/>
                </a:lnTo>
                <a:lnTo>
                  <a:pt x="10096" y="26708"/>
                </a:lnTo>
                <a:lnTo>
                  <a:pt x="5029" y="37073"/>
                </a:lnTo>
                <a:lnTo>
                  <a:pt x="1257" y="49284"/>
                </a:lnTo>
                <a:lnTo>
                  <a:pt x="0" y="6125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6247622" y="1647760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6323926" y="1701704"/>
            <a:ext cx="25021" cy="10238"/>
          </a:xfrm>
          <a:custGeom>
            <a:avLst/>
            <a:gdLst/>
            <a:ahLst/>
            <a:cxnLst/>
            <a:rect l="l" t="t" r="r" b="b"/>
            <a:pathLst>
              <a:path w="15951" h="15963">
                <a:moveTo>
                  <a:pt x="7975" y="0"/>
                </a:moveTo>
                <a:lnTo>
                  <a:pt x="3860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103"/>
                </a:lnTo>
                <a:lnTo>
                  <a:pt x="3860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76" y="12103"/>
                </a:lnTo>
                <a:lnTo>
                  <a:pt x="15951" y="7975"/>
                </a:lnTo>
                <a:lnTo>
                  <a:pt x="15176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6378492" y="16674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6493615" y="1701704"/>
            <a:ext cx="25021" cy="10238"/>
          </a:xfrm>
          <a:custGeom>
            <a:avLst/>
            <a:gdLst/>
            <a:ahLst/>
            <a:cxnLst/>
            <a:rect l="l" t="t" r="r" b="b"/>
            <a:pathLst>
              <a:path w="15951" h="15963">
                <a:moveTo>
                  <a:pt x="7975" y="0"/>
                </a:moveTo>
                <a:lnTo>
                  <a:pt x="3860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103"/>
                </a:lnTo>
                <a:lnTo>
                  <a:pt x="3860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76" y="12103"/>
                </a:lnTo>
                <a:lnTo>
                  <a:pt x="15951" y="7975"/>
                </a:lnTo>
                <a:lnTo>
                  <a:pt x="15176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6627188" y="1648632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9" y="35547"/>
                </a:lnTo>
                <a:lnTo>
                  <a:pt x="40449" y="38811"/>
                </a:lnTo>
                <a:lnTo>
                  <a:pt x="42037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5" y="32943"/>
                </a:lnTo>
                <a:lnTo>
                  <a:pt x="8763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6737916" y="1667488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4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4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6925000" y="1667449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7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2" y="16852"/>
                </a:lnTo>
                <a:lnTo>
                  <a:pt x="46862" y="55892"/>
                </a:lnTo>
                <a:lnTo>
                  <a:pt x="46100" y="59397"/>
                </a:lnTo>
                <a:lnTo>
                  <a:pt x="44576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39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7036181" y="1667488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4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4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7142201" y="165821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7282728" y="165821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7346401" y="1667488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4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4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7448578" y="1668718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7564159" y="1667488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7656918" y="1648640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7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2" y="46177"/>
                </a:lnTo>
                <a:lnTo>
                  <a:pt x="46862" y="85216"/>
                </a:lnTo>
                <a:lnTo>
                  <a:pt x="46100" y="88722"/>
                </a:lnTo>
                <a:lnTo>
                  <a:pt x="44576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39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7847605" y="165821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7906575" y="1648640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7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2" y="46177"/>
                </a:lnTo>
                <a:lnTo>
                  <a:pt x="46862" y="85216"/>
                </a:lnTo>
                <a:lnTo>
                  <a:pt x="46100" y="88722"/>
                </a:lnTo>
                <a:lnTo>
                  <a:pt x="44576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39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8019789" y="16674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8198740" y="1648543"/>
            <a:ext cx="79705" cy="62170"/>
          </a:xfrm>
          <a:custGeom>
            <a:avLst/>
            <a:gdLst/>
            <a:ahLst/>
            <a:cxnLst/>
            <a:rect l="l" t="t" r="r" b="b"/>
            <a:pathLst>
              <a:path w="50812" h="96939">
                <a:moveTo>
                  <a:pt x="35801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792" y="8331"/>
                </a:lnTo>
                <a:lnTo>
                  <a:pt x="13474" y="13881"/>
                </a:lnTo>
                <a:lnTo>
                  <a:pt x="11315" y="21564"/>
                </a:lnTo>
                <a:lnTo>
                  <a:pt x="11315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15" y="37045"/>
                </a:lnTo>
                <a:lnTo>
                  <a:pt x="11315" y="87160"/>
                </a:lnTo>
                <a:lnTo>
                  <a:pt x="10553" y="89941"/>
                </a:lnTo>
                <a:lnTo>
                  <a:pt x="9029" y="91655"/>
                </a:lnTo>
                <a:lnTo>
                  <a:pt x="5016" y="94208"/>
                </a:lnTo>
                <a:lnTo>
                  <a:pt x="1562" y="94208"/>
                </a:lnTo>
                <a:lnTo>
                  <a:pt x="1562" y="96939"/>
                </a:lnTo>
                <a:lnTo>
                  <a:pt x="35255" y="96939"/>
                </a:lnTo>
                <a:lnTo>
                  <a:pt x="35255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596" y="87617"/>
                </a:lnTo>
                <a:lnTo>
                  <a:pt x="23596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596" y="31788"/>
                </a:lnTo>
                <a:lnTo>
                  <a:pt x="23596" y="11709"/>
                </a:lnTo>
                <a:lnTo>
                  <a:pt x="24193" y="8750"/>
                </a:lnTo>
                <a:lnTo>
                  <a:pt x="25400" y="6858"/>
                </a:lnTo>
                <a:lnTo>
                  <a:pt x="28511" y="4025"/>
                </a:lnTo>
                <a:lnTo>
                  <a:pt x="31102" y="4025"/>
                </a:lnTo>
                <a:lnTo>
                  <a:pt x="33667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67" y="14808"/>
                </a:lnTo>
                <a:lnTo>
                  <a:pt x="46964" y="14808"/>
                </a:lnTo>
                <a:lnTo>
                  <a:pt x="50317" y="12255"/>
                </a:lnTo>
                <a:lnTo>
                  <a:pt x="50812" y="8877"/>
                </a:lnTo>
                <a:lnTo>
                  <a:pt x="50812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487" y="0"/>
                </a:lnTo>
                <a:lnTo>
                  <a:pt x="35801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8269346" y="1667449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8350885" y="1667488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4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4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8457983" y="1667449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7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2" y="16852"/>
                </a:lnTo>
                <a:lnTo>
                  <a:pt x="46862" y="55892"/>
                </a:lnTo>
                <a:lnTo>
                  <a:pt x="46100" y="59397"/>
                </a:lnTo>
                <a:lnTo>
                  <a:pt x="44576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39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8566059" y="165821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8703793" y="1648640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00"/>
                </a:moveTo>
                <a:lnTo>
                  <a:pt x="0" y="6413"/>
                </a:lnTo>
                <a:lnTo>
                  <a:pt x="0" y="9144"/>
                </a:lnTo>
                <a:lnTo>
                  <a:pt x="3771" y="8724"/>
                </a:lnTo>
                <a:lnTo>
                  <a:pt x="6349" y="9144"/>
                </a:lnTo>
                <a:lnTo>
                  <a:pt x="7708" y="10363"/>
                </a:lnTo>
                <a:lnTo>
                  <a:pt x="9753" y="14097"/>
                </a:lnTo>
                <a:lnTo>
                  <a:pt x="9753" y="90385"/>
                </a:lnTo>
                <a:lnTo>
                  <a:pt x="11849" y="92837"/>
                </a:lnTo>
                <a:lnTo>
                  <a:pt x="15011" y="94843"/>
                </a:lnTo>
                <a:lnTo>
                  <a:pt x="19240" y="96380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00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09" y="92290"/>
                </a:lnTo>
                <a:lnTo>
                  <a:pt x="22034" y="88747"/>
                </a:lnTo>
                <a:lnTo>
                  <a:pt x="19240" y="96380"/>
                </a:lnTo>
                <a:lnTo>
                  <a:pt x="23469" y="97929"/>
                </a:lnTo>
                <a:lnTo>
                  <a:pt x="27876" y="98704"/>
                </a:lnTo>
                <a:lnTo>
                  <a:pt x="32994" y="98701"/>
                </a:lnTo>
                <a:lnTo>
                  <a:pt x="45944" y="96107"/>
                </a:lnTo>
                <a:lnTo>
                  <a:pt x="56311" y="88671"/>
                </a:lnTo>
                <a:lnTo>
                  <a:pt x="63568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73"/>
                </a:lnTo>
                <a:lnTo>
                  <a:pt x="54190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78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34" y="43040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28" y="51498"/>
                </a:lnTo>
                <a:lnTo>
                  <a:pt x="52527" y="58178"/>
                </a:lnTo>
                <a:lnTo>
                  <a:pt x="52527" y="75641"/>
                </a:lnTo>
                <a:lnTo>
                  <a:pt x="51003" y="82588"/>
                </a:lnTo>
                <a:lnTo>
                  <a:pt x="47955" y="87210"/>
                </a:lnTo>
                <a:lnTo>
                  <a:pt x="44907" y="91821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8811870" y="1668718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8924843" y="165821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9067743" y="1667449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9148646" y="16674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9243213" y="1667449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19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7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3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29" y="63677"/>
                </a:lnTo>
                <a:lnTo>
                  <a:pt x="97281" y="59397"/>
                </a:lnTo>
                <a:lnTo>
                  <a:pt x="96519" y="55892"/>
                </a:lnTo>
                <a:lnTo>
                  <a:pt x="96519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9415913" y="1667488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4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4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9521735" y="1668717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13652" y="0"/>
                </a:move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lnTo>
                  <a:pt x="5664" y="4648"/>
                </a:lnTo>
                <a:lnTo>
                  <a:pt x="8140" y="8102"/>
                </a:lnTo>
                <a:lnTo>
                  <a:pt x="9690" y="11874"/>
                </a:lnTo>
                <a:lnTo>
                  <a:pt x="32130" y="67678"/>
                </a:lnTo>
                <a:lnTo>
                  <a:pt x="34658" y="67678"/>
                </a:lnTo>
                <a:lnTo>
                  <a:pt x="55321" y="14122"/>
                </a:lnTo>
                <a:lnTo>
                  <a:pt x="57188" y="9448"/>
                </a:lnTo>
                <a:lnTo>
                  <a:pt x="58648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399" y="3149"/>
                </a:lnTo>
                <a:lnTo>
                  <a:pt x="50977" y="5422"/>
                </a:lnTo>
                <a:lnTo>
                  <a:pt x="51295" y="9258"/>
                </a:lnTo>
                <a:lnTo>
                  <a:pt x="49923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66" y="8775"/>
                </a:lnTo>
                <a:lnTo>
                  <a:pt x="21374" y="5194"/>
                </a:lnTo>
                <a:lnTo>
                  <a:pt x="24117" y="3009"/>
                </a:lnTo>
                <a:lnTo>
                  <a:pt x="27304" y="2730"/>
                </a:lnTo>
                <a:lnTo>
                  <a:pt x="27304" y="0"/>
                </a:lnTo>
                <a:lnTo>
                  <a:pt x="1365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9633576" y="16674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9807988" y="165821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9866958" y="1648640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7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2" y="46177"/>
                </a:lnTo>
                <a:lnTo>
                  <a:pt x="46862" y="85216"/>
                </a:lnTo>
                <a:lnTo>
                  <a:pt x="46100" y="88722"/>
                </a:lnTo>
                <a:lnTo>
                  <a:pt x="44576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39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9980172" y="16674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10157390" y="1648640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10218712" y="166749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5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2" y="12268"/>
                </a:moveTo>
                <a:lnTo>
                  <a:pt x="44919" y="7886"/>
                </a:lnTo>
                <a:lnTo>
                  <a:pt x="41020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2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4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2" y="54648"/>
                </a:lnTo>
                <a:lnTo>
                  <a:pt x="46862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10314691" y="1667488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1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59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10411533" y="16674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1360645" y="1756055"/>
            <a:ext cx="79705" cy="62170"/>
          </a:xfrm>
          <a:custGeom>
            <a:avLst/>
            <a:gdLst/>
            <a:ahLst/>
            <a:cxnLst/>
            <a:rect l="l" t="t" r="r" b="b"/>
            <a:pathLst>
              <a:path w="50812" h="96939">
                <a:moveTo>
                  <a:pt x="35801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792" y="8331"/>
                </a:lnTo>
                <a:lnTo>
                  <a:pt x="13474" y="13881"/>
                </a:lnTo>
                <a:lnTo>
                  <a:pt x="11315" y="21564"/>
                </a:lnTo>
                <a:lnTo>
                  <a:pt x="11315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15" y="37045"/>
                </a:lnTo>
                <a:lnTo>
                  <a:pt x="11315" y="87160"/>
                </a:lnTo>
                <a:lnTo>
                  <a:pt x="10553" y="89941"/>
                </a:lnTo>
                <a:lnTo>
                  <a:pt x="9029" y="91655"/>
                </a:lnTo>
                <a:lnTo>
                  <a:pt x="5016" y="94208"/>
                </a:lnTo>
                <a:lnTo>
                  <a:pt x="1562" y="94208"/>
                </a:lnTo>
                <a:lnTo>
                  <a:pt x="1562" y="96939"/>
                </a:lnTo>
                <a:lnTo>
                  <a:pt x="35255" y="96939"/>
                </a:lnTo>
                <a:lnTo>
                  <a:pt x="35255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596" y="87617"/>
                </a:lnTo>
                <a:lnTo>
                  <a:pt x="23596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596" y="31788"/>
                </a:lnTo>
                <a:lnTo>
                  <a:pt x="23596" y="11709"/>
                </a:lnTo>
                <a:lnTo>
                  <a:pt x="24193" y="8750"/>
                </a:lnTo>
                <a:lnTo>
                  <a:pt x="25400" y="6858"/>
                </a:lnTo>
                <a:lnTo>
                  <a:pt x="28511" y="4025"/>
                </a:lnTo>
                <a:lnTo>
                  <a:pt x="31102" y="4025"/>
                </a:lnTo>
                <a:lnTo>
                  <a:pt x="33667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67" y="14808"/>
                </a:lnTo>
                <a:lnTo>
                  <a:pt x="46964" y="14808"/>
                </a:lnTo>
                <a:lnTo>
                  <a:pt x="50317" y="12255"/>
                </a:lnTo>
                <a:lnTo>
                  <a:pt x="50812" y="8877"/>
                </a:lnTo>
                <a:lnTo>
                  <a:pt x="50812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487" y="0"/>
                </a:lnTo>
                <a:lnTo>
                  <a:pt x="35801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1431262" y="1774953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1512791" y="1775000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5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5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1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1618942" y="1774953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20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4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30" y="63677"/>
                </a:lnTo>
                <a:lnTo>
                  <a:pt x="97282" y="59397"/>
                </a:lnTo>
                <a:lnTo>
                  <a:pt x="96520" y="55892"/>
                </a:lnTo>
                <a:lnTo>
                  <a:pt x="96520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1850379" y="1756145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00"/>
                </a:moveTo>
                <a:lnTo>
                  <a:pt x="0" y="6413"/>
                </a:lnTo>
                <a:lnTo>
                  <a:pt x="0" y="9144"/>
                </a:lnTo>
                <a:lnTo>
                  <a:pt x="3771" y="8724"/>
                </a:lnTo>
                <a:lnTo>
                  <a:pt x="6350" y="9144"/>
                </a:lnTo>
                <a:lnTo>
                  <a:pt x="7708" y="10363"/>
                </a:lnTo>
                <a:lnTo>
                  <a:pt x="9753" y="14097"/>
                </a:lnTo>
                <a:lnTo>
                  <a:pt x="9753" y="90385"/>
                </a:lnTo>
                <a:lnTo>
                  <a:pt x="11849" y="92837"/>
                </a:lnTo>
                <a:lnTo>
                  <a:pt x="15011" y="94843"/>
                </a:lnTo>
                <a:lnTo>
                  <a:pt x="19240" y="96380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00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09" y="92290"/>
                </a:lnTo>
                <a:lnTo>
                  <a:pt x="22034" y="88747"/>
                </a:lnTo>
                <a:lnTo>
                  <a:pt x="19240" y="96380"/>
                </a:lnTo>
                <a:lnTo>
                  <a:pt x="23469" y="97929"/>
                </a:lnTo>
                <a:lnTo>
                  <a:pt x="27876" y="98704"/>
                </a:lnTo>
                <a:lnTo>
                  <a:pt x="32994" y="98701"/>
                </a:lnTo>
                <a:lnTo>
                  <a:pt x="45944" y="96107"/>
                </a:lnTo>
                <a:lnTo>
                  <a:pt x="56311" y="88671"/>
                </a:lnTo>
                <a:lnTo>
                  <a:pt x="63568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73"/>
                </a:lnTo>
                <a:lnTo>
                  <a:pt x="54190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78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34" y="43040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28" y="51498"/>
                </a:lnTo>
                <a:lnTo>
                  <a:pt x="52527" y="58178"/>
                </a:lnTo>
                <a:lnTo>
                  <a:pt x="52527" y="75641"/>
                </a:lnTo>
                <a:lnTo>
                  <a:pt x="51003" y="82588"/>
                </a:lnTo>
                <a:lnTo>
                  <a:pt x="47955" y="87210"/>
                </a:lnTo>
                <a:lnTo>
                  <a:pt x="44907" y="91821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1964768" y="177500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2057641" y="1756145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8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3" y="46177"/>
                </a:lnTo>
                <a:lnTo>
                  <a:pt x="46863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40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2173303" y="1755273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2230024" y="1774953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2339592" y="1756145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8" y="35547"/>
                </a:lnTo>
                <a:lnTo>
                  <a:pt x="40449" y="38811"/>
                </a:lnTo>
                <a:lnTo>
                  <a:pt x="42036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4" y="32943"/>
                </a:lnTo>
                <a:lnTo>
                  <a:pt x="8762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2448303" y="1756145"/>
            <a:ext cx="57892" cy="78614"/>
          </a:xfrm>
          <a:custGeom>
            <a:avLst/>
            <a:gdLst/>
            <a:ahLst/>
            <a:cxnLst/>
            <a:rect l="l" t="t" r="r" b="b"/>
            <a:pathLst>
              <a:path w="36906" h="122580">
                <a:moveTo>
                  <a:pt x="0" y="119722"/>
                </a:moveTo>
                <a:lnTo>
                  <a:pt x="10510" y="116390"/>
                </a:lnTo>
                <a:lnTo>
                  <a:pt x="19208" y="107213"/>
                </a:lnTo>
                <a:lnTo>
                  <a:pt x="26809" y="95884"/>
                </a:lnTo>
                <a:lnTo>
                  <a:pt x="31880" y="85503"/>
                </a:lnTo>
                <a:lnTo>
                  <a:pt x="35649" y="73292"/>
                </a:lnTo>
                <a:lnTo>
                  <a:pt x="36906" y="61328"/>
                </a:lnTo>
                <a:lnTo>
                  <a:pt x="36036" y="51350"/>
                </a:lnTo>
                <a:lnTo>
                  <a:pt x="32704" y="39173"/>
                </a:lnTo>
                <a:lnTo>
                  <a:pt x="26873" y="26746"/>
                </a:lnTo>
                <a:lnTo>
                  <a:pt x="20343" y="16769"/>
                </a:lnTo>
                <a:lnTo>
                  <a:pt x="11788" y="7311"/>
                </a:lnTo>
                <a:lnTo>
                  <a:pt x="2120" y="0"/>
                </a:lnTo>
                <a:lnTo>
                  <a:pt x="0" y="2870"/>
                </a:lnTo>
                <a:lnTo>
                  <a:pt x="2957" y="5181"/>
                </a:lnTo>
                <a:lnTo>
                  <a:pt x="11555" y="14484"/>
                </a:lnTo>
                <a:lnTo>
                  <a:pt x="17767" y="25920"/>
                </a:lnTo>
                <a:lnTo>
                  <a:pt x="20652" y="34871"/>
                </a:lnTo>
                <a:lnTo>
                  <a:pt x="22843" y="47256"/>
                </a:lnTo>
                <a:lnTo>
                  <a:pt x="23609" y="61328"/>
                </a:lnTo>
                <a:lnTo>
                  <a:pt x="23151" y="72944"/>
                </a:lnTo>
                <a:lnTo>
                  <a:pt x="21251" y="85630"/>
                </a:lnTo>
                <a:lnTo>
                  <a:pt x="17868" y="96621"/>
                </a:lnTo>
                <a:lnTo>
                  <a:pt x="16252" y="100256"/>
                </a:lnTo>
                <a:lnTo>
                  <a:pt x="9315" y="111030"/>
                </a:lnTo>
                <a:lnTo>
                  <a:pt x="0" y="11972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2538190" y="1776493"/>
            <a:ext cx="27591" cy="55515"/>
          </a:xfrm>
          <a:custGeom>
            <a:avLst/>
            <a:gdLst/>
            <a:ahLst/>
            <a:cxnLst/>
            <a:rect l="l" t="t" r="r" b="b"/>
            <a:pathLst>
              <a:path w="17589" h="86563">
                <a:moveTo>
                  <a:pt x="1638" y="7975"/>
                </a:moveTo>
                <a:lnTo>
                  <a:pt x="2413" y="12103"/>
                </a:lnTo>
                <a:lnTo>
                  <a:pt x="5499" y="15189"/>
                </a:lnTo>
                <a:lnTo>
                  <a:pt x="9613" y="15963"/>
                </a:lnTo>
                <a:lnTo>
                  <a:pt x="13728" y="15189"/>
                </a:lnTo>
                <a:lnTo>
                  <a:pt x="16814" y="12103"/>
                </a:lnTo>
                <a:lnTo>
                  <a:pt x="17589" y="7975"/>
                </a:lnTo>
                <a:lnTo>
                  <a:pt x="16814" y="3860"/>
                </a:lnTo>
                <a:lnTo>
                  <a:pt x="13728" y="774"/>
                </a:lnTo>
                <a:lnTo>
                  <a:pt x="9613" y="0"/>
                </a:lnTo>
                <a:lnTo>
                  <a:pt x="5499" y="774"/>
                </a:lnTo>
                <a:lnTo>
                  <a:pt x="2413" y="3860"/>
                </a:lnTo>
                <a:lnTo>
                  <a:pt x="1638" y="7975"/>
                </a:lnTo>
                <a:close/>
              </a:path>
              <a:path w="17589" h="86563">
                <a:moveTo>
                  <a:pt x="2044" y="83972"/>
                </a:moveTo>
                <a:lnTo>
                  <a:pt x="4292" y="86563"/>
                </a:lnTo>
                <a:lnTo>
                  <a:pt x="9880" y="83019"/>
                </a:lnTo>
                <a:lnTo>
                  <a:pt x="13919" y="79514"/>
                </a:lnTo>
                <a:lnTo>
                  <a:pt x="16395" y="76060"/>
                </a:lnTo>
                <a:lnTo>
                  <a:pt x="18872" y="72605"/>
                </a:lnTo>
                <a:lnTo>
                  <a:pt x="20116" y="68732"/>
                </a:lnTo>
                <a:lnTo>
                  <a:pt x="20116" y="60553"/>
                </a:lnTo>
                <a:lnTo>
                  <a:pt x="19050" y="57403"/>
                </a:lnTo>
                <a:lnTo>
                  <a:pt x="14770" y="52628"/>
                </a:lnTo>
                <a:lnTo>
                  <a:pt x="11963" y="51435"/>
                </a:lnTo>
                <a:lnTo>
                  <a:pt x="5867" y="51435"/>
                </a:lnTo>
                <a:lnTo>
                  <a:pt x="2286" y="53708"/>
                </a:lnTo>
                <a:lnTo>
                  <a:pt x="0" y="57327"/>
                </a:lnTo>
                <a:lnTo>
                  <a:pt x="0" y="62230"/>
                </a:lnTo>
                <a:lnTo>
                  <a:pt x="1879" y="65011"/>
                </a:lnTo>
                <a:lnTo>
                  <a:pt x="5041" y="66649"/>
                </a:lnTo>
                <a:lnTo>
                  <a:pt x="7632" y="66649"/>
                </a:lnTo>
                <a:lnTo>
                  <a:pt x="10769" y="66509"/>
                </a:lnTo>
                <a:lnTo>
                  <a:pt x="13119" y="66636"/>
                </a:lnTo>
                <a:lnTo>
                  <a:pt x="13906" y="69303"/>
                </a:lnTo>
                <a:lnTo>
                  <a:pt x="13131" y="73672"/>
                </a:lnTo>
                <a:lnTo>
                  <a:pt x="9182" y="78562"/>
                </a:lnTo>
                <a:lnTo>
                  <a:pt x="2044" y="8397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1357649" y="1888092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8" y="35547"/>
                </a:lnTo>
                <a:lnTo>
                  <a:pt x="40449" y="38811"/>
                </a:lnTo>
                <a:lnTo>
                  <a:pt x="42036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4" y="32943"/>
                </a:lnTo>
                <a:lnTo>
                  <a:pt x="8762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1485944" y="1941164"/>
            <a:ext cx="25021" cy="10238"/>
          </a:xfrm>
          <a:custGeom>
            <a:avLst/>
            <a:gdLst/>
            <a:ahLst/>
            <a:cxnLst/>
            <a:rect l="l" t="t" r="r" b="b"/>
            <a:pathLst>
              <a:path w="15951" h="15963">
                <a:moveTo>
                  <a:pt x="7975" y="0"/>
                </a:moveTo>
                <a:lnTo>
                  <a:pt x="3860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103"/>
                </a:lnTo>
                <a:lnTo>
                  <a:pt x="3860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76" y="12103"/>
                </a:lnTo>
                <a:lnTo>
                  <a:pt x="15951" y="7975"/>
                </a:lnTo>
                <a:lnTo>
                  <a:pt x="15176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1662701" y="1925762"/>
            <a:ext cx="95024" cy="41734"/>
          </a:xfrm>
          <a:custGeom>
            <a:avLst/>
            <a:gdLst/>
            <a:ahLst/>
            <a:cxnLst/>
            <a:rect l="l" t="t" r="r" b="b"/>
            <a:pathLst>
              <a:path w="60578" h="65074">
                <a:moveTo>
                  <a:pt x="28778" y="0"/>
                </a:moveTo>
                <a:lnTo>
                  <a:pt x="26263" y="6070"/>
                </a:lnTo>
                <a:lnTo>
                  <a:pt x="60579" y="6070"/>
                </a:lnTo>
                <a:lnTo>
                  <a:pt x="58153" y="0"/>
                </a:lnTo>
                <a:lnTo>
                  <a:pt x="28778" y="0"/>
                </a:lnTo>
                <a:close/>
              </a:path>
              <a:path w="60578" h="65074">
                <a:moveTo>
                  <a:pt x="78397" y="38061"/>
                </a:moveTo>
                <a:lnTo>
                  <a:pt x="95834" y="38061"/>
                </a:lnTo>
                <a:lnTo>
                  <a:pt x="95834" y="34658"/>
                </a:lnTo>
                <a:lnTo>
                  <a:pt x="92430" y="34417"/>
                </a:lnTo>
                <a:lnTo>
                  <a:pt x="90017" y="33718"/>
                </a:lnTo>
                <a:lnTo>
                  <a:pt x="87198" y="31356"/>
                </a:lnTo>
                <a:lnTo>
                  <a:pt x="85636" y="28676"/>
                </a:lnTo>
                <a:lnTo>
                  <a:pt x="83896" y="24485"/>
                </a:lnTo>
                <a:lnTo>
                  <a:pt x="49453" y="-59004"/>
                </a:lnTo>
                <a:lnTo>
                  <a:pt x="46240" y="-59004"/>
                </a:lnTo>
                <a:lnTo>
                  <a:pt x="12750" y="21958"/>
                </a:lnTo>
                <a:lnTo>
                  <a:pt x="10617" y="26924"/>
                </a:lnTo>
                <a:lnTo>
                  <a:pt x="8826" y="30124"/>
                </a:lnTo>
                <a:lnTo>
                  <a:pt x="3403" y="34112"/>
                </a:lnTo>
                <a:lnTo>
                  <a:pt x="0" y="34658"/>
                </a:lnTo>
                <a:lnTo>
                  <a:pt x="0" y="38061"/>
                </a:lnTo>
                <a:lnTo>
                  <a:pt x="28359" y="38061"/>
                </a:lnTo>
                <a:lnTo>
                  <a:pt x="28359" y="34658"/>
                </a:lnTo>
                <a:lnTo>
                  <a:pt x="23533" y="34378"/>
                </a:lnTo>
                <a:lnTo>
                  <a:pt x="20510" y="33159"/>
                </a:lnTo>
                <a:lnTo>
                  <a:pt x="18059" y="28841"/>
                </a:lnTo>
                <a:lnTo>
                  <a:pt x="18427" y="25400"/>
                </a:lnTo>
                <a:lnTo>
                  <a:pt x="20370" y="20662"/>
                </a:lnTo>
                <a:lnTo>
                  <a:pt x="26263" y="6070"/>
                </a:lnTo>
                <a:lnTo>
                  <a:pt x="28778" y="0"/>
                </a:lnTo>
                <a:lnTo>
                  <a:pt x="43446" y="-35814"/>
                </a:lnTo>
                <a:lnTo>
                  <a:pt x="58153" y="0"/>
                </a:lnTo>
                <a:lnTo>
                  <a:pt x="60579" y="6070"/>
                </a:lnTo>
                <a:lnTo>
                  <a:pt x="68110" y="24485"/>
                </a:lnTo>
                <a:lnTo>
                  <a:pt x="69608" y="28130"/>
                </a:lnTo>
                <a:lnTo>
                  <a:pt x="69811" y="30734"/>
                </a:lnTo>
                <a:lnTo>
                  <a:pt x="67640" y="33870"/>
                </a:lnTo>
                <a:lnTo>
                  <a:pt x="65036" y="34658"/>
                </a:lnTo>
                <a:lnTo>
                  <a:pt x="60947" y="34658"/>
                </a:lnTo>
                <a:lnTo>
                  <a:pt x="60947" y="38061"/>
                </a:lnTo>
                <a:lnTo>
                  <a:pt x="78397" y="380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1824171" y="1888003"/>
            <a:ext cx="79705" cy="62170"/>
          </a:xfrm>
          <a:custGeom>
            <a:avLst/>
            <a:gdLst/>
            <a:ahLst/>
            <a:cxnLst/>
            <a:rect l="l" t="t" r="r" b="b"/>
            <a:pathLst>
              <a:path w="50812" h="96939">
                <a:moveTo>
                  <a:pt x="35801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792" y="8331"/>
                </a:lnTo>
                <a:lnTo>
                  <a:pt x="13474" y="13881"/>
                </a:lnTo>
                <a:lnTo>
                  <a:pt x="11315" y="21564"/>
                </a:lnTo>
                <a:lnTo>
                  <a:pt x="11315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15" y="37045"/>
                </a:lnTo>
                <a:lnTo>
                  <a:pt x="11315" y="87160"/>
                </a:lnTo>
                <a:lnTo>
                  <a:pt x="10553" y="89941"/>
                </a:lnTo>
                <a:lnTo>
                  <a:pt x="9029" y="91655"/>
                </a:lnTo>
                <a:lnTo>
                  <a:pt x="5016" y="94208"/>
                </a:lnTo>
                <a:lnTo>
                  <a:pt x="1562" y="94208"/>
                </a:lnTo>
                <a:lnTo>
                  <a:pt x="1562" y="96939"/>
                </a:lnTo>
                <a:lnTo>
                  <a:pt x="35255" y="96939"/>
                </a:lnTo>
                <a:lnTo>
                  <a:pt x="35255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596" y="87617"/>
                </a:lnTo>
                <a:lnTo>
                  <a:pt x="23596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596" y="31788"/>
                </a:lnTo>
                <a:lnTo>
                  <a:pt x="23596" y="11709"/>
                </a:lnTo>
                <a:lnTo>
                  <a:pt x="24193" y="8750"/>
                </a:lnTo>
                <a:lnTo>
                  <a:pt x="25400" y="6858"/>
                </a:lnTo>
                <a:lnTo>
                  <a:pt x="28511" y="4025"/>
                </a:lnTo>
                <a:lnTo>
                  <a:pt x="31102" y="4025"/>
                </a:lnTo>
                <a:lnTo>
                  <a:pt x="33667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67" y="14808"/>
                </a:lnTo>
                <a:lnTo>
                  <a:pt x="46964" y="14808"/>
                </a:lnTo>
                <a:lnTo>
                  <a:pt x="50317" y="12255"/>
                </a:lnTo>
                <a:lnTo>
                  <a:pt x="50812" y="8877"/>
                </a:lnTo>
                <a:lnTo>
                  <a:pt x="50812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487" y="0"/>
                </a:lnTo>
                <a:lnTo>
                  <a:pt x="35801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1892423" y="189767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1955464" y="190694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2052303" y="1906909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2257097" y="1906909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2337999" y="190694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2432565" y="1906909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20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40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4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30" y="63677"/>
                </a:lnTo>
                <a:lnTo>
                  <a:pt x="97282" y="59397"/>
                </a:lnTo>
                <a:lnTo>
                  <a:pt x="96520" y="55892"/>
                </a:lnTo>
                <a:lnTo>
                  <a:pt x="96520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2605267" y="1906948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2711089" y="1908169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13652" y="0"/>
                </a:move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lnTo>
                  <a:pt x="5664" y="4648"/>
                </a:lnTo>
                <a:lnTo>
                  <a:pt x="8140" y="8102"/>
                </a:lnTo>
                <a:lnTo>
                  <a:pt x="9690" y="11874"/>
                </a:lnTo>
                <a:lnTo>
                  <a:pt x="32131" y="67678"/>
                </a:lnTo>
                <a:lnTo>
                  <a:pt x="34658" y="67678"/>
                </a:lnTo>
                <a:lnTo>
                  <a:pt x="55321" y="14122"/>
                </a:lnTo>
                <a:lnTo>
                  <a:pt x="57188" y="9448"/>
                </a:lnTo>
                <a:lnTo>
                  <a:pt x="58648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399" y="3149"/>
                </a:lnTo>
                <a:lnTo>
                  <a:pt x="50977" y="5422"/>
                </a:lnTo>
                <a:lnTo>
                  <a:pt x="51295" y="9258"/>
                </a:lnTo>
                <a:lnTo>
                  <a:pt x="49923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66" y="8775"/>
                </a:lnTo>
                <a:lnTo>
                  <a:pt x="21374" y="5194"/>
                </a:lnTo>
                <a:lnTo>
                  <a:pt x="24117" y="3009"/>
                </a:lnTo>
                <a:lnTo>
                  <a:pt x="27305" y="2730"/>
                </a:lnTo>
                <a:lnTo>
                  <a:pt x="27305" y="0"/>
                </a:lnTo>
                <a:lnTo>
                  <a:pt x="1365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2823985" y="190695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2920182" y="1888100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3105078" y="1906948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3213472" y="1906909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3417189" y="1908177"/>
            <a:ext cx="148634" cy="43396"/>
          </a:xfrm>
          <a:custGeom>
            <a:avLst/>
            <a:gdLst/>
            <a:ahLst/>
            <a:cxnLst/>
            <a:rect l="l" t="t" r="r" b="b"/>
            <a:pathLst>
              <a:path w="94754" h="67665">
                <a:moveTo>
                  <a:pt x="80467" y="3136"/>
                </a:moveTo>
                <a:lnTo>
                  <a:pt x="83045" y="5422"/>
                </a:lnTo>
                <a:lnTo>
                  <a:pt x="83375" y="9245"/>
                </a:lnTo>
                <a:lnTo>
                  <a:pt x="82067" y="12750"/>
                </a:lnTo>
                <a:lnTo>
                  <a:pt x="69088" y="47751"/>
                </a:lnTo>
                <a:lnTo>
                  <a:pt x="54914" y="11861"/>
                </a:lnTo>
                <a:lnTo>
                  <a:pt x="53733" y="8826"/>
                </a:lnTo>
                <a:lnTo>
                  <a:pt x="54673" y="5245"/>
                </a:lnTo>
                <a:lnTo>
                  <a:pt x="58051" y="3047"/>
                </a:lnTo>
                <a:lnTo>
                  <a:pt x="61747" y="2730"/>
                </a:lnTo>
                <a:lnTo>
                  <a:pt x="61747" y="0"/>
                </a:lnTo>
                <a:lnTo>
                  <a:pt x="33362" y="0"/>
                </a:lnTo>
                <a:lnTo>
                  <a:pt x="33362" y="2730"/>
                </a:lnTo>
                <a:lnTo>
                  <a:pt x="35674" y="2959"/>
                </a:lnTo>
                <a:lnTo>
                  <a:pt x="38303" y="4330"/>
                </a:lnTo>
                <a:lnTo>
                  <a:pt x="40386" y="7073"/>
                </a:lnTo>
                <a:lnTo>
                  <a:pt x="41617" y="10020"/>
                </a:lnTo>
                <a:lnTo>
                  <a:pt x="46202" y="21488"/>
                </a:lnTo>
                <a:lnTo>
                  <a:pt x="34188" y="48920"/>
                </a:lnTo>
                <a:lnTo>
                  <a:pt x="20066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99" y="2997"/>
                </a:lnTo>
                <a:lnTo>
                  <a:pt x="25387" y="2730"/>
                </a:lnTo>
                <a:lnTo>
                  <a:pt x="25387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50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24" y="67665"/>
                </a:lnTo>
                <a:lnTo>
                  <a:pt x="49022" y="28498"/>
                </a:lnTo>
                <a:lnTo>
                  <a:pt x="64731" y="67665"/>
                </a:lnTo>
                <a:lnTo>
                  <a:pt x="67259" y="67665"/>
                </a:lnTo>
                <a:lnTo>
                  <a:pt x="87452" y="14122"/>
                </a:lnTo>
                <a:lnTo>
                  <a:pt x="89268" y="9613"/>
                </a:lnTo>
                <a:lnTo>
                  <a:pt x="90601" y="6692"/>
                </a:lnTo>
                <a:lnTo>
                  <a:pt x="94754" y="2730"/>
                </a:lnTo>
                <a:lnTo>
                  <a:pt x="94754" y="0"/>
                </a:lnTo>
                <a:lnTo>
                  <a:pt x="77292" y="0"/>
                </a:lnTo>
                <a:lnTo>
                  <a:pt x="77292" y="2730"/>
                </a:lnTo>
                <a:lnTo>
                  <a:pt x="80467" y="313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3571921" y="1888100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8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3" y="46177"/>
                </a:lnTo>
                <a:lnTo>
                  <a:pt x="46863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40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3685135" y="190694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3780678" y="1906909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3891223" y="190694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3985472" y="1908169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13652" y="0"/>
                </a:move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lnTo>
                  <a:pt x="5664" y="4648"/>
                </a:lnTo>
                <a:lnTo>
                  <a:pt x="8140" y="8102"/>
                </a:lnTo>
                <a:lnTo>
                  <a:pt x="9690" y="11874"/>
                </a:lnTo>
                <a:lnTo>
                  <a:pt x="32131" y="67678"/>
                </a:lnTo>
                <a:lnTo>
                  <a:pt x="34658" y="67678"/>
                </a:lnTo>
                <a:lnTo>
                  <a:pt x="55321" y="14122"/>
                </a:lnTo>
                <a:lnTo>
                  <a:pt x="57188" y="9448"/>
                </a:lnTo>
                <a:lnTo>
                  <a:pt x="58648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399" y="3149"/>
                </a:lnTo>
                <a:lnTo>
                  <a:pt x="50977" y="5422"/>
                </a:lnTo>
                <a:lnTo>
                  <a:pt x="51295" y="9258"/>
                </a:lnTo>
                <a:lnTo>
                  <a:pt x="49923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66" y="8775"/>
                </a:lnTo>
                <a:lnTo>
                  <a:pt x="21374" y="5194"/>
                </a:lnTo>
                <a:lnTo>
                  <a:pt x="24117" y="3009"/>
                </a:lnTo>
                <a:lnTo>
                  <a:pt x="27305" y="2730"/>
                </a:lnTo>
                <a:lnTo>
                  <a:pt x="27305" y="0"/>
                </a:lnTo>
                <a:lnTo>
                  <a:pt x="1365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4097312" y="190694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4194131" y="1906909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4395299" y="1908177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5" y="8102"/>
                </a:lnTo>
                <a:lnTo>
                  <a:pt x="9893" y="11874"/>
                </a:lnTo>
                <a:lnTo>
                  <a:pt x="32054" y="63957"/>
                </a:lnTo>
                <a:lnTo>
                  <a:pt x="31838" y="64236"/>
                </a:lnTo>
                <a:lnTo>
                  <a:pt x="27609" y="74409"/>
                </a:lnTo>
                <a:lnTo>
                  <a:pt x="26289" y="77457"/>
                </a:lnTo>
                <a:lnTo>
                  <a:pt x="23685" y="81102"/>
                </a:lnTo>
                <a:lnTo>
                  <a:pt x="21005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1" y="80759"/>
                </a:lnTo>
                <a:lnTo>
                  <a:pt x="2641" y="83705"/>
                </a:lnTo>
                <a:lnTo>
                  <a:pt x="2032" y="87033"/>
                </a:lnTo>
                <a:lnTo>
                  <a:pt x="2032" y="89623"/>
                </a:lnTo>
                <a:lnTo>
                  <a:pt x="4953" y="93383"/>
                </a:lnTo>
                <a:lnTo>
                  <a:pt x="9410" y="95846"/>
                </a:lnTo>
                <a:lnTo>
                  <a:pt x="17183" y="95846"/>
                </a:lnTo>
                <a:lnTo>
                  <a:pt x="21424" y="93675"/>
                </a:lnTo>
                <a:lnTo>
                  <a:pt x="25184" y="89319"/>
                </a:lnTo>
                <a:lnTo>
                  <a:pt x="28930" y="84975"/>
                </a:lnTo>
                <a:lnTo>
                  <a:pt x="32816" y="77685"/>
                </a:lnTo>
                <a:lnTo>
                  <a:pt x="36830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6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4" y="0"/>
                </a:lnTo>
                <a:lnTo>
                  <a:pt x="45974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69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4508812" y="1906948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4611009" y="1908177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4852933" y="1887220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4909654" y="1906909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5021254" y="190695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5116157" y="1888092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9" y="35547"/>
                </a:lnTo>
                <a:lnTo>
                  <a:pt x="40449" y="38811"/>
                </a:lnTo>
                <a:lnTo>
                  <a:pt x="42037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5" y="32943"/>
                </a:lnTo>
                <a:lnTo>
                  <a:pt x="8763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5223577" y="1908169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13652" y="0"/>
                </a:move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lnTo>
                  <a:pt x="5664" y="4648"/>
                </a:lnTo>
                <a:lnTo>
                  <a:pt x="8140" y="8102"/>
                </a:lnTo>
                <a:lnTo>
                  <a:pt x="9690" y="11874"/>
                </a:lnTo>
                <a:lnTo>
                  <a:pt x="32130" y="67678"/>
                </a:lnTo>
                <a:lnTo>
                  <a:pt x="34658" y="67678"/>
                </a:lnTo>
                <a:lnTo>
                  <a:pt x="55321" y="14122"/>
                </a:lnTo>
                <a:lnTo>
                  <a:pt x="57188" y="9448"/>
                </a:lnTo>
                <a:lnTo>
                  <a:pt x="58648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399" y="3149"/>
                </a:lnTo>
                <a:lnTo>
                  <a:pt x="50977" y="5422"/>
                </a:lnTo>
                <a:lnTo>
                  <a:pt x="51295" y="9258"/>
                </a:lnTo>
                <a:lnTo>
                  <a:pt x="49923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66" y="8775"/>
                </a:lnTo>
                <a:lnTo>
                  <a:pt x="21374" y="5194"/>
                </a:lnTo>
                <a:lnTo>
                  <a:pt x="24117" y="3009"/>
                </a:lnTo>
                <a:lnTo>
                  <a:pt x="27304" y="2730"/>
                </a:lnTo>
                <a:lnTo>
                  <a:pt x="27304" y="0"/>
                </a:lnTo>
                <a:lnTo>
                  <a:pt x="1365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5335417" y="190694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5432236" y="1906909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5510664" y="189767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5573700" y="190694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5669243" y="1906909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7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2" y="16852"/>
                </a:lnTo>
                <a:lnTo>
                  <a:pt x="46862" y="55892"/>
                </a:lnTo>
                <a:lnTo>
                  <a:pt x="46100" y="59397"/>
                </a:lnTo>
                <a:lnTo>
                  <a:pt x="44576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39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5777295" y="189767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5840665" y="1888100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5897166" y="1908177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4" y="8102"/>
                </a:lnTo>
                <a:lnTo>
                  <a:pt x="9893" y="11874"/>
                </a:lnTo>
                <a:lnTo>
                  <a:pt x="32054" y="63957"/>
                </a:lnTo>
                <a:lnTo>
                  <a:pt x="31838" y="64236"/>
                </a:lnTo>
                <a:lnTo>
                  <a:pt x="27609" y="74409"/>
                </a:lnTo>
                <a:lnTo>
                  <a:pt x="26288" y="77457"/>
                </a:lnTo>
                <a:lnTo>
                  <a:pt x="23685" y="81102"/>
                </a:lnTo>
                <a:lnTo>
                  <a:pt x="21005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0" y="80759"/>
                </a:lnTo>
                <a:lnTo>
                  <a:pt x="2641" y="83705"/>
                </a:lnTo>
                <a:lnTo>
                  <a:pt x="2031" y="87033"/>
                </a:lnTo>
                <a:lnTo>
                  <a:pt x="2031" y="89623"/>
                </a:lnTo>
                <a:lnTo>
                  <a:pt x="4952" y="93383"/>
                </a:lnTo>
                <a:lnTo>
                  <a:pt x="9410" y="95846"/>
                </a:lnTo>
                <a:lnTo>
                  <a:pt x="17183" y="95846"/>
                </a:lnTo>
                <a:lnTo>
                  <a:pt x="21424" y="93675"/>
                </a:lnTo>
                <a:lnTo>
                  <a:pt x="25184" y="89319"/>
                </a:lnTo>
                <a:lnTo>
                  <a:pt x="28930" y="84975"/>
                </a:lnTo>
                <a:lnTo>
                  <a:pt x="32816" y="77685"/>
                </a:lnTo>
                <a:lnTo>
                  <a:pt x="36829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69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6131580" y="189767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6195253" y="1906948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4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4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6297450" y="1908177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6413012" y="1906948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6505770" y="1888100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7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2" y="46177"/>
                </a:lnTo>
                <a:lnTo>
                  <a:pt x="46862" y="85216"/>
                </a:lnTo>
                <a:lnTo>
                  <a:pt x="46100" y="88722"/>
                </a:lnTo>
                <a:lnTo>
                  <a:pt x="44576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39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6744072" y="190695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6957630" y="1908177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7078750" y="1906923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7157943" y="190694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7253922" y="1888092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9" y="35547"/>
                </a:lnTo>
                <a:lnTo>
                  <a:pt x="40449" y="38811"/>
                </a:lnTo>
                <a:lnTo>
                  <a:pt x="42037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5" y="32943"/>
                </a:lnTo>
                <a:lnTo>
                  <a:pt x="8763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7485692" y="1906909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19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7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3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29" y="63677"/>
                </a:lnTo>
                <a:lnTo>
                  <a:pt x="97281" y="59397"/>
                </a:lnTo>
                <a:lnTo>
                  <a:pt x="96519" y="55892"/>
                </a:lnTo>
                <a:lnTo>
                  <a:pt x="96519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7658810" y="190695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7760348" y="1906923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7837603" y="1888100"/>
            <a:ext cx="107316" cy="62072"/>
          </a:xfrm>
          <a:custGeom>
            <a:avLst/>
            <a:gdLst/>
            <a:ahLst/>
            <a:cxnLst/>
            <a:rect l="l" t="t" r="r" b="b"/>
            <a:pathLst>
              <a:path w="68414" h="96786">
                <a:moveTo>
                  <a:pt x="41541" y="34264"/>
                </a:moveTo>
                <a:lnTo>
                  <a:pt x="44208" y="36042"/>
                </a:lnTo>
                <a:lnTo>
                  <a:pt x="43129" y="39154"/>
                </a:lnTo>
                <a:lnTo>
                  <a:pt x="39903" y="42011"/>
                </a:lnTo>
                <a:lnTo>
                  <a:pt x="22034" y="58051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8991" y="88722"/>
                </a:lnTo>
                <a:lnTo>
                  <a:pt x="7467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47" y="61594"/>
                </a:lnTo>
                <a:lnTo>
                  <a:pt x="42773" y="89496"/>
                </a:lnTo>
                <a:lnTo>
                  <a:pt x="43789" y="93243"/>
                </a:lnTo>
                <a:lnTo>
                  <a:pt x="41249" y="94195"/>
                </a:lnTo>
                <a:lnTo>
                  <a:pt x="38201" y="94068"/>
                </a:lnTo>
                <a:lnTo>
                  <a:pt x="38201" y="96786"/>
                </a:lnTo>
                <a:lnTo>
                  <a:pt x="68414" y="96786"/>
                </a:lnTo>
                <a:lnTo>
                  <a:pt x="68414" y="94068"/>
                </a:lnTo>
                <a:lnTo>
                  <a:pt x="64503" y="93751"/>
                </a:lnTo>
                <a:lnTo>
                  <a:pt x="61658" y="93065"/>
                </a:lnTo>
                <a:lnTo>
                  <a:pt x="59855" y="92011"/>
                </a:lnTo>
                <a:lnTo>
                  <a:pt x="55803" y="88607"/>
                </a:lnTo>
                <a:lnTo>
                  <a:pt x="53073" y="84924"/>
                </a:lnTo>
                <a:lnTo>
                  <a:pt x="31521" y="56133"/>
                </a:lnTo>
                <a:lnTo>
                  <a:pt x="47472" y="41948"/>
                </a:lnTo>
                <a:lnTo>
                  <a:pt x="50850" y="38950"/>
                </a:lnTo>
                <a:lnTo>
                  <a:pt x="53619" y="36995"/>
                </a:lnTo>
                <a:lnTo>
                  <a:pt x="57988" y="35166"/>
                </a:lnTo>
                <a:lnTo>
                  <a:pt x="61455" y="34493"/>
                </a:lnTo>
                <a:lnTo>
                  <a:pt x="66230" y="34035"/>
                </a:lnTo>
                <a:lnTo>
                  <a:pt x="66230" y="31305"/>
                </a:lnTo>
                <a:lnTo>
                  <a:pt x="37312" y="31305"/>
                </a:lnTo>
                <a:lnTo>
                  <a:pt x="37312" y="34035"/>
                </a:lnTo>
                <a:lnTo>
                  <a:pt x="41541" y="342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7964403" y="1941424"/>
            <a:ext cx="31555" cy="22480"/>
          </a:xfrm>
          <a:custGeom>
            <a:avLst/>
            <a:gdLst/>
            <a:ahLst/>
            <a:cxnLst/>
            <a:rect l="l" t="t" r="r" b="b"/>
            <a:pathLst>
              <a:path w="20116" h="35051">
                <a:moveTo>
                  <a:pt x="2044" y="32461"/>
                </a:moveTo>
                <a:lnTo>
                  <a:pt x="4292" y="35052"/>
                </a:lnTo>
                <a:lnTo>
                  <a:pt x="9893" y="31508"/>
                </a:lnTo>
                <a:lnTo>
                  <a:pt x="13931" y="28003"/>
                </a:lnTo>
                <a:lnTo>
                  <a:pt x="16408" y="24549"/>
                </a:lnTo>
                <a:lnTo>
                  <a:pt x="18884" y="21094"/>
                </a:lnTo>
                <a:lnTo>
                  <a:pt x="20116" y="17233"/>
                </a:lnTo>
                <a:lnTo>
                  <a:pt x="20116" y="9042"/>
                </a:lnTo>
                <a:lnTo>
                  <a:pt x="19050" y="5905"/>
                </a:lnTo>
                <a:lnTo>
                  <a:pt x="14782" y="1181"/>
                </a:lnTo>
                <a:lnTo>
                  <a:pt x="11963" y="0"/>
                </a:lnTo>
                <a:lnTo>
                  <a:pt x="5867" y="0"/>
                </a:lnTo>
                <a:lnTo>
                  <a:pt x="2286" y="2273"/>
                </a:lnTo>
                <a:lnTo>
                  <a:pt x="0" y="5880"/>
                </a:lnTo>
                <a:lnTo>
                  <a:pt x="0" y="10795"/>
                </a:lnTo>
                <a:lnTo>
                  <a:pt x="1879" y="13563"/>
                </a:lnTo>
                <a:lnTo>
                  <a:pt x="5041" y="15201"/>
                </a:lnTo>
                <a:lnTo>
                  <a:pt x="7645" y="15201"/>
                </a:lnTo>
                <a:lnTo>
                  <a:pt x="10782" y="15074"/>
                </a:lnTo>
                <a:lnTo>
                  <a:pt x="13119" y="15189"/>
                </a:lnTo>
                <a:lnTo>
                  <a:pt x="13919" y="17868"/>
                </a:lnTo>
                <a:lnTo>
                  <a:pt x="13144" y="22237"/>
                </a:lnTo>
                <a:lnTo>
                  <a:pt x="9182" y="27101"/>
                </a:lnTo>
                <a:lnTo>
                  <a:pt x="2044" y="324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8145571" y="1906948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8242728" y="1888100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8302975" y="190694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8400989" y="190695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8495456" y="1906909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7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2" y="16852"/>
                </a:lnTo>
                <a:lnTo>
                  <a:pt x="46862" y="55892"/>
                </a:lnTo>
                <a:lnTo>
                  <a:pt x="46100" y="59397"/>
                </a:lnTo>
                <a:lnTo>
                  <a:pt x="44576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39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8725949" y="1888100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7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2" y="46177"/>
                </a:lnTo>
                <a:lnTo>
                  <a:pt x="46862" y="85216"/>
                </a:lnTo>
                <a:lnTo>
                  <a:pt x="46100" y="88722"/>
                </a:lnTo>
                <a:lnTo>
                  <a:pt x="44576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39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8840219" y="190695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8934707" y="1906909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7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2" y="16852"/>
                </a:lnTo>
                <a:lnTo>
                  <a:pt x="46862" y="55892"/>
                </a:lnTo>
                <a:lnTo>
                  <a:pt x="46100" y="59397"/>
                </a:lnTo>
                <a:lnTo>
                  <a:pt x="44576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39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9044271" y="1888092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9" y="35547"/>
                </a:lnTo>
                <a:lnTo>
                  <a:pt x="40449" y="38811"/>
                </a:lnTo>
                <a:lnTo>
                  <a:pt x="42037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5" y="32943"/>
                </a:lnTo>
                <a:lnTo>
                  <a:pt x="8763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9160038" y="1906923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9357979" y="1888100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00"/>
                </a:moveTo>
                <a:lnTo>
                  <a:pt x="0" y="6413"/>
                </a:lnTo>
                <a:lnTo>
                  <a:pt x="0" y="9144"/>
                </a:lnTo>
                <a:lnTo>
                  <a:pt x="3771" y="8724"/>
                </a:lnTo>
                <a:lnTo>
                  <a:pt x="6349" y="9144"/>
                </a:lnTo>
                <a:lnTo>
                  <a:pt x="7708" y="10363"/>
                </a:lnTo>
                <a:lnTo>
                  <a:pt x="9753" y="14097"/>
                </a:lnTo>
                <a:lnTo>
                  <a:pt x="9753" y="90385"/>
                </a:lnTo>
                <a:lnTo>
                  <a:pt x="11849" y="92837"/>
                </a:lnTo>
                <a:lnTo>
                  <a:pt x="15011" y="94843"/>
                </a:lnTo>
                <a:lnTo>
                  <a:pt x="19240" y="96380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00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09" y="92290"/>
                </a:lnTo>
                <a:lnTo>
                  <a:pt x="22034" y="88747"/>
                </a:lnTo>
                <a:lnTo>
                  <a:pt x="19240" y="96380"/>
                </a:lnTo>
                <a:lnTo>
                  <a:pt x="23469" y="97929"/>
                </a:lnTo>
                <a:lnTo>
                  <a:pt x="27876" y="98704"/>
                </a:lnTo>
                <a:lnTo>
                  <a:pt x="32994" y="98701"/>
                </a:lnTo>
                <a:lnTo>
                  <a:pt x="45944" y="96107"/>
                </a:lnTo>
                <a:lnTo>
                  <a:pt x="56311" y="88671"/>
                </a:lnTo>
                <a:lnTo>
                  <a:pt x="63568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73"/>
                </a:lnTo>
                <a:lnTo>
                  <a:pt x="54190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78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34" y="43040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28" y="51498"/>
                </a:lnTo>
                <a:lnTo>
                  <a:pt x="52527" y="58178"/>
                </a:lnTo>
                <a:lnTo>
                  <a:pt x="52527" y="75641"/>
                </a:lnTo>
                <a:lnTo>
                  <a:pt x="51003" y="82588"/>
                </a:lnTo>
                <a:lnTo>
                  <a:pt x="47955" y="87210"/>
                </a:lnTo>
                <a:lnTo>
                  <a:pt x="44907" y="91821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9468623" y="1908177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4" y="8102"/>
                </a:lnTo>
                <a:lnTo>
                  <a:pt x="9893" y="11874"/>
                </a:lnTo>
                <a:lnTo>
                  <a:pt x="32054" y="63957"/>
                </a:lnTo>
                <a:lnTo>
                  <a:pt x="31838" y="64236"/>
                </a:lnTo>
                <a:lnTo>
                  <a:pt x="27609" y="74409"/>
                </a:lnTo>
                <a:lnTo>
                  <a:pt x="26288" y="77457"/>
                </a:lnTo>
                <a:lnTo>
                  <a:pt x="23685" y="81102"/>
                </a:lnTo>
                <a:lnTo>
                  <a:pt x="21005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0" y="80759"/>
                </a:lnTo>
                <a:lnTo>
                  <a:pt x="2641" y="83705"/>
                </a:lnTo>
                <a:lnTo>
                  <a:pt x="2031" y="87033"/>
                </a:lnTo>
                <a:lnTo>
                  <a:pt x="2031" y="89623"/>
                </a:lnTo>
                <a:lnTo>
                  <a:pt x="4952" y="93383"/>
                </a:lnTo>
                <a:lnTo>
                  <a:pt x="9410" y="95846"/>
                </a:lnTo>
                <a:lnTo>
                  <a:pt x="17183" y="95846"/>
                </a:lnTo>
                <a:lnTo>
                  <a:pt x="21424" y="93675"/>
                </a:lnTo>
                <a:lnTo>
                  <a:pt x="25184" y="89319"/>
                </a:lnTo>
                <a:lnTo>
                  <a:pt x="28930" y="84975"/>
                </a:lnTo>
                <a:lnTo>
                  <a:pt x="32816" y="77685"/>
                </a:lnTo>
                <a:lnTo>
                  <a:pt x="36829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69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9699218" y="1908177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9820340" y="1906923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9901975" y="1887220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9958696" y="1906909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7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2" y="16852"/>
                </a:lnTo>
                <a:lnTo>
                  <a:pt x="46862" y="55892"/>
                </a:lnTo>
                <a:lnTo>
                  <a:pt x="46100" y="59397"/>
                </a:lnTo>
                <a:lnTo>
                  <a:pt x="44576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39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10069117" y="1906956"/>
            <a:ext cx="96957" cy="62560"/>
          </a:xfrm>
          <a:custGeom>
            <a:avLst/>
            <a:gdLst/>
            <a:ahLst/>
            <a:cxnLst/>
            <a:rect l="l" t="t" r="r" b="b"/>
            <a:pathLst>
              <a:path w="61810" h="97548">
                <a:moveTo>
                  <a:pt x="2387" y="90436"/>
                </a:moveTo>
                <a:lnTo>
                  <a:pt x="7162" y="93281"/>
                </a:lnTo>
                <a:lnTo>
                  <a:pt x="11937" y="96126"/>
                </a:lnTo>
                <a:lnTo>
                  <a:pt x="17779" y="97548"/>
                </a:lnTo>
                <a:lnTo>
                  <a:pt x="16040" y="86321"/>
                </a:lnTo>
                <a:lnTo>
                  <a:pt x="11937" y="84480"/>
                </a:lnTo>
                <a:lnTo>
                  <a:pt x="9893" y="82219"/>
                </a:lnTo>
                <a:lnTo>
                  <a:pt x="8915" y="70827"/>
                </a:lnTo>
                <a:lnTo>
                  <a:pt x="5575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387" y="90436"/>
                </a:lnTo>
                <a:close/>
              </a:path>
              <a:path w="61810" h="97548">
                <a:moveTo>
                  <a:pt x="8356" y="35648"/>
                </a:moveTo>
                <a:lnTo>
                  <a:pt x="12763" y="39700"/>
                </a:lnTo>
                <a:lnTo>
                  <a:pt x="14439" y="41198"/>
                </a:lnTo>
                <a:lnTo>
                  <a:pt x="18287" y="43446"/>
                </a:lnTo>
                <a:lnTo>
                  <a:pt x="15189" y="46177"/>
                </a:lnTo>
                <a:lnTo>
                  <a:pt x="12496" y="49047"/>
                </a:lnTo>
                <a:lnTo>
                  <a:pt x="10210" y="52044"/>
                </a:lnTo>
                <a:lnTo>
                  <a:pt x="7899" y="55041"/>
                </a:lnTo>
                <a:lnTo>
                  <a:pt x="6756" y="58458"/>
                </a:lnTo>
                <a:lnTo>
                  <a:pt x="6756" y="61823"/>
                </a:lnTo>
                <a:lnTo>
                  <a:pt x="8534" y="64389"/>
                </a:lnTo>
                <a:lnTo>
                  <a:pt x="12077" y="66167"/>
                </a:lnTo>
                <a:lnTo>
                  <a:pt x="13373" y="66776"/>
                </a:lnTo>
                <a:lnTo>
                  <a:pt x="8915" y="70827"/>
                </a:lnTo>
                <a:lnTo>
                  <a:pt x="9893" y="82219"/>
                </a:lnTo>
                <a:lnTo>
                  <a:pt x="9893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59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5" y="69507"/>
                </a:lnTo>
                <a:lnTo>
                  <a:pt x="47434" y="69735"/>
                </a:lnTo>
                <a:lnTo>
                  <a:pt x="51955" y="70218"/>
                </a:lnTo>
                <a:lnTo>
                  <a:pt x="55905" y="71716"/>
                </a:lnTo>
                <a:lnTo>
                  <a:pt x="56895" y="75780"/>
                </a:lnTo>
                <a:lnTo>
                  <a:pt x="56895" y="79514"/>
                </a:lnTo>
                <a:lnTo>
                  <a:pt x="54394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79" y="97548"/>
                </a:lnTo>
                <a:lnTo>
                  <a:pt x="26198" y="97528"/>
                </a:lnTo>
                <a:lnTo>
                  <a:pt x="39046" y="95526"/>
                </a:lnTo>
                <a:lnTo>
                  <a:pt x="50482" y="90246"/>
                </a:lnTo>
                <a:lnTo>
                  <a:pt x="58026" y="85382"/>
                </a:lnTo>
                <a:lnTo>
                  <a:pt x="61810" y="79832"/>
                </a:lnTo>
                <a:lnTo>
                  <a:pt x="61810" y="68376"/>
                </a:lnTo>
                <a:lnTo>
                  <a:pt x="60058" y="64452"/>
                </a:lnTo>
                <a:lnTo>
                  <a:pt x="56591" y="61836"/>
                </a:lnTo>
                <a:lnTo>
                  <a:pt x="53098" y="59220"/>
                </a:lnTo>
                <a:lnTo>
                  <a:pt x="47751" y="57797"/>
                </a:lnTo>
                <a:lnTo>
                  <a:pt x="40525" y="57569"/>
                </a:lnTo>
                <a:lnTo>
                  <a:pt x="28244" y="57226"/>
                </a:lnTo>
                <a:lnTo>
                  <a:pt x="24193" y="57086"/>
                </a:lnTo>
                <a:lnTo>
                  <a:pt x="21285" y="56718"/>
                </a:lnTo>
                <a:lnTo>
                  <a:pt x="19507" y="56108"/>
                </a:lnTo>
                <a:lnTo>
                  <a:pt x="16852" y="53276"/>
                </a:lnTo>
                <a:lnTo>
                  <a:pt x="16852" y="52451"/>
                </a:lnTo>
                <a:lnTo>
                  <a:pt x="18427" y="49593"/>
                </a:lnTo>
                <a:lnTo>
                  <a:pt x="20739" y="46355"/>
                </a:lnTo>
                <a:lnTo>
                  <a:pt x="24650" y="45491"/>
                </a:lnTo>
                <a:lnTo>
                  <a:pt x="27216" y="45834"/>
                </a:lnTo>
                <a:lnTo>
                  <a:pt x="36956" y="45834"/>
                </a:lnTo>
                <a:lnTo>
                  <a:pt x="31991" y="42087"/>
                </a:lnTo>
                <a:lnTo>
                  <a:pt x="27635" y="42087"/>
                </a:lnTo>
                <a:lnTo>
                  <a:pt x="24218" y="39827"/>
                </a:lnTo>
                <a:lnTo>
                  <a:pt x="21767" y="35293"/>
                </a:lnTo>
                <a:lnTo>
                  <a:pt x="19303" y="30772"/>
                </a:lnTo>
                <a:lnTo>
                  <a:pt x="18084" y="24485"/>
                </a:lnTo>
                <a:lnTo>
                  <a:pt x="17221" y="2247"/>
                </a:lnTo>
                <a:lnTo>
                  <a:pt x="12801" y="6756"/>
                </a:lnTo>
                <a:lnTo>
                  <a:pt x="8356" y="11252"/>
                </a:lnTo>
                <a:lnTo>
                  <a:pt x="6146" y="17030"/>
                </a:lnTo>
                <a:lnTo>
                  <a:pt x="6146" y="30441"/>
                </a:lnTo>
                <a:lnTo>
                  <a:pt x="8356" y="35648"/>
                </a:lnTo>
                <a:close/>
              </a:path>
              <a:path w="61810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78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57" y="11557"/>
                </a:lnTo>
                <a:lnTo>
                  <a:pt x="40512" y="16319"/>
                </a:lnTo>
                <a:lnTo>
                  <a:pt x="41884" y="22009"/>
                </a:lnTo>
                <a:lnTo>
                  <a:pt x="41884" y="32880"/>
                </a:lnTo>
                <a:lnTo>
                  <a:pt x="40995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1991" y="42087"/>
                </a:lnTo>
                <a:lnTo>
                  <a:pt x="36956" y="45834"/>
                </a:lnTo>
                <a:lnTo>
                  <a:pt x="42684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22" y="30518"/>
                </a:lnTo>
                <a:lnTo>
                  <a:pt x="53822" y="18453"/>
                </a:lnTo>
                <a:lnTo>
                  <a:pt x="52781" y="13804"/>
                </a:lnTo>
                <a:lnTo>
                  <a:pt x="50685" y="10160"/>
                </a:lnTo>
                <a:lnTo>
                  <a:pt x="61810" y="10160"/>
                </a:lnTo>
                <a:lnTo>
                  <a:pt x="61810" y="4572"/>
                </a:lnTo>
                <a:lnTo>
                  <a:pt x="49453" y="4572"/>
                </a:lnTo>
                <a:lnTo>
                  <a:pt x="46354" y="4089"/>
                </a:lnTo>
                <a:lnTo>
                  <a:pt x="43256" y="2857"/>
                </a:lnTo>
                <a:lnTo>
                  <a:pt x="39750" y="952"/>
                </a:lnTo>
                <a:lnTo>
                  <a:pt x="35318" y="0"/>
                </a:lnTo>
                <a:lnTo>
                  <a:pt x="22948" y="0"/>
                </a:lnTo>
                <a:lnTo>
                  <a:pt x="17221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10303458" y="190695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5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2" y="12268"/>
                </a:moveTo>
                <a:lnTo>
                  <a:pt x="44919" y="7886"/>
                </a:lnTo>
                <a:lnTo>
                  <a:pt x="41020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2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4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2" y="54648"/>
                </a:lnTo>
                <a:lnTo>
                  <a:pt x="46862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10397927" y="1906909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1359681" y="201446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5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2" y="12268"/>
                </a:moveTo>
                <a:lnTo>
                  <a:pt x="44919" y="7886"/>
                </a:lnTo>
                <a:lnTo>
                  <a:pt x="41020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2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4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2" y="54648"/>
                </a:lnTo>
                <a:lnTo>
                  <a:pt x="46862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1455870" y="1995605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1516227" y="2014460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1613693" y="2014460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5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5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1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1718131" y="1995605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8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3" y="46177"/>
                </a:lnTo>
                <a:lnTo>
                  <a:pt x="46863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40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1831974" y="2014460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5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5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1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1940793" y="1995605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2004249" y="2036248"/>
            <a:ext cx="56058" cy="0"/>
          </a:xfrm>
          <a:custGeom>
            <a:avLst/>
            <a:gdLst/>
            <a:ahLst/>
            <a:cxnLst/>
            <a:rect l="l" t="t" r="r" b="b"/>
            <a:pathLst>
              <a:path w="35737">
                <a:moveTo>
                  <a:pt x="0" y="0"/>
                </a:moveTo>
                <a:lnTo>
                  <a:pt x="35737" y="0"/>
                </a:lnTo>
              </a:path>
            </a:pathLst>
          </a:custGeom>
          <a:ln w="10134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2068557" y="1995605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00"/>
                </a:moveTo>
                <a:lnTo>
                  <a:pt x="0" y="6413"/>
                </a:lnTo>
                <a:lnTo>
                  <a:pt x="0" y="9144"/>
                </a:lnTo>
                <a:lnTo>
                  <a:pt x="3771" y="8724"/>
                </a:lnTo>
                <a:lnTo>
                  <a:pt x="6350" y="9144"/>
                </a:lnTo>
                <a:lnTo>
                  <a:pt x="7708" y="10363"/>
                </a:lnTo>
                <a:lnTo>
                  <a:pt x="9753" y="14097"/>
                </a:lnTo>
                <a:lnTo>
                  <a:pt x="9753" y="90385"/>
                </a:lnTo>
                <a:lnTo>
                  <a:pt x="11849" y="92837"/>
                </a:lnTo>
                <a:lnTo>
                  <a:pt x="15011" y="94843"/>
                </a:lnTo>
                <a:lnTo>
                  <a:pt x="19240" y="96380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00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09" y="92290"/>
                </a:lnTo>
                <a:lnTo>
                  <a:pt x="22034" y="88747"/>
                </a:lnTo>
                <a:lnTo>
                  <a:pt x="19240" y="96380"/>
                </a:lnTo>
                <a:lnTo>
                  <a:pt x="23469" y="97929"/>
                </a:lnTo>
                <a:lnTo>
                  <a:pt x="27876" y="98704"/>
                </a:lnTo>
                <a:lnTo>
                  <a:pt x="32994" y="98701"/>
                </a:lnTo>
                <a:lnTo>
                  <a:pt x="45944" y="96107"/>
                </a:lnTo>
                <a:lnTo>
                  <a:pt x="56311" y="88671"/>
                </a:lnTo>
                <a:lnTo>
                  <a:pt x="63568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73"/>
                </a:lnTo>
                <a:lnTo>
                  <a:pt x="54190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78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34" y="43040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28" y="51498"/>
                </a:lnTo>
                <a:lnTo>
                  <a:pt x="52527" y="58178"/>
                </a:lnTo>
                <a:lnTo>
                  <a:pt x="52527" y="75641"/>
                </a:lnTo>
                <a:lnTo>
                  <a:pt x="51003" y="82588"/>
                </a:lnTo>
                <a:lnTo>
                  <a:pt x="47955" y="87210"/>
                </a:lnTo>
                <a:lnTo>
                  <a:pt x="44907" y="91821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2184006" y="201446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5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2" y="12268"/>
                </a:moveTo>
                <a:lnTo>
                  <a:pt x="44919" y="7886"/>
                </a:lnTo>
                <a:lnTo>
                  <a:pt x="41020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2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4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2" y="54648"/>
                </a:lnTo>
                <a:lnTo>
                  <a:pt x="46862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2285540" y="2014428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2364754" y="201446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2460714" y="1995605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8" y="35547"/>
                </a:lnTo>
                <a:lnTo>
                  <a:pt x="40449" y="38811"/>
                </a:lnTo>
                <a:lnTo>
                  <a:pt x="42036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4" y="32943"/>
                </a:lnTo>
                <a:lnTo>
                  <a:pt x="8762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2631383" y="1995605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8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3" y="46177"/>
                </a:lnTo>
                <a:lnTo>
                  <a:pt x="46863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40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2745654" y="201446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2840142" y="2014413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2949708" y="1995605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8" y="35547"/>
                </a:lnTo>
                <a:lnTo>
                  <a:pt x="40449" y="38811"/>
                </a:lnTo>
                <a:lnTo>
                  <a:pt x="42036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4" y="32943"/>
                </a:lnTo>
                <a:lnTo>
                  <a:pt x="8762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3124322" y="2014413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3198909" y="2015690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3309111" y="1995605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00"/>
                </a:moveTo>
                <a:lnTo>
                  <a:pt x="0" y="6413"/>
                </a:lnTo>
                <a:lnTo>
                  <a:pt x="0" y="9144"/>
                </a:lnTo>
                <a:lnTo>
                  <a:pt x="3771" y="8724"/>
                </a:lnTo>
                <a:lnTo>
                  <a:pt x="6350" y="9144"/>
                </a:lnTo>
                <a:lnTo>
                  <a:pt x="7708" y="10363"/>
                </a:lnTo>
                <a:lnTo>
                  <a:pt x="9753" y="14097"/>
                </a:lnTo>
                <a:lnTo>
                  <a:pt x="9753" y="90385"/>
                </a:lnTo>
                <a:lnTo>
                  <a:pt x="11849" y="92837"/>
                </a:lnTo>
                <a:lnTo>
                  <a:pt x="15011" y="94843"/>
                </a:lnTo>
                <a:lnTo>
                  <a:pt x="19240" y="96380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00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09" y="92290"/>
                </a:lnTo>
                <a:lnTo>
                  <a:pt x="22034" y="88747"/>
                </a:lnTo>
                <a:lnTo>
                  <a:pt x="19240" y="96380"/>
                </a:lnTo>
                <a:lnTo>
                  <a:pt x="23469" y="97929"/>
                </a:lnTo>
                <a:lnTo>
                  <a:pt x="27876" y="98704"/>
                </a:lnTo>
                <a:lnTo>
                  <a:pt x="32994" y="98701"/>
                </a:lnTo>
                <a:lnTo>
                  <a:pt x="45944" y="96107"/>
                </a:lnTo>
                <a:lnTo>
                  <a:pt x="56311" y="88671"/>
                </a:lnTo>
                <a:lnTo>
                  <a:pt x="63568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73"/>
                </a:lnTo>
                <a:lnTo>
                  <a:pt x="54190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78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34" y="43040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28" y="51498"/>
                </a:lnTo>
                <a:lnTo>
                  <a:pt x="52527" y="58178"/>
                </a:lnTo>
                <a:lnTo>
                  <a:pt x="52527" y="75641"/>
                </a:lnTo>
                <a:lnTo>
                  <a:pt x="51003" y="82588"/>
                </a:lnTo>
                <a:lnTo>
                  <a:pt x="47955" y="87210"/>
                </a:lnTo>
                <a:lnTo>
                  <a:pt x="44907" y="91821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3488768" y="2014460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3597161" y="2014413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3748365" y="2014428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70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1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5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3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60" y="14236"/>
                </a:lnTo>
                <a:lnTo>
                  <a:pt x="10160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9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3828172" y="2014460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3937761" y="201446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4027845" y="2014411"/>
            <a:ext cx="102835" cy="62740"/>
          </a:xfrm>
          <a:custGeom>
            <a:avLst/>
            <a:gdLst/>
            <a:ahLst/>
            <a:cxnLst/>
            <a:rect l="l" t="t" r="r" b="b"/>
            <a:pathLst>
              <a:path w="65557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20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72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14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99" y="58737"/>
                </a:lnTo>
                <a:lnTo>
                  <a:pt x="58898" y="56255"/>
                </a:lnTo>
                <a:lnTo>
                  <a:pt x="63889" y="45015"/>
                </a:lnTo>
                <a:lnTo>
                  <a:pt x="65557" y="31381"/>
                </a:lnTo>
                <a:lnTo>
                  <a:pt x="65557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201" y="76"/>
                </a:lnTo>
                <a:lnTo>
                  <a:pt x="27851" y="3352"/>
                </a:lnTo>
                <a:lnTo>
                  <a:pt x="22301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53" y="14693"/>
                </a:lnTo>
                <a:lnTo>
                  <a:pt x="9753" y="88379"/>
                </a:lnTo>
                <a:lnTo>
                  <a:pt x="9182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57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4208454" y="201446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4302942" y="2014413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4412508" y="1995605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8" y="35547"/>
                </a:lnTo>
                <a:lnTo>
                  <a:pt x="40449" y="38811"/>
                </a:lnTo>
                <a:lnTo>
                  <a:pt x="42036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4" y="32943"/>
                </a:lnTo>
                <a:lnTo>
                  <a:pt x="8762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4586064" y="2015690"/>
            <a:ext cx="148634" cy="43396"/>
          </a:xfrm>
          <a:custGeom>
            <a:avLst/>
            <a:gdLst/>
            <a:ahLst/>
            <a:cxnLst/>
            <a:rect l="l" t="t" r="r" b="b"/>
            <a:pathLst>
              <a:path w="94754" h="67665">
                <a:moveTo>
                  <a:pt x="80467" y="3136"/>
                </a:moveTo>
                <a:lnTo>
                  <a:pt x="83045" y="5422"/>
                </a:lnTo>
                <a:lnTo>
                  <a:pt x="83375" y="9245"/>
                </a:lnTo>
                <a:lnTo>
                  <a:pt x="82067" y="12750"/>
                </a:lnTo>
                <a:lnTo>
                  <a:pt x="69088" y="47751"/>
                </a:lnTo>
                <a:lnTo>
                  <a:pt x="54914" y="11861"/>
                </a:lnTo>
                <a:lnTo>
                  <a:pt x="53733" y="8826"/>
                </a:lnTo>
                <a:lnTo>
                  <a:pt x="54673" y="5245"/>
                </a:lnTo>
                <a:lnTo>
                  <a:pt x="58051" y="3047"/>
                </a:lnTo>
                <a:lnTo>
                  <a:pt x="61747" y="2730"/>
                </a:lnTo>
                <a:lnTo>
                  <a:pt x="61747" y="0"/>
                </a:lnTo>
                <a:lnTo>
                  <a:pt x="33362" y="0"/>
                </a:lnTo>
                <a:lnTo>
                  <a:pt x="33362" y="2730"/>
                </a:lnTo>
                <a:lnTo>
                  <a:pt x="35674" y="2959"/>
                </a:lnTo>
                <a:lnTo>
                  <a:pt x="38303" y="4330"/>
                </a:lnTo>
                <a:lnTo>
                  <a:pt x="40386" y="7073"/>
                </a:lnTo>
                <a:lnTo>
                  <a:pt x="41617" y="10020"/>
                </a:lnTo>
                <a:lnTo>
                  <a:pt x="46202" y="21488"/>
                </a:lnTo>
                <a:lnTo>
                  <a:pt x="34188" y="48920"/>
                </a:lnTo>
                <a:lnTo>
                  <a:pt x="20066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99" y="2997"/>
                </a:lnTo>
                <a:lnTo>
                  <a:pt x="25387" y="2730"/>
                </a:lnTo>
                <a:lnTo>
                  <a:pt x="25387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50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24" y="67665"/>
                </a:lnTo>
                <a:lnTo>
                  <a:pt x="49022" y="28498"/>
                </a:lnTo>
                <a:lnTo>
                  <a:pt x="64731" y="67665"/>
                </a:lnTo>
                <a:lnTo>
                  <a:pt x="67259" y="67665"/>
                </a:lnTo>
                <a:lnTo>
                  <a:pt x="87452" y="14122"/>
                </a:lnTo>
                <a:lnTo>
                  <a:pt x="89268" y="9613"/>
                </a:lnTo>
                <a:lnTo>
                  <a:pt x="90601" y="6692"/>
                </a:lnTo>
                <a:lnTo>
                  <a:pt x="94754" y="2730"/>
                </a:lnTo>
                <a:lnTo>
                  <a:pt x="94754" y="0"/>
                </a:lnTo>
                <a:lnTo>
                  <a:pt x="77292" y="0"/>
                </a:lnTo>
                <a:lnTo>
                  <a:pt x="77292" y="2730"/>
                </a:lnTo>
                <a:lnTo>
                  <a:pt x="80467" y="313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4745919" y="201446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4839329" y="2005183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7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4902363" y="201446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4999201" y="2014413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5147175" y="1994733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5207318" y="1995515"/>
            <a:ext cx="79705" cy="62170"/>
          </a:xfrm>
          <a:custGeom>
            <a:avLst/>
            <a:gdLst/>
            <a:ahLst/>
            <a:cxnLst/>
            <a:rect l="l" t="t" r="r" b="b"/>
            <a:pathLst>
              <a:path w="50812" h="96939">
                <a:moveTo>
                  <a:pt x="35801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792" y="8331"/>
                </a:lnTo>
                <a:lnTo>
                  <a:pt x="13474" y="13881"/>
                </a:lnTo>
                <a:lnTo>
                  <a:pt x="11315" y="21564"/>
                </a:lnTo>
                <a:lnTo>
                  <a:pt x="11315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15" y="37045"/>
                </a:lnTo>
                <a:lnTo>
                  <a:pt x="11315" y="87160"/>
                </a:lnTo>
                <a:lnTo>
                  <a:pt x="10553" y="89941"/>
                </a:lnTo>
                <a:lnTo>
                  <a:pt x="9029" y="91655"/>
                </a:lnTo>
                <a:lnTo>
                  <a:pt x="5016" y="94208"/>
                </a:lnTo>
                <a:lnTo>
                  <a:pt x="1562" y="94208"/>
                </a:lnTo>
                <a:lnTo>
                  <a:pt x="1562" y="96939"/>
                </a:lnTo>
                <a:lnTo>
                  <a:pt x="35255" y="96939"/>
                </a:lnTo>
                <a:lnTo>
                  <a:pt x="35255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596" y="87617"/>
                </a:lnTo>
                <a:lnTo>
                  <a:pt x="23596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596" y="31788"/>
                </a:lnTo>
                <a:lnTo>
                  <a:pt x="23596" y="11709"/>
                </a:lnTo>
                <a:lnTo>
                  <a:pt x="24193" y="8750"/>
                </a:lnTo>
                <a:lnTo>
                  <a:pt x="25400" y="6858"/>
                </a:lnTo>
                <a:lnTo>
                  <a:pt x="28511" y="4025"/>
                </a:lnTo>
                <a:lnTo>
                  <a:pt x="31102" y="4025"/>
                </a:lnTo>
                <a:lnTo>
                  <a:pt x="33667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67" y="14808"/>
                </a:lnTo>
                <a:lnTo>
                  <a:pt x="46964" y="14808"/>
                </a:lnTo>
                <a:lnTo>
                  <a:pt x="50317" y="12255"/>
                </a:lnTo>
                <a:lnTo>
                  <a:pt x="50812" y="8877"/>
                </a:lnTo>
                <a:lnTo>
                  <a:pt x="50812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487" y="0"/>
                </a:lnTo>
                <a:lnTo>
                  <a:pt x="35801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5339980" y="2015681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13652" y="0"/>
                </a:move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lnTo>
                  <a:pt x="5664" y="4648"/>
                </a:lnTo>
                <a:lnTo>
                  <a:pt x="8140" y="8102"/>
                </a:lnTo>
                <a:lnTo>
                  <a:pt x="9690" y="11874"/>
                </a:lnTo>
                <a:lnTo>
                  <a:pt x="32130" y="67678"/>
                </a:lnTo>
                <a:lnTo>
                  <a:pt x="34658" y="67678"/>
                </a:lnTo>
                <a:lnTo>
                  <a:pt x="55321" y="14122"/>
                </a:lnTo>
                <a:lnTo>
                  <a:pt x="57188" y="9448"/>
                </a:lnTo>
                <a:lnTo>
                  <a:pt x="58648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399" y="3149"/>
                </a:lnTo>
                <a:lnTo>
                  <a:pt x="50977" y="5422"/>
                </a:lnTo>
                <a:lnTo>
                  <a:pt x="51295" y="9258"/>
                </a:lnTo>
                <a:lnTo>
                  <a:pt x="49923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66" y="8775"/>
                </a:lnTo>
                <a:lnTo>
                  <a:pt x="21374" y="5194"/>
                </a:lnTo>
                <a:lnTo>
                  <a:pt x="24117" y="3009"/>
                </a:lnTo>
                <a:lnTo>
                  <a:pt x="27304" y="2730"/>
                </a:lnTo>
                <a:lnTo>
                  <a:pt x="27304" y="0"/>
                </a:lnTo>
                <a:lnTo>
                  <a:pt x="1365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5454265" y="1994733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5518038" y="2014428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5599673" y="1994733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5652548" y="1995605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00"/>
                </a:moveTo>
                <a:lnTo>
                  <a:pt x="0" y="6413"/>
                </a:lnTo>
                <a:lnTo>
                  <a:pt x="0" y="9144"/>
                </a:lnTo>
                <a:lnTo>
                  <a:pt x="3771" y="8724"/>
                </a:lnTo>
                <a:lnTo>
                  <a:pt x="6349" y="9144"/>
                </a:lnTo>
                <a:lnTo>
                  <a:pt x="7708" y="10363"/>
                </a:lnTo>
                <a:lnTo>
                  <a:pt x="9753" y="14097"/>
                </a:lnTo>
                <a:lnTo>
                  <a:pt x="9753" y="90385"/>
                </a:lnTo>
                <a:lnTo>
                  <a:pt x="11849" y="92837"/>
                </a:lnTo>
                <a:lnTo>
                  <a:pt x="15011" y="94843"/>
                </a:lnTo>
                <a:lnTo>
                  <a:pt x="19240" y="96380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00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09" y="92290"/>
                </a:lnTo>
                <a:lnTo>
                  <a:pt x="22034" y="88747"/>
                </a:lnTo>
                <a:lnTo>
                  <a:pt x="19240" y="96380"/>
                </a:lnTo>
                <a:lnTo>
                  <a:pt x="23469" y="97929"/>
                </a:lnTo>
                <a:lnTo>
                  <a:pt x="27876" y="98704"/>
                </a:lnTo>
                <a:lnTo>
                  <a:pt x="32994" y="98701"/>
                </a:lnTo>
                <a:lnTo>
                  <a:pt x="45944" y="96107"/>
                </a:lnTo>
                <a:lnTo>
                  <a:pt x="56311" y="88671"/>
                </a:lnTo>
                <a:lnTo>
                  <a:pt x="63568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73"/>
                </a:lnTo>
                <a:lnTo>
                  <a:pt x="54190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78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34" y="43040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28" y="51498"/>
                </a:lnTo>
                <a:lnTo>
                  <a:pt x="52527" y="58178"/>
                </a:lnTo>
                <a:lnTo>
                  <a:pt x="52527" y="75641"/>
                </a:lnTo>
                <a:lnTo>
                  <a:pt x="51003" y="82588"/>
                </a:lnTo>
                <a:lnTo>
                  <a:pt x="47955" y="87210"/>
                </a:lnTo>
                <a:lnTo>
                  <a:pt x="44907" y="91821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5767233" y="1995605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5823752" y="2015681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4" y="8102"/>
                </a:lnTo>
                <a:lnTo>
                  <a:pt x="9893" y="11874"/>
                </a:lnTo>
                <a:lnTo>
                  <a:pt x="32054" y="63957"/>
                </a:lnTo>
                <a:lnTo>
                  <a:pt x="31838" y="64236"/>
                </a:lnTo>
                <a:lnTo>
                  <a:pt x="27609" y="74409"/>
                </a:lnTo>
                <a:lnTo>
                  <a:pt x="26288" y="77457"/>
                </a:lnTo>
                <a:lnTo>
                  <a:pt x="23685" y="81102"/>
                </a:lnTo>
                <a:lnTo>
                  <a:pt x="21005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0" y="80759"/>
                </a:lnTo>
                <a:lnTo>
                  <a:pt x="2641" y="83705"/>
                </a:lnTo>
                <a:lnTo>
                  <a:pt x="2031" y="87033"/>
                </a:lnTo>
                <a:lnTo>
                  <a:pt x="2031" y="89623"/>
                </a:lnTo>
                <a:lnTo>
                  <a:pt x="4952" y="93383"/>
                </a:lnTo>
                <a:lnTo>
                  <a:pt x="9410" y="95846"/>
                </a:lnTo>
                <a:lnTo>
                  <a:pt x="17183" y="95846"/>
                </a:lnTo>
                <a:lnTo>
                  <a:pt x="21424" y="93675"/>
                </a:lnTo>
                <a:lnTo>
                  <a:pt x="25184" y="89319"/>
                </a:lnTo>
                <a:lnTo>
                  <a:pt x="28930" y="84975"/>
                </a:lnTo>
                <a:lnTo>
                  <a:pt x="32816" y="77685"/>
                </a:lnTo>
                <a:lnTo>
                  <a:pt x="36829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69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6006930" y="2014428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6086740" y="2014460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4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4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6197699" y="1994733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6256128" y="1995605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6316376" y="201446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6412358" y="1995605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9" y="35547"/>
                </a:lnTo>
                <a:lnTo>
                  <a:pt x="40449" y="38811"/>
                </a:lnTo>
                <a:lnTo>
                  <a:pt x="42037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5" y="32943"/>
                </a:lnTo>
                <a:lnTo>
                  <a:pt x="8763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1358616" y="214640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1473748" y="2180624"/>
            <a:ext cx="25021" cy="10238"/>
          </a:xfrm>
          <a:custGeom>
            <a:avLst/>
            <a:gdLst/>
            <a:ahLst/>
            <a:cxnLst/>
            <a:rect l="l" t="t" r="r" b="b"/>
            <a:pathLst>
              <a:path w="15951" h="15963">
                <a:moveTo>
                  <a:pt x="7975" y="0"/>
                </a:moveTo>
                <a:lnTo>
                  <a:pt x="3860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103"/>
                </a:lnTo>
                <a:lnTo>
                  <a:pt x="3860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76" y="12103"/>
                </a:lnTo>
                <a:lnTo>
                  <a:pt x="15951" y="7975"/>
                </a:lnTo>
                <a:lnTo>
                  <a:pt x="15176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1592623" y="2129577"/>
            <a:ext cx="117258" cy="31496"/>
          </a:xfrm>
          <a:custGeom>
            <a:avLst/>
            <a:gdLst/>
            <a:ahLst/>
            <a:cxnLst/>
            <a:rect l="l" t="t" r="r" b="b"/>
            <a:pathLst>
              <a:path w="74752" h="49110">
                <a:moveTo>
                  <a:pt x="74752" y="24616"/>
                </a:moveTo>
                <a:lnTo>
                  <a:pt x="74752" y="16158"/>
                </a:lnTo>
                <a:lnTo>
                  <a:pt x="71500" y="9732"/>
                </a:lnTo>
                <a:lnTo>
                  <a:pt x="64998" y="5337"/>
                </a:lnTo>
                <a:lnTo>
                  <a:pt x="62268" y="3717"/>
                </a:lnTo>
                <a:lnTo>
                  <a:pt x="51075" y="0"/>
                </a:lnTo>
                <a:lnTo>
                  <a:pt x="43167" y="4829"/>
                </a:lnTo>
                <a:lnTo>
                  <a:pt x="48450" y="6519"/>
                </a:lnTo>
                <a:lnTo>
                  <a:pt x="52349" y="9884"/>
                </a:lnTo>
                <a:lnTo>
                  <a:pt x="56235" y="13250"/>
                </a:lnTo>
                <a:lnTo>
                  <a:pt x="58178" y="17822"/>
                </a:lnTo>
                <a:lnTo>
                  <a:pt x="58178" y="30509"/>
                </a:lnTo>
                <a:lnTo>
                  <a:pt x="56337" y="35741"/>
                </a:lnTo>
                <a:lnTo>
                  <a:pt x="56362" y="47870"/>
                </a:lnTo>
                <a:lnTo>
                  <a:pt x="60871" y="46028"/>
                </a:lnTo>
                <a:lnTo>
                  <a:pt x="64592" y="43577"/>
                </a:lnTo>
                <a:lnTo>
                  <a:pt x="71373" y="39031"/>
                </a:lnTo>
                <a:lnTo>
                  <a:pt x="74752" y="32706"/>
                </a:lnTo>
                <a:lnTo>
                  <a:pt x="74752" y="24616"/>
                </a:lnTo>
                <a:close/>
              </a:path>
              <a:path w="74752" h="49110">
                <a:moveTo>
                  <a:pt x="34353" y="89919"/>
                </a:moveTo>
                <a:lnTo>
                  <a:pt x="30924" y="89018"/>
                </a:lnTo>
                <a:lnTo>
                  <a:pt x="28003" y="86059"/>
                </a:lnTo>
                <a:lnTo>
                  <a:pt x="27279" y="82731"/>
                </a:lnTo>
                <a:lnTo>
                  <a:pt x="27279" y="50397"/>
                </a:lnTo>
                <a:lnTo>
                  <a:pt x="33908" y="50397"/>
                </a:lnTo>
                <a:lnTo>
                  <a:pt x="66497" y="93641"/>
                </a:lnTo>
                <a:lnTo>
                  <a:pt x="90246" y="93641"/>
                </a:lnTo>
                <a:lnTo>
                  <a:pt x="90246" y="90237"/>
                </a:lnTo>
                <a:lnTo>
                  <a:pt x="86829" y="90008"/>
                </a:lnTo>
                <a:lnTo>
                  <a:pt x="84226" y="89310"/>
                </a:lnTo>
                <a:lnTo>
                  <a:pt x="80632" y="86935"/>
                </a:lnTo>
                <a:lnTo>
                  <a:pt x="78092" y="84255"/>
                </a:lnTo>
                <a:lnTo>
                  <a:pt x="74828" y="80077"/>
                </a:lnTo>
                <a:lnTo>
                  <a:pt x="51092" y="49102"/>
                </a:lnTo>
                <a:lnTo>
                  <a:pt x="56362" y="47870"/>
                </a:lnTo>
                <a:lnTo>
                  <a:pt x="56337" y="35741"/>
                </a:lnTo>
                <a:lnTo>
                  <a:pt x="52654" y="39310"/>
                </a:lnTo>
                <a:lnTo>
                  <a:pt x="48971" y="42879"/>
                </a:lnTo>
                <a:lnTo>
                  <a:pt x="43586" y="44669"/>
                </a:lnTo>
                <a:lnTo>
                  <a:pt x="27279" y="44669"/>
                </a:lnTo>
                <a:lnTo>
                  <a:pt x="27279" y="9579"/>
                </a:lnTo>
                <a:lnTo>
                  <a:pt x="28816" y="6366"/>
                </a:lnTo>
                <a:lnTo>
                  <a:pt x="32029" y="4829"/>
                </a:lnTo>
                <a:lnTo>
                  <a:pt x="43167" y="4829"/>
                </a:lnTo>
                <a:lnTo>
                  <a:pt x="51075" y="0"/>
                </a:lnTo>
                <a:lnTo>
                  <a:pt x="36487" y="-1240"/>
                </a:lnTo>
                <a:lnTo>
                  <a:pt x="0" y="-1240"/>
                </a:lnTo>
                <a:lnTo>
                  <a:pt x="0" y="2175"/>
                </a:lnTo>
                <a:lnTo>
                  <a:pt x="5410" y="2543"/>
                </a:lnTo>
                <a:lnTo>
                  <a:pt x="8839" y="3750"/>
                </a:lnTo>
                <a:lnTo>
                  <a:pt x="11747" y="7890"/>
                </a:lnTo>
                <a:lnTo>
                  <a:pt x="12471" y="12589"/>
                </a:lnTo>
                <a:lnTo>
                  <a:pt x="12471" y="79823"/>
                </a:lnTo>
                <a:lnTo>
                  <a:pt x="11747" y="84509"/>
                </a:lnTo>
                <a:lnTo>
                  <a:pt x="8839" y="88637"/>
                </a:lnTo>
                <a:lnTo>
                  <a:pt x="5410" y="89869"/>
                </a:lnTo>
                <a:lnTo>
                  <a:pt x="0" y="90237"/>
                </a:lnTo>
                <a:lnTo>
                  <a:pt x="0" y="93641"/>
                </a:lnTo>
                <a:lnTo>
                  <a:pt x="39763" y="93641"/>
                </a:lnTo>
                <a:lnTo>
                  <a:pt x="39763" y="90237"/>
                </a:lnTo>
                <a:lnTo>
                  <a:pt x="34353" y="899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1738468" y="214640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1829624" y="2146358"/>
            <a:ext cx="102835" cy="62740"/>
          </a:xfrm>
          <a:custGeom>
            <a:avLst/>
            <a:gdLst/>
            <a:ahLst/>
            <a:cxnLst/>
            <a:rect l="l" t="t" r="r" b="b"/>
            <a:pathLst>
              <a:path w="65557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20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72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14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99" y="58737"/>
                </a:lnTo>
                <a:lnTo>
                  <a:pt x="58898" y="56255"/>
                </a:lnTo>
                <a:lnTo>
                  <a:pt x="63889" y="45015"/>
                </a:lnTo>
                <a:lnTo>
                  <a:pt x="65557" y="31381"/>
                </a:lnTo>
                <a:lnTo>
                  <a:pt x="65557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201" y="76"/>
                </a:lnTo>
                <a:lnTo>
                  <a:pt x="27851" y="3352"/>
                </a:lnTo>
                <a:lnTo>
                  <a:pt x="22301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53" y="14693"/>
                </a:lnTo>
                <a:lnTo>
                  <a:pt x="9753" y="88379"/>
                </a:lnTo>
                <a:lnTo>
                  <a:pt x="9182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57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1944863" y="2127559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2006184" y="214641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5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2" y="12268"/>
                </a:moveTo>
                <a:lnTo>
                  <a:pt x="44919" y="7886"/>
                </a:lnTo>
                <a:lnTo>
                  <a:pt x="41020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2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4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2" y="54648"/>
                </a:lnTo>
                <a:lnTo>
                  <a:pt x="46862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2102165" y="2146407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2199006" y="214640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2358198" y="2146369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20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4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30" y="63677"/>
                </a:lnTo>
                <a:lnTo>
                  <a:pt x="97282" y="59397"/>
                </a:lnTo>
                <a:lnTo>
                  <a:pt x="96520" y="55892"/>
                </a:lnTo>
                <a:lnTo>
                  <a:pt x="96520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2531337" y="214641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5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2" y="12268"/>
                </a:moveTo>
                <a:lnTo>
                  <a:pt x="44919" y="7886"/>
                </a:lnTo>
                <a:lnTo>
                  <a:pt x="41020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2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4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2" y="54648"/>
                </a:lnTo>
                <a:lnTo>
                  <a:pt x="46862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2632874" y="2146383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70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1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5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3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60" y="14236"/>
                </a:lnTo>
                <a:lnTo>
                  <a:pt x="10160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9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2710133" y="2127559"/>
            <a:ext cx="107316" cy="62072"/>
          </a:xfrm>
          <a:custGeom>
            <a:avLst/>
            <a:gdLst/>
            <a:ahLst/>
            <a:cxnLst/>
            <a:rect l="l" t="t" r="r" b="b"/>
            <a:pathLst>
              <a:path w="68414" h="96786">
                <a:moveTo>
                  <a:pt x="41541" y="34264"/>
                </a:moveTo>
                <a:lnTo>
                  <a:pt x="44208" y="36042"/>
                </a:lnTo>
                <a:lnTo>
                  <a:pt x="43129" y="39154"/>
                </a:lnTo>
                <a:lnTo>
                  <a:pt x="39903" y="42011"/>
                </a:lnTo>
                <a:lnTo>
                  <a:pt x="22034" y="58051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8991" y="88722"/>
                </a:lnTo>
                <a:lnTo>
                  <a:pt x="7467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47" y="61594"/>
                </a:lnTo>
                <a:lnTo>
                  <a:pt x="42773" y="89496"/>
                </a:lnTo>
                <a:lnTo>
                  <a:pt x="43789" y="93243"/>
                </a:lnTo>
                <a:lnTo>
                  <a:pt x="41249" y="94195"/>
                </a:lnTo>
                <a:lnTo>
                  <a:pt x="38201" y="94068"/>
                </a:lnTo>
                <a:lnTo>
                  <a:pt x="38201" y="96786"/>
                </a:lnTo>
                <a:lnTo>
                  <a:pt x="68414" y="96786"/>
                </a:lnTo>
                <a:lnTo>
                  <a:pt x="68414" y="94068"/>
                </a:lnTo>
                <a:lnTo>
                  <a:pt x="64503" y="93751"/>
                </a:lnTo>
                <a:lnTo>
                  <a:pt x="61658" y="93065"/>
                </a:lnTo>
                <a:lnTo>
                  <a:pt x="59855" y="92011"/>
                </a:lnTo>
                <a:lnTo>
                  <a:pt x="55803" y="88607"/>
                </a:lnTo>
                <a:lnTo>
                  <a:pt x="53073" y="84924"/>
                </a:lnTo>
                <a:lnTo>
                  <a:pt x="31521" y="56133"/>
                </a:lnTo>
                <a:lnTo>
                  <a:pt x="47472" y="41948"/>
                </a:lnTo>
                <a:lnTo>
                  <a:pt x="50850" y="38950"/>
                </a:lnTo>
                <a:lnTo>
                  <a:pt x="53619" y="36995"/>
                </a:lnTo>
                <a:lnTo>
                  <a:pt x="57988" y="35166"/>
                </a:lnTo>
                <a:lnTo>
                  <a:pt x="61455" y="34493"/>
                </a:lnTo>
                <a:lnTo>
                  <a:pt x="66230" y="34035"/>
                </a:lnTo>
                <a:lnTo>
                  <a:pt x="66230" y="31305"/>
                </a:lnTo>
                <a:lnTo>
                  <a:pt x="37312" y="31305"/>
                </a:lnTo>
                <a:lnTo>
                  <a:pt x="37312" y="34035"/>
                </a:lnTo>
                <a:lnTo>
                  <a:pt x="41541" y="342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2826872" y="2146383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70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1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5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3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60" y="14236"/>
                </a:lnTo>
                <a:lnTo>
                  <a:pt x="10160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9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2969492" y="2147637"/>
            <a:ext cx="148634" cy="43396"/>
          </a:xfrm>
          <a:custGeom>
            <a:avLst/>
            <a:gdLst/>
            <a:ahLst/>
            <a:cxnLst/>
            <a:rect l="l" t="t" r="r" b="b"/>
            <a:pathLst>
              <a:path w="94754" h="67665">
                <a:moveTo>
                  <a:pt x="80467" y="3136"/>
                </a:moveTo>
                <a:lnTo>
                  <a:pt x="83045" y="5422"/>
                </a:lnTo>
                <a:lnTo>
                  <a:pt x="83375" y="9245"/>
                </a:lnTo>
                <a:lnTo>
                  <a:pt x="82067" y="12750"/>
                </a:lnTo>
                <a:lnTo>
                  <a:pt x="69088" y="47751"/>
                </a:lnTo>
                <a:lnTo>
                  <a:pt x="54914" y="11861"/>
                </a:lnTo>
                <a:lnTo>
                  <a:pt x="53733" y="8826"/>
                </a:lnTo>
                <a:lnTo>
                  <a:pt x="54673" y="5245"/>
                </a:lnTo>
                <a:lnTo>
                  <a:pt x="58051" y="3047"/>
                </a:lnTo>
                <a:lnTo>
                  <a:pt x="61747" y="2730"/>
                </a:lnTo>
                <a:lnTo>
                  <a:pt x="61747" y="0"/>
                </a:lnTo>
                <a:lnTo>
                  <a:pt x="33362" y="0"/>
                </a:lnTo>
                <a:lnTo>
                  <a:pt x="33362" y="2730"/>
                </a:lnTo>
                <a:lnTo>
                  <a:pt x="35674" y="2959"/>
                </a:lnTo>
                <a:lnTo>
                  <a:pt x="38303" y="4330"/>
                </a:lnTo>
                <a:lnTo>
                  <a:pt x="40386" y="7073"/>
                </a:lnTo>
                <a:lnTo>
                  <a:pt x="41617" y="10020"/>
                </a:lnTo>
                <a:lnTo>
                  <a:pt x="46202" y="21488"/>
                </a:lnTo>
                <a:lnTo>
                  <a:pt x="34188" y="48920"/>
                </a:lnTo>
                <a:lnTo>
                  <a:pt x="20066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99" y="2997"/>
                </a:lnTo>
                <a:lnTo>
                  <a:pt x="25387" y="2730"/>
                </a:lnTo>
                <a:lnTo>
                  <a:pt x="25387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50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24" y="67665"/>
                </a:lnTo>
                <a:lnTo>
                  <a:pt x="49022" y="28498"/>
                </a:lnTo>
                <a:lnTo>
                  <a:pt x="64731" y="67665"/>
                </a:lnTo>
                <a:lnTo>
                  <a:pt x="67259" y="67665"/>
                </a:lnTo>
                <a:lnTo>
                  <a:pt x="87452" y="14122"/>
                </a:lnTo>
                <a:lnTo>
                  <a:pt x="89268" y="9613"/>
                </a:lnTo>
                <a:lnTo>
                  <a:pt x="90601" y="6692"/>
                </a:lnTo>
                <a:lnTo>
                  <a:pt x="94754" y="2730"/>
                </a:lnTo>
                <a:lnTo>
                  <a:pt x="94754" y="0"/>
                </a:lnTo>
                <a:lnTo>
                  <a:pt x="77292" y="0"/>
                </a:lnTo>
                <a:lnTo>
                  <a:pt x="77292" y="2730"/>
                </a:lnTo>
                <a:lnTo>
                  <a:pt x="80467" y="313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3130753" y="2126680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3186379" y="213713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7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3245347" y="2127559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8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3" y="46177"/>
                </a:lnTo>
                <a:lnTo>
                  <a:pt x="46863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40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3424261" y="214641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3583356" y="2146369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3693900" y="214640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3789661" y="2147637"/>
            <a:ext cx="148634" cy="43396"/>
          </a:xfrm>
          <a:custGeom>
            <a:avLst/>
            <a:gdLst/>
            <a:ahLst/>
            <a:cxnLst/>
            <a:rect l="l" t="t" r="r" b="b"/>
            <a:pathLst>
              <a:path w="94754" h="67665">
                <a:moveTo>
                  <a:pt x="80467" y="3136"/>
                </a:moveTo>
                <a:lnTo>
                  <a:pt x="83045" y="5422"/>
                </a:lnTo>
                <a:lnTo>
                  <a:pt x="83375" y="9245"/>
                </a:lnTo>
                <a:lnTo>
                  <a:pt x="82067" y="12750"/>
                </a:lnTo>
                <a:lnTo>
                  <a:pt x="69088" y="47751"/>
                </a:lnTo>
                <a:lnTo>
                  <a:pt x="54914" y="11861"/>
                </a:lnTo>
                <a:lnTo>
                  <a:pt x="53733" y="8826"/>
                </a:lnTo>
                <a:lnTo>
                  <a:pt x="54673" y="5245"/>
                </a:lnTo>
                <a:lnTo>
                  <a:pt x="58051" y="3047"/>
                </a:lnTo>
                <a:lnTo>
                  <a:pt x="61747" y="2730"/>
                </a:lnTo>
                <a:lnTo>
                  <a:pt x="61747" y="0"/>
                </a:lnTo>
                <a:lnTo>
                  <a:pt x="33362" y="0"/>
                </a:lnTo>
                <a:lnTo>
                  <a:pt x="33362" y="2730"/>
                </a:lnTo>
                <a:lnTo>
                  <a:pt x="35674" y="2959"/>
                </a:lnTo>
                <a:lnTo>
                  <a:pt x="38303" y="4330"/>
                </a:lnTo>
                <a:lnTo>
                  <a:pt x="40386" y="7073"/>
                </a:lnTo>
                <a:lnTo>
                  <a:pt x="41617" y="10020"/>
                </a:lnTo>
                <a:lnTo>
                  <a:pt x="46202" y="21488"/>
                </a:lnTo>
                <a:lnTo>
                  <a:pt x="34188" y="48920"/>
                </a:lnTo>
                <a:lnTo>
                  <a:pt x="20066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99" y="2997"/>
                </a:lnTo>
                <a:lnTo>
                  <a:pt x="25387" y="2730"/>
                </a:lnTo>
                <a:lnTo>
                  <a:pt x="25387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50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24" y="67665"/>
                </a:lnTo>
                <a:lnTo>
                  <a:pt x="49022" y="28498"/>
                </a:lnTo>
                <a:lnTo>
                  <a:pt x="64731" y="67665"/>
                </a:lnTo>
                <a:lnTo>
                  <a:pt x="67259" y="67665"/>
                </a:lnTo>
                <a:lnTo>
                  <a:pt x="87452" y="14122"/>
                </a:lnTo>
                <a:lnTo>
                  <a:pt x="89268" y="9613"/>
                </a:lnTo>
                <a:lnTo>
                  <a:pt x="90601" y="6692"/>
                </a:lnTo>
                <a:lnTo>
                  <a:pt x="94754" y="2730"/>
                </a:lnTo>
                <a:lnTo>
                  <a:pt x="94754" y="0"/>
                </a:lnTo>
                <a:lnTo>
                  <a:pt x="77292" y="0"/>
                </a:lnTo>
                <a:lnTo>
                  <a:pt x="77292" y="2730"/>
                </a:lnTo>
                <a:lnTo>
                  <a:pt x="80467" y="313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4013204" y="2146407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4110337" y="2127559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4170584" y="214640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4268599" y="214641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4363086" y="2146369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4489325" y="2180884"/>
            <a:ext cx="31555" cy="22480"/>
          </a:xfrm>
          <a:custGeom>
            <a:avLst/>
            <a:gdLst/>
            <a:ahLst/>
            <a:cxnLst/>
            <a:rect l="l" t="t" r="r" b="b"/>
            <a:pathLst>
              <a:path w="20116" h="35051">
                <a:moveTo>
                  <a:pt x="2044" y="32461"/>
                </a:moveTo>
                <a:lnTo>
                  <a:pt x="4292" y="35052"/>
                </a:lnTo>
                <a:lnTo>
                  <a:pt x="9893" y="31508"/>
                </a:lnTo>
                <a:lnTo>
                  <a:pt x="13931" y="28003"/>
                </a:lnTo>
                <a:lnTo>
                  <a:pt x="16408" y="24549"/>
                </a:lnTo>
                <a:lnTo>
                  <a:pt x="18884" y="21094"/>
                </a:lnTo>
                <a:lnTo>
                  <a:pt x="20116" y="17233"/>
                </a:lnTo>
                <a:lnTo>
                  <a:pt x="20116" y="9042"/>
                </a:lnTo>
                <a:lnTo>
                  <a:pt x="19050" y="5905"/>
                </a:lnTo>
                <a:lnTo>
                  <a:pt x="14782" y="1181"/>
                </a:lnTo>
                <a:lnTo>
                  <a:pt x="11963" y="0"/>
                </a:lnTo>
                <a:lnTo>
                  <a:pt x="5867" y="0"/>
                </a:lnTo>
                <a:lnTo>
                  <a:pt x="2286" y="2273"/>
                </a:lnTo>
                <a:lnTo>
                  <a:pt x="0" y="5880"/>
                </a:lnTo>
                <a:lnTo>
                  <a:pt x="0" y="10795"/>
                </a:lnTo>
                <a:lnTo>
                  <a:pt x="1879" y="13563"/>
                </a:lnTo>
                <a:lnTo>
                  <a:pt x="5041" y="15201"/>
                </a:lnTo>
                <a:lnTo>
                  <a:pt x="7645" y="15201"/>
                </a:lnTo>
                <a:lnTo>
                  <a:pt x="10782" y="15074"/>
                </a:lnTo>
                <a:lnTo>
                  <a:pt x="13119" y="15189"/>
                </a:lnTo>
                <a:lnTo>
                  <a:pt x="13919" y="17868"/>
                </a:lnTo>
                <a:lnTo>
                  <a:pt x="13144" y="22237"/>
                </a:lnTo>
                <a:lnTo>
                  <a:pt x="9182" y="27101"/>
                </a:lnTo>
                <a:lnTo>
                  <a:pt x="2044" y="324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4610030" y="2127552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8" y="35547"/>
                </a:lnTo>
                <a:lnTo>
                  <a:pt x="40449" y="38811"/>
                </a:lnTo>
                <a:lnTo>
                  <a:pt x="42036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4" y="32943"/>
                </a:lnTo>
                <a:lnTo>
                  <a:pt x="8762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4720040" y="2146369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4797173" y="2147629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5" y="8102"/>
                </a:lnTo>
                <a:lnTo>
                  <a:pt x="9893" y="11874"/>
                </a:lnTo>
                <a:lnTo>
                  <a:pt x="32054" y="63957"/>
                </a:lnTo>
                <a:lnTo>
                  <a:pt x="31838" y="64236"/>
                </a:lnTo>
                <a:lnTo>
                  <a:pt x="27609" y="74409"/>
                </a:lnTo>
                <a:lnTo>
                  <a:pt x="26289" y="77457"/>
                </a:lnTo>
                <a:lnTo>
                  <a:pt x="23685" y="81102"/>
                </a:lnTo>
                <a:lnTo>
                  <a:pt x="21005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1" y="80759"/>
                </a:lnTo>
                <a:lnTo>
                  <a:pt x="2641" y="83705"/>
                </a:lnTo>
                <a:lnTo>
                  <a:pt x="2032" y="87033"/>
                </a:lnTo>
                <a:lnTo>
                  <a:pt x="2032" y="89623"/>
                </a:lnTo>
                <a:lnTo>
                  <a:pt x="4953" y="93383"/>
                </a:lnTo>
                <a:lnTo>
                  <a:pt x="9410" y="95846"/>
                </a:lnTo>
                <a:lnTo>
                  <a:pt x="17183" y="95846"/>
                </a:lnTo>
                <a:lnTo>
                  <a:pt x="21424" y="93675"/>
                </a:lnTo>
                <a:lnTo>
                  <a:pt x="25184" y="89319"/>
                </a:lnTo>
                <a:lnTo>
                  <a:pt x="28930" y="84975"/>
                </a:lnTo>
                <a:lnTo>
                  <a:pt x="32816" y="77685"/>
                </a:lnTo>
                <a:lnTo>
                  <a:pt x="36830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6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4" y="0"/>
                </a:lnTo>
                <a:lnTo>
                  <a:pt x="45974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69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4972347" y="2146369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20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4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30" y="63677"/>
                </a:lnTo>
                <a:lnTo>
                  <a:pt x="97282" y="59397"/>
                </a:lnTo>
                <a:lnTo>
                  <a:pt x="96520" y="55892"/>
                </a:lnTo>
                <a:lnTo>
                  <a:pt x="96520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5145466" y="214641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5247005" y="2146383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5324257" y="2127559"/>
            <a:ext cx="107316" cy="62072"/>
          </a:xfrm>
          <a:custGeom>
            <a:avLst/>
            <a:gdLst/>
            <a:ahLst/>
            <a:cxnLst/>
            <a:rect l="l" t="t" r="r" b="b"/>
            <a:pathLst>
              <a:path w="68414" h="96786">
                <a:moveTo>
                  <a:pt x="41541" y="34264"/>
                </a:moveTo>
                <a:lnTo>
                  <a:pt x="44208" y="36042"/>
                </a:lnTo>
                <a:lnTo>
                  <a:pt x="43129" y="39154"/>
                </a:lnTo>
                <a:lnTo>
                  <a:pt x="39903" y="42011"/>
                </a:lnTo>
                <a:lnTo>
                  <a:pt x="22034" y="58051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8991" y="88722"/>
                </a:lnTo>
                <a:lnTo>
                  <a:pt x="7467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47" y="61594"/>
                </a:lnTo>
                <a:lnTo>
                  <a:pt x="42773" y="89496"/>
                </a:lnTo>
                <a:lnTo>
                  <a:pt x="43789" y="93243"/>
                </a:lnTo>
                <a:lnTo>
                  <a:pt x="41249" y="94195"/>
                </a:lnTo>
                <a:lnTo>
                  <a:pt x="38201" y="94068"/>
                </a:lnTo>
                <a:lnTo>
                  <a:pt x="38201" y="96786"/>
                </a:lnTo>
                <a:lnTo>
                  <a:pt x="68414" y="96786"/>
                </a:lnTo>
                <a:lnTo>
                  <a:pt x="68414" y="94068"/>
                </a:lnTo>
                <a:lnTo>
                  <a:pt x="64503" y="93751"/>
                </a:lnTo>
                <a:lnTo>
                  <a:pt x="61658" y="93065"/>
                </a:lnTo>
                <a:lnTo>
                  <a:pt x="59855" y="92011"/>
                </a:lnTo>
                <a:lnTo>
                  <a:pt x="55803" y="88607"/>
                </a:lnTo>
                <a:lnTo>
                  <a:pt x="53073" y="84924"/>
                </a:lnTo>
                <a:lnTo>
                  <a:pt x="31521" y="56133"/>
                </a:lnTo>
                <a:lnTo>
                  <a:pt x="47472" y="41948"/>
                </a:lnTo>
                <a:lnTo>
                  <a:pt x="50850" y="38950"/>
                </a:lnTo>
                <a:lnTo>
                  <a:pt x="53619" y="36995"/>
                </a:lnTo>
                <a:lnTo>
                  <a:pt x="57988" y="35166"/>
                </a:lnTo>
                <a:lnTo>
                  <a:pt x="61455" y="34493"/>
                </a:lnTo>
                <a:lnTo>
                  <a:pt x="66230" y="34035"/>
                </a:lnTo>
                <a:lnTo>
                  <a:pt x="66230" y="31305"/>
                </a:lnTo>
                <a:lnTo>
                  <a:pt x="37312" y="31305"/>
                </a:lnTo>
                <a:lnTo>
                  <a:pt x="37312" y="34035"/>
                </a:lnTo>
                <a:lnTo>
                  <a:pt x="41541" y="342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5501025" y="214641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5602561" y="2146383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5752055" y="2146383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5831863" y="2146407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4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4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5941014" y="2146407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4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4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6048131" y="2146369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7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2" y="16852"/>
                </a:lnTo>
                <a:lnTo>
                  <a:pt x="46862" y="55892"/>
                </a:lnTo>
                <a:lnTo>
                  <a:pt x="46100" y="59397"/>
                </a:lnTo>
                <a:lnTo>
                  <a:pt x="44576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39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6224359" y="214641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6325895" y="2146383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6467240" y="213713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6526209" y="2127559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7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2" y="46177"/>
                </a:lnTo>
                <a:lnTo>
                  <a:pt x="46862" y="85216"/>
                </a:lnTo>
                <a:lnTo>
                  <a:pt x="46100" y="88722"/>
                </a:lnTo>
                <a:lnTo>
                  <a:pt x="44576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39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6639424" y="214640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6732613" y="2147629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4" y="8102"/>
                </a:lnTo>
                <a:lnTo>
                  <a:pt x="9893" y="11874"/>
                </a:lnTo>
                <a:lnTo>
                  <a:pt x="32054" y="63957"/>
                </a:lnTo>
                <a:lnTo>
                  <a:pt x="31838" y="64236"/>
                </a:lnTo>
                <a:lnTo>
                  <a:pt x="27609" y="74409"/>
                </a:lnTo>
                <a:lnTo>
                  <a:pt x="26288" y="77457"/>
                </a:lnTo>
                <a:lnTo>
                  <a:pt x="23685" y="81102"/>
                </a:lnTo>
                <a:lnTo>
                  <a:pt x="21005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0" y="80759"/>
                </a:lnTo>
                <a:lnTo>
                  <a:pt x="2641" y="83705"/>
                </a:lnTo>
                <a:lnTo>
                  <a:pt x="2031" y="87033"/>
                </a:lnTo>
                <a:lnTo>
                  <a:pt x="2031" y="89623"/>
                </a:lnTo>
                <a:lnTo>
                  <a:pt x="4952" y="93383"/>
                </a:lnTo>
                <a:lnTo>
                  <a:pt x="9410" y="95846"/>
                </a:lnTo>
                <a:lnTo>
                  <a:pt x="17183" y="95846"/>
                </a:lnTo>
                <a:lnTo>
                  <a:pt x="21424" y="93675"/>
                </a:lnTo>
                <a:lnTo>
                  <a:pt x="25184" y="89319"/>
                </a:lnTo>
                <a:lnTo>
                  <a:pt x="28930" y="84975"/>
                </a:lnTo>
                <a:lnTo>
                  <a:pt x="32816" y="77685"/>
                </a:lnTo>
                <a:lnTo>
                  <a:pt x="36829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69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6904877" y="2127552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00"/>
                </a:moveTo>
                <a:lnTo>
                  <a:pt x="0" y="6413"/>
                </a:lnTo>
                <a:lnTo>
                  <a:pt x="0" y="9144"/>
                </a:lnTo>
                <a:lnTo>
                  <a:pt x="3771" y="8724"/>
                </a:lnTo>
                <a:lnTo>
                  <a:pt x="6349" y="9144"/>
                </a:lnTo>
                <a:lnTo>
                  <a:pt x="7708" y="10363"/>
                </a:lnTo>
                <a:lnTo>
                  <a:pt x="9753" y="14097"/>
                </a:lnTo>
                <a:lnTo>
                  <a:pt x="9753" y="90385"/>
                </a:lnTo>
                <a:lnTo>
                  <a:pt x="11849" y="92837"/>
                </a:lnTo>
                <a:lnTo>
                  <a:pt x="15011" y="94843"/>
                </a:lnTo>
                <a:lnTo>
                  <a:pt x="19240" y="96380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00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09" y="92290"/>
                </a:lnTo>
                <a:lnTo>
                  <a:pt x="22034" y="88747"/>
                </a:lnTo>
                <a:lnTo>
                  <a:pt x="19240" y="96380"/>
                </a:lnTo>
                <a:lnTo>
                  <a:pt x="23469" y="97929"/>
                </a:lnTo>
                <a:lnTo>
                  <a:pt x="27876" y="98704"/>
                </a:lnTo>
                <a:lnTo>
                  <a:pt x="32994" y="98701"/>
                </a:lnTo>
                <a:lnTo>
                  <a:pt x="45944" y="96107"/>
                </a:lnTo>
                <a:lnTo>
                  <a:pt x="56311" y="88671"/>
                </a:lnTo>
                <a:lnTo>
                  <a:pt x="63568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73"/>
                </a:lnTo>
                <a:lnTo>
                  <a:pt x="54190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78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34" y="43040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28" y="51498"/>
                </a:lnTo>
                <a:lnTo>
                  <a:pt x="52527" y="58178"/>
                </a:lnTo>
                <a:lnTo>
                  <a:pt x="52527" y="75641"/>
                </a:lnTo>
                <a:lnTo>
                  <a:pt x="51003" y="82588"/>
                </a:lnTo>
                <a:lnTo>
                  <a:pt x="47955" y="87210"/>
                </a:lnTo>
                <a:lnTo>
                  <a:pt x="44907" y="91821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7019268" y="214640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7116325" y="2146407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7213783" y="2146407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4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4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7319924" y="2146369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19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7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3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29" y="63677"/>
                </a:lnTo>
                <a:lnTo>
                  <a:pt x="97281" y="59397"/>
                </a:lnTo>
                <a:lnTo>
                  <a:pt x="96519" y="55892"/>
                </a:lnTo>
                <a:lnTo>
                  <a:pt x="96519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7492007" y="214640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7652591" y="2127552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9" y="35547"/>
                </a:lnTo>
                <a:lnTo>
                  <a:pt x="40449" y="38811"/>
                </a:lnTo>
                <a:lnTo>
                  <a:pt x="42037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5" y="32943"/>
                </a:lnTo>
                <a:lnTo>
                  <a:pt x="8763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7763777" y="214641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7857289" y="2146369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19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7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3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29" y="63677"/>
                </a:lnTo>
                <a:lnTo>
                  <a:pt x="97281" y="59397"/>
                </a:lnTo>
                <a:lnTo>
                  <a:pt x="96519" y="55892"/>
                </a:lnTo>
                <a:lnTo>
                  <a:pt x="96519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8023571" y="2146358"/>
            <a:ext cx="102835" cy="62740"/>
          </a:xfrm>
          <a:custGeom>
            <a:avLst/>
            <a:gdLst/>
            <a:ahLst/>
            <a:cxnLst/>
            <a:rect l="l" t="t" r="r" b="b"/>
            <a:pathLst>
              <a:path w="65557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20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72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14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99" y="58737"/>
                </a:lnTo>
                <a:lnTo>
                  <a:pt x="58898" y="56255"/>
                </a:lnTo>
                <a:lnTo>
                  <a:pt x="63889" y="45015"/>
                </a:lnTo>
                <a:lnTo>
                  <a:pt x="65557" y="31381"/>
                </a:lnTo>
                <a:lnTo>
                  <a:pt x="65557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201" y="76"/>
                </a:lnTo>
                <a:lnTo>
                  <a:pt x="27851" y="3352"/>
                </a:lnTo>
                <a:lnTo>
                  <a:pt x="22301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53" y="14693"/>
                </a:lnTo>
                <a:lnTo>
                  <a:pt x="9753" y="88379"/>
                </a:lnTo>
                <a:lnTo>
                  <a:pt x="9182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57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8139975" y="2127552"/>
            <a:ext cx="59385" cy="63302"/>
          </a:xfrm>
          <a:custGeom>
            <a:avLst/>
            <a:gdLst/>
            <a:ahLst/>
            <a:cxnLst/>
            <a:rect l="l" t="t" r="r" b="b"/>
            <a:pathLst>
              <a:path w="37858" h="98704">
                <a:moveTo>
                  <a:pt x="37858" y="0"/>
                </a:moveTo>
                <a:lnTo>
                  <a:pt x="30645" y="0"/>
                </a:lnTo>
                <a:lnTo>
                  <a:pt x="0" y="98704"/>
                </a:lnTo>
                <a:lnTo>
                  <a:pt x="7213" y="98704"/>
                </a:lnTo>
                <a:lnTo>
                  <a:pt x="37858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8207191" y="2127559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7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2" y="46177"/>
                </a:lnTo>
                <a:lnTo>
                  <a:pt x="46862" y="85216"/>
                </a:lnTo>
                <a:lnTo>
                  <a:pt x="46100" y="88722"/>
                </a:lnTo>
                <a:lnTo>
                  <a:pt x="44576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39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8314071" y="2147637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8427185" y="2146369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19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7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3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29" y="63677"/>
                </a:lnTo>
                <a:lnTo>
                  <a:pt x="97281" y="59397"/>
                </a:lnTo>
                <a:lnTo>
                  <a:pt x="96519" y="55892"/>
                </a:lnTo>
                <a:lnTo>
                  <a:pt x="96519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8601694" y="2126680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8658830" y="2127552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9" y="35547"/>
                </a:lnTo>
                <a:lnTo>
                  <a:pt x="40449" y="38811"/>
                </a:lnTo>
                <a:lnTo>
                  <a:pt x="42037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5" y="32943"/>
                </a:lnTo>
                <a:lnTo>
                  <a:pt x="8763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8784678" y="2147899"/>
            <a:ext cx="27591" cy="55515"/>
          </a:xfrm>
          <a:custGeom>
            <a:avLst/>
            <a:gdLst/>
            <a:ahLst/>
            <a:cxnLst/>
            <a:rect l="l" t="t" r="r" b="b"/>
            <a:pathLst>
              <a:path w="17589" h="86563">
                <a:moveTo>
                  <a:pt x="1638" y="7975"/>
                </a:moveTo>
                <a:lnTo>
                  <a:pt x="2413" y="12103"/>
                </a:lnTo>
                <a:lnTo>
                  <a:pt x="5499" y="15189"/>
                </a:lnTo>
                <a:lnTo>
                  <a:pt x="9613" y="15963"/>
                </a:lnTo>
                <a:lnTo>
                  <a:pt x="13728" y="15189"/>
                </a:lnTo>
                <a:lnTo>
                  <a:pt x="16814" y="12103"/>
                </a:lnTo>
                <a:lnTo>
                  <a:pt x="17589" y="7975"/>
                </a:lnTo>
                <a:lnTo>
                  <a:pt x="16814" y="3860"/>
                </a:lnTo>
                <a:lnTo>
                  <a:pt x="13728" y="774"/>
                </a:lnTo>
                <a:lnTo>
                  <a:pt x="9613" y="0"/>
                </a:lnTo>
                <a:lnTo>
                  <a:pt x="5499" y="774"/>
                </a:lnTo>
                <a:lnTo>
                  <a:pt x="2413" y="3860"/>
                </a:lnTo>
                <a:lnTo>
                  <a:pt x="1638" y="7975"/>
                </a:lnTo>
                <a:close/>
              </a:path>
              <a:path w="17589" h="86563">
                <a:moveTo>
                  <a:pt x="2044" y="83972"/>
                </a:moveTo>
                <a:lnTo>
                  <a:pt x="4292" y="86563"/>
                </a:lnTo>
                <a:lnTo>
                  <a:pt x="9880" y="83019"/>
                </a:lnTo>
                <a:lnTo>
                  <a:pt x="13919" y="79514"/>
                </a:lnTo>
                <a:lnTo>
                  <a:pt x="16395" y="76060"/>
                </a:lnTo>
                <a:lnTo>
                  <a:pt x="18872" y="72605"/>
                </a:lnTo>
                <a:lnTo>
                  <a:pt x="20116" y="68732"/>
                </a:lnTo>
                <a:lnTo>
                  <a:pt x="20116" y="60553"/>
                </a:lnTo>
                <a:lnTo>
                  <a:pt x="19050" y="57403"/>
                </a:lnTo>
                <a:lnTo>
                  <a:pt x="14770" y="52628"/>
                </a:lnTo>
                <a:lnTo>
                  <a:pt x="11963" y="51435"/>
                </a:lnTo>
                <a:lnTo>
                  <a:pt x="5867" y="51435"/>
                </a:lnTo>
                <a:lnTo>
                  <a:pt x="2286" y="53708"/>
                </a:lnTo>
                <a:lnTo>
                  <a:pt x="0" y="57327"/>
                </a:lnTo>
                <a:lnTo>
                  <a:pt x="0" y="62230"/>
                </a:lnTo>
                <a:lnTo>
                  <a:pt x="1879" y="65011"/>
                </a:lnTo>
                <a:lnTo>
                  <a:pt x="5041" y="66649"/>
                </a:lnTo>
                <a:lnTo>
                  <a:pt x="7632" y="66649"/>
                </a:lnTo>
                <a:lnTo>
                  <a:pt x="10769" y="66509"/>
                </a:lnTo>
                <a:lnTo>
                  <a:pt x="13119" y="66636"/>
                </a:lnTo>
                <a:lnTo>
                  <a:pt x="13906" y="69303"/>
                </a:lnTo>
                <a:lnTo>
                  <a:pt x="13131" y="73672"/>
                </a:lnTo>
                <a:lnTo>
                  <a:pt x="9182" y="78562"/>
                </a:lnTo>
                <a:lnTo>
                  <a:pt x="2044" y="8397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1360645" y="2259410"/>
            <a:ext cx="79705" cy="62170"/>
          </a:xfrm>
          <a:custGeom>
            <a:avLst/>
            <a:gdLst/>
            <a:ahLst/>
            <a:cxnLst/>
            <a:rect l="l" t="t" r="r" b="b"/>
            <a:pathLst>
              <a:path w="50812" h="96939">
                <a:moveTo>
                  <a:pt x="35801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792" y="8331"/>
                </a:lnTo>
                <a:lnTo>
                  <a:pt x="13474" y="13881"/>
                </a:lnTo>
                <a:lnTo>
                  <a:pt x="11315" y="21564"/>
                </a:lnTo>
                <a:lnTo>
                  <a:pt x="11315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15" y="37045"/>
                </a:lnTo>
                <a:lnTo>
                  <a:pt x="11315" y="87160"/>
                </a:lnTo>
                <a:lnTo>
                  <a:pt x="10553" y="89941"/>
                </a:lnTo>
                <a:lnTo>
                  <a:pt x="9029" y="91655"/>
                </a:lnTo>
                <a:lnTo>
                  <a:pt x="5016" y="94208"/>
                </a:lnTo>
                <a:lnTo>
                  <a:pt x="1562" y="94208"/>
                </a:lnTo>
                <a:lnTo>
                  <a:pt x="1562" y="96939"/>
                </a:lnTo>
                <a:lnTo>
                  <a:pt x="35255" y="96939"/>
                </a:lnTo>
                <a:lnTo>
                  <a:pt x="35255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596" y="87617"/>
                </a:lnTo>
                <a:lnTo>
                  <a:pt x="23596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596" y="31788"/>
                </a:lnTo>
                <a:lnTo>
                  <a:pt x="23596" y="11709"/>
                </a:lnTo>
                <a:lnTo>
                  <a:pt x="24193" y="8750"/>
                </a:lnTo>
                <a:lnTo>
                  <a:pt x="25400" y="6858"/>
                </a:lnTo>
                <a:lnTo>
                  <a:pt x="28511" y="4025"/>
                </a:lnTo>
                <a:lnTo>
                  <a:pt x="31102" y="4025"/>
                </a:lnTo>
                <a:lnTo>
                  <a:pt x="33667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67" y="14808"/>
                </a:lnTo>
                <a:lnTo>
                  <a:pt x="46964" y="14808"/>
                </a:lnTo>
                <a:lnTo>
                  <a:pt x="50317" y="12255"/>
                </a:lnTo>
                <a:lnTo>
                  <a:pt x="50812" y="8877"/>
                </a:lnTo>
                <a:lnTo>
                  <a:pt x="50812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487" y="0"/>
                </a:lnTo>
                <a:lnTo>
                  <a:pt x="35801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1449563" y="2312571"/>
            <a:ext cx="25021" cy="10238"/>
          </a:xfrm>
          <a:custGeom>
            <a:avLst/>
            <a:gdLst/>
            <a:ahLst/>
            <a:cxnLst/>
            <a:rect l="l" t="t" r="r" b="b"/>
            <a:pathLst>
              <a:path w="15951" h="15963">
                <a:moveTo>
                  <a:pt x="7975" y="0"/>
                </a:moveTo>
                <a:lnTo>
                  <a:pt x="3860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103"/>
                </a:lnTo>
                <a:lnTo>
                  <a:pt x="3860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76" y="12103"/>
                </a:lnTo>
                <a:lnTo>
                  <a:pt x="15951" y="7975"/>
                </a:lnTo>
                <a:lnTo>
                  <a:pt x="15176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1570049" y="2260730"/>
            <a:ext cx="146264" cy="60850"/>
          </a:xfrm>
          <a:custGeom>
            <a:avLst/>
            <a:gdLst/>
            <a:ahLst/>
            <a:cxnLst/>
            <a:rect l="l" t="t" r="r" b="b"/>
            <a:pathLst>
              <a:path w="93243" h="94881">
                <a:moveTo>
                  <a:pt x="5410" y="3733"/>
                </a:moveTo>
                <a:lnTo>
                  <a:pt x="8839" y="4927"/>
                </a:lnTo>
                <a:lnTo>
                  <a:pt x="11747" y="9067"/>
                </a:lnTo>
                <a:lnTo>
                  <a:pt x="12471" y="13779"/>
                </a:lnTo>
                <a:lnTo>
                  <a:pt x="12471" y="81102"/>
                </a:lnTo>
                <a:lnTo>
                  <a:pt x="11747" y="85813"/>
                </a:lnTo>
                <a:lnTo>
                  <a:pt x="8839" y="89954"/>
                </a:lnTo>
                <a:lnTo>
                  <a:pt x="5410" y="91160"/>
                </a:lnTo>
                <a:lnTo>
                  <a:pt x="0" y="91478"/>
                </a:lnTo>
                <a:lnTo>
                  <a:pt x="0" y="94881"/>
                </a:lnTo>
                <a:lnTo>
                  <a:pt x="19850" y="94881"/>
                </a:lnTo>
                <a:lnTo>
                  <a:pt x="28714" y="87388"/>
                </a:lnTo>
                <a:lnTo>
                  <a:pt x="27279" y="84251"/>
                </a:lnTo>
                <a:lnTo>
                  <a:pt x="19850" y="0"/>
                </a:lnTo>
                <a:lnTo>
                  <a:pt x="0" y="0"/>
                </a:lnTo>
                <a:lnTo>
                  <a:pt x="0" y="3416"/>
                </a:lnTo>
                <a:lnTo>
                  <a:pt x="5410" y="3733"/>
                </a:lnTo>
                <a:close/>
              </a:path>
              <a:path w="93243" h="94881">
                <a:moveTo>
                  <a:pt x="35598" y="94881"/>
                </a:moveTo>
                <a:lnTo>
                  <a:pt x="42811" y="94651"/>
                </a:lnTo>
                <a:lnTo>
                  <a:pt x="56511" y="92663"/>
                </a:lnTo>
                <a:lnTo>
                  <a:pt x="68236" y="88637"/>
                </a:lnTo>
                <a:lnTo>
                  <a:pt x="77990" y="82575"/>
                </a:lnTo>
                <a:lnTo>
                  <a:pt x="86206" y="73703"/>
                </a:lnTo>
                <a:lnTo>
                  <a:pt x="91484" y="62169"/>
                </a:lnTo>
                <a:lnTo>
                  <a:pt x="93243" y="48437"/>
                </a:lnTo>
                <a:lnTo>
                  <a:pt x="93240" y="47859"/>
                </a:lnTo>
                <a:lnTo>
                  <a:pt x="91506" y="34024"/>
                </a:lnTo>
                <a:lnTo>
                  <a:pt x="86551" y="22345"/>
                </a:lnTo>
                <a:lnTo>
                  <a:pt x="78371" y="12827"/>
                </a:lnTo>
                <a:lnTo>
                  <a:pt x="74683" y="9968"/>
                </a:lnTo>
                <a:lnTo>
                  <a:pt x="64144" y="4431"/>
                </a:lnTo>
                <a:lnTo>
                  <a:pt x="51616" y="1108"/>
                </a:lnTo>
                <a:lnTo>
                  <a:pt x="37096" y="0"/>
                </a:lnTo>
                <a:lnTo>
                  <a:pt x="19850" y="0"/>
                </a:lnTo>
                <a:lnTo>
                  <a:pt x="27279" y="84251"/>
                </a:lnTo>
                <a:lnTo>
                  <a:pt x="27279" y="10693"/>
                </a:lnTo>
                <a:lnTo>
                  <a:pt x="28816" y="7480"/>
                </a:lnTo>
                <a:lnTo>
                  <a:pt x="32029" y="5943"/>
                </a:lnTo>
                <a:lnTo>
                  <a:pt x="36969" y="5943"/>
                </a:lnTo>
                <a:lnTo>
                  <a:pt x="43458" y="6313"/>
                </a:lnTo>
                <a:lnTo>
                  <a:pt x="56070" y="9845"/>
                </a:lnTo>
                <a:lnTo>
                  <a:pt x="65938" y="17119"/>
                </a:lnTo>
                <a:lnTo>
                  <a:pt x="70096" y="22618"/>
                </a:lnTo>
                <a:lnTo>
                  <a:pt x="74768" y="34117"/>
                </a:lnTo>
                <a:lnTo>
                  <a:pt x="76326" y="48234"/>
                </a:lnTo>
                <a:lnTo>
                  <a:pt x="75894" y="55571"/>
                </a:lnTo>
                <a:lnTo>
                  <a:pt x="72440" y="68190"/>
                </a:lnTo>
                <a:lnTo>
                  <a:pt x="65531" y="78105"/>
                </a:lnTo>
                <a:lnTo>
                  <a:pt x="60764" y="82033"/>
                </a:lnTo>
                <a:lnTo>
                  <a:pt x="49454" y="87116"/>
                </a:lnTo>
                <a:lnTo>
                  <a:pt x="35458" y="88811"/>
                </a:lnTo>
                <a:lnTo>
                  <a:pt x="31838" y="88811"/>
                </a:lnTo>
                <a:lnTo>
                  <a:pt x="28714" y="87388"/>
                </a:lnTo>
                <a:lnTo>
                  <a:pt x="19850" y="94881"/>
                </a:lnTo>
                <a:lnTo>
                  <a:pt x="35598" y="948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1731074" y="2278355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5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5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1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1902813" y="2278316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2013994" y="2278355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5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5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1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2120015" y="2269085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2247574" y="2278316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2328476" y="227835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2428620" y="2300142"/>
            <a:ext cx="56058" cy="0"/>
          </a:xfrm>
          <a:custGeom>
            <a:avLst/>
            <a:gdLst/>
            <a:ahLst/>
            <a:cxnLst/>
            <a:rect l="l" t="t" r="r" b="b"/>
            <a:pathLst>
              <a:path w="35737">
                <a:moveTo>
                  <a:pt x="0" y="0"/>
                </a:moveTo>
                <a:lnTo>
                  <a:pt x="35737" y="0"/>
                </a:lnTo>
              </a:path>
            </a:pathLst>
          </a:custGeom>
          <a:ln w="10134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2491853" y="2279585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6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6" y="4978"/>
                </a:lnTo>
                <a:lnTo>
                  <a:pt x="46862" y="8928"/>
                </a:lnTo>
                <a:lnTo>
                  <a:pt x="46862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2612972" y="2278330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70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1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5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3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60" y="14236"/>
                </a:lnTo>
                <a:lnTo>
                  <a:pt x="10160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9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2692164" y="227835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2859382" y="2278330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70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1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5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3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60" y="14236"/>
                </a:lnTo>
                <a:lnTo>
                  <a:pt x="10160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9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2941040" y="2258627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2997740" y="2278316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3108161" y="2278363"/>
            <a:ext cx="96957" cy="62560"/>
          </a:xfrm>
          <a:custGeom>
            <a:avLst/>
            <a:gdLst/>
            <a:ahLst/>
            <a:cxnLst/>
            <a:rect l="l" t="t" r="r" b="b"/>
            <a:pathLst>
              <a:path w="61810" h="97548">
                <a:moveTo>
                  <a:pt x="2387" y="90436"/>
                </a:moveTo>
                <a:lnTo>
                  <a:pt x="7162" y="93281"/>
                </a:lnTo>
                <a:lnTo>
                  <a:pt x="11938" y="96126"/>
                </a:lnTo>
                <a:lnTo>
                  <a:pt x="17780" y="97548"/>
                </a:lnTo>
                <a:lnTo>
                  <a:pt x="16040" y="86321"/>
                </a:lnTo>
                <a:lnTo>
                  <a:pt x="11938" y="84480"/>
                </a:lnTo>
                <a:lnTo>
                  <a:pt x="9893" y="82219"/>
                </a:lnTo>
                <a:lnTo>
                  <a:pt x="8915" y="70827"/>
                </a:lnTo>
                <a:lnTo>
                  <a:pt x="5575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387" y="90436"/>
                </a:lnTo>
                <a:close/>
              </a:path>
              <a:path w="61810" h="97548">
                <a:moveTo>
                  <a:pt x="8356" y="35648"/>
                </a:moveTo>
                <a:lnTo>
                  <a:pt x="12763" y="39700"/>
                </a:lnTo>
                <a:lnTo>
                  <a:pt x="14439" y="41198"/>
                </a:lnTo>
                <a:lnTo>
                  <a:pt x="18288" y="43446"/>
                </a:lnTo>
                <a:lnTo>
                  <a:pt x="15189" y="46177"/>
                </a:lnTo>
                <a:lnTo>
                  <a:pt x="12496" y="49047"/>
                </a:lnTo>
                <a:lnTo>
                  <a:pt x="10210" y="52044"/>
                </a:lnTo>
                <a:lnTo>
                  <a:pt x="7899" y="55041"/>
                </a:lnTo>
                <a:lnTo>
                  <a:pt x="6756" y="58458"/>
                </a:lnTo>
                <a:lnTo>
                  <a:pt x="6756" y="61823"/>
                </a:lnTo>
                <a:lnTo>
                  <a:pt x="8534" y="64389"/>
                </a:lnTo>
                <a:lnTo>
                  <a:pt x="12077" y="66167"/>
                </a:lnTo>
                <a:lnTo>
                  <a:pt x="13373" y="66776"/>
                </a:lnTo>
                <a:lnTo>
                  <a:pt x="8915" y="70827"/>
                </a:lnTo>
                <a:lnTo>
                  <a:pt x="9893" y="82219"/>
                </a:lnTo>
                <a:lnTo>
                  <a:pt x="9893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59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34" y="69735"/>
                </a:lnTo>
                <a:lnTo>
                  <a:pt x="51955" y="70218"/>
                </a:lnTo>
                <a:lnTo>
                  <a:pt x="55905" y="71716"/>
                </a:lnTo>
                <a:lnTo>
                  <a:pt x="56896" y="75780"/>
                </a:lnTo>
                <a:lnTo>
                  <a:pt x="56896" y="79514"/>
                </a:lnTo>
                <a:lnTo>
                  <a:pt x="54394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80" y="97548"/>
                </a:lnTo>
                <a:lnTo>
                  <a:pt x="26198" y="97528"/>
                </a:lnTo>
                <a:lnTo>
                  <a:pt x="39046" y="95526"/>
                </a:lnTo>
                <a:lnTo>
                  <a:pt x="50482" y="90246"/>
                </a:lnTo>
                <a:lnTo>
                  <a:pt x="58026" y="85382"/>
                </a:lnTo>
                <a:lnTo>
                  <a:pt x="61810" y="79832"/>
                </a:lnTo>
                <a:lnTo>
                  <a:pt x="61810" y="68376"/>
                </a:lnTo>
                <a:lnTo>
                  <a:pt x="60058" y="64452"/>
                </a:lnTo>
                <a:lnTo>
                  <a:pt x="56591" y="61836"/>
                </a:lnTo>
                <a:lnTo>
                  <a:pt x="53098" y="59220"/>
                </a:lnTo>
                <a:lnTo>
                  <a:pt x="47752" y="57797"/>
                </a:lnTo>
                <a:lnTo>
                  <a:pt x="40525" y="57569"/>
                </a:lnTo>
                <a:lnTo>
                  <a:pt x="28244" y="57226"/>
                </a:lnTo>
                <a:lnTo>
                  <a:pt x="24193" y="57086"/>
                </a:lnTo>
                <a:lnTo>
                  <a:pt x="21285" y="56718"/>
                </a:lnTo>
                <a:lnTo>
                  <a:pt x="19507" y="56108"/>
                </a:lnTo>
                <a:lnTo>
                  <a:pt x="16852" y="53276"/>
                </a:lnTo>
                <a:lnTo>
                  <a:pt x="16852" y="52451"/>
                </a:lnTo>
                <a:lnTo>
                  <a:pt x="18427" y="49593"/>
                </a:lnTo>
                <a:lnTo>
                  <a:pt x="20739" y="46355"/>
                </a:lnTo>
                <a:lnTo>
                  <a:pt x="24650" y="45491"/>
                </a:lnTo>
                <a:lnTo>
                  <a:pt x="27216" y="45834"/>
                </a:lnTo>
                <a:lnTo>
                  <a:pt x="36957" y="45834"/>
                </a:lnTo>
                <a:lnTo>
                  <a:pt x="31991" y="42087"/>
                </a:lnTo>
                <a:lnTo>
                  <a:pt x="27635" y="42087"/>
                </a:lnTo>
                <a:lnTo>
                  <a:pt x="24218" y="39827"/>
                </a:lnTo>
                <a:lnTo>
                  <a:pt x="21767" y="35293"/>
                </a:lnTo>
                <a:lnTo>
                  <a:pt x="19304" y="30772"/>
                </a:lnTo>
                <a:lnTo>
                  <a:pt x="18084" y="24485"/>
                </a:lnTo>
                <a:lnTo>
                  <a:pt x="17221" y="2247"/>
                </a:lnTo>
                <a:lnTo>
                  <a:pt x="12801" y="6756"/>
                </a:lnTo>
                <a:lnTo>
                  <a:pt x="8356" y="11252"/>
                </a:lnTo>
                <a:lnTo>
                  <a:pt x="6146" y="17030"/>
                </a:lnTo>
                <a:lnTo>
                  <a:pt x="6146" y="30441"/>
                </a:lnTo>
                <a:lnTo>
                  <a:pt x="8356" y="35648"/>
                </a:lnTo>
                <a:close/>
              </a:path>
              <a:path w="61810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78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57" y="11557"/>
                </a:lnTo>
                <a:lnTo>
                  <a:pt x="40513" y="16319"/>
                </a:lnTo>
                <a:lnTo>
                  <a:pt x="41884" y="22009"/>
                </a:lnTo>
                <a:lnTo>
                  <a:pt x="41884" y="32880"/>
                </a:lnTo>
                <a:lnTo>
                  <a:pt x="40995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1991" y="42087"/>
                </a:lnTo>
                <a:lnTo>
                  <a:pt x="36957" y="45834"/>
                </a:lnTo>
                <a:lnTo>
                  <a:pt x="42684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22" y="30518"/>
                </a:lnTo>
                <a:lnTo>
                  <a:pt x="53822" y="18453"/>
                </a:lnTo>
                <a:lnTo>
                  <a:pt x="52781" y="13804"/>
                </a:lnTo>
                <a:lnTo>
                  <a:pt x="50685" y="10160"/>
                </a:lnTo>
                <a:lnTo>
                  <a:pt x="61810" y="10160"/>
                </a:lnTo>
                <a:lnTo>
                  <a:pt x="61810" y="4572"/>
                </a:lnTo>
                <a:lnTo>
                  <a:pt x="49453" y="4572"/>
                </a:lnTo>
                <a:lnTo>
                  <a:pt x="46355" y="4089"/>
                </a:lnTo>
                <a:lnTo>
                  <a:pt x="43256" y="2857"/>
                </a:lnTo>
                <a:lnTo>
                  <a:pt x="39751" y="952"/>
                </a:lnTo>
                <a:lnTo>
                  <a:pt x="35318" y="0"/>
                </a:lnTo>
                <a:lnTo>
                  <a:pt x="22948" y="0"/>
                </a:lnTo>
                <a:lnTo>
                  <a:pt x="17221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3217732" y="2259507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3277998" y="227835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3378140" y="2300142"/>
            <a:ext cx="56058" cy="0"/>
          </a:xfrm>
          <a:custGeom>
            <a:avLst/>
            <a:gdLst/>
            <a:ahLst/>
            <a:cxnLst/>
            <a:rect l="l" t="t" r="r" b="b"/>
            <a:pathLst>
              <a:path w="35737">
                <a:moveTo>
                  <a:pt x="0" y="0"/>
                </a:moveTo>
                <a:lnTo>
                  <a:pt x="35737" y="0"/>
                </a:lnTo>
              </a:path>
            </a:pathLst>
          </a:custGeom>
          <a:ln w="10134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3441375" y="2279585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3562494" y="2278330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70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1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5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3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60" y="14236"/>
                </a:lnTo>
                <a:lnTo>
                  <a:pt x="10160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9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3641686" y="227835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3800899" y="2278316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20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4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30" y="63677"/>
                </a:lnTo>
                <a:lnTo>
                  <a:pt x="97282" y="59397"/>
                </a:lnTo>
                <a:lnTo>
                  <a:pt x="96520" y="55892"/>
                </a:lnTo>
                <a:lnTo>
                  <a:pt x="96520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3974018" y="227836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4075558" y="2278330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70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1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5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3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60" y="14236"/>
                </a:lnTo>
                <a:lnTo>
                  <a:pt x="10160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9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4152809" y="2259507"/>
            <a:ext cx="107316" cy="62072"/>
          </a:xfrm>
          <a:custGeom>
            <a:avLst/>
            <a:gdLst/>
            <a:ahLst/>
            <a:cxnLst/>
            <a:rect l="l" t="t" r="r" b="b"/>
            <a:pathLst>
              <a:path w="68414" h="96786">
                <a:moveTo>
                  <a:pt x="41541" y="34264"/>
                </a:moveTo>
                <a:lnTo>
                  <a:pt x="44208" y="36042"/>
                </a:lnTo>
                <a:lnTo>
                  <a:pt x="43129" y="39154"/>
                </a:lnTo>
                <a:lnTo>
                  <a:pt x="39903" y="42011"/>
                </a:lnTo>
                <a:lnTo>
                  <a:pt x="22034" y="58051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8991" y="88722"/>
                </a:lnTo>
                <a:lnTo>
                  <a:pt x="7467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47" y="61594"/>
                </a:lnTo>
                <a:lnTo>
                  <a:pt x="42773" y="89496"/>
                </a:lnTo>
                <a:lnTo>
                  <a:pt x="43789" y="93243"/>
                </a:lnTo>
                <a:lnTo>
                  <a:pt x="41249" y="94195"/>
                </a:lnTo>
                <a:lnTo>
                  <a:pt x="38201" y="94068"/>
                </a:lnTo>
                <a:lnTo>
                  <a:pt x="38201" y="96786"/>
                </a:lnTo>
                <a:lnTo>
                  <a:pt x="68414" y="96786"/>
                </a:lnTo>
                <a:lnTo>
                  <a:pt x="68414" y="94068"/>
                </a:lnTo>
                <a:lnTo>
                  <a:pt x="64503" y="93751"/>
                </a:lnTo>
                <a:lnTo>
                  <a:pt x="61658" y="93065"/>
                </a:lnTo>
                <a:lnTo>
                  <a:pt x="59855" y="92011"/>
                </a:lnTo>
                <a:lnTo>
                  <a:pt x="55803" y="88607"/>
                </a:lnTo>
                <a:lnTo>
                  <a:pt x="53073" y="84924"/>
                </a:lnTo>
                <a:lnTo>
                  <a:pt x="31521" y="56133"/>
                </a:lnTo>
                <a:lnTo>
                  <a:pt x="47472" y="41948"/>
                </a:lnTo>
                <a:lnTo>
                  <a:pt x="50850" y="38950"/>
                </a:lnTo>
                <a:lnTo>
                  <a:pt x="53619" y="36995"/>
                </a:lnTo>
                <a:lnTo>
                  <a:pt x="57988" y="35166"/>
                </a:lnTo>
                <a:lnTo>
                  <a:pt x="61455" y="34493"/>
                </a:lnTo>
                <a:lnTo>
                  <a:pt x="66230" y="34035"/>
                </a:lnTo>
                <a:lnTo>
                  <a:pt x="66230" y="31305"/>
                </a:lnTo>
                <a:lnTo>
                  <a:pt x="37312" y="31305"/>
                </a:lnTo>
                <a:lnTo>
                  <a:pt x="37312" y="34035"/>
                </a:lnTo>
                <a:lnTo>
                  <a:pt x="41541" y="342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4269550" y="2278330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70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1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5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3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60" y="14236"/>
                </a:lnTo>
                <a:lnTo>
                  <a:pt x="10160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9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1358491" y="2410302"/>
            <a:ext cx="96957" cy="62560"/>
          </a:xfrm>
          <a:custGeom>
            <a:avLst/>
            <a:gdLst/>
            <a:ahLst/>
            <a:cxnLst/>
            <a:rect l="l" t="t" r="r" b="b"/>
            <a:pathLst>
              <a:path w="61810" h="97548">
                <a:moveTo>
                  <a:pt x="2387" y="90436"/>
                </a:moveTo>
                <a:lnTo>
                  <a:pt x="7162" y="93281"/>
                </a:lnTo>
                <a:lnTo>
                  <a:pt x="11937" y="96126"/>
                </a:lnTo>
                <a:lnTo>
                  <a:pt x="17779" y="97548"/>
                </a:lnTo>
                <a:lnTo>
                  <a:pt x="16040" y="86321"/>
                </a:lnTo>
                <a:lnTo>
                  <a:pt x="11937" y="84480"/>
                </a:lnTo>
                <a:lnTo>
                  <a:pt x="9893" y="82219"/>
                </a:lnTo>
                <a:lnTo>
                  <a:pt x="8915" y="70827"/>
                </a:lnTo>
                <a:lnTo>
                  <a:pt x="5575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387" y="90436"/>
                </a:lnTo>
                <a:close/>
              </a:path>
              <a:path w="61810" h="97548">
                <a:moveTo>
                  <a:pt x="8356" y="35648"/>
                </a:moveTo>
                <a:lnTo>
                  <a:pt x="12763" y="39700"/>
                </a:lnTo>
                <a:lnTo>
                  <a:pt x="14439" y="41198"/>
                </a:lnTo>
                <a:lnTo>
                  <a:pt x="18287" y="43446"/>
                </a:lnTo>
                <a:lnTo>
                  <a:pt x="15189" y="46177"/>
                </a:lnTo>
                <a:lnTo>
                  <a:pt x="12496" y="49047"/>
                </a:lnTo>
                <a:lnTo>
                  <a:pt x="10210" y="52044"/>
                </a:lnTo>
                <a:lnTo>
                  <a:pt x="7899" y="55041"/>
                </a:lnTo>
                <a:lnTo>
                  <a:pt x="6756" y="58458"/>
                </a:lnTo>
                <a:lnTo>
                  <a:pt x="6756" y="61823"/>
                </a:lnTo>
                <a:lnTo>
                  <a:pt x="8534" y="64389"/>
                </a:lnTo>
                <a:lnTo>
                  <a:pt x="12077" y="66167"/>
                </a:lnTo>
                <a:lnTo>
                  <a:pt x="13373" y="66776"/>
                </a:lnTo>
                <a:lnTo>
                  <a:pt x="8915" y="70827"/>
                </a:lnTo>
                <a:lnTo>
                  <a:pt x="9893" y="82219"/>
                </a:lnTo>
                <a:lnTo>
                  <a:pt x="9893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59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5" y="69507"/>
                </a:lnTo>
                <a:lnTo>
                  <a:pt x="47434" y="69735"/>
                </a:lnTo>
                <a:lnTo>
                  <a:pt x="51955" y="70218"/>
                </a:lnTo>
                <a:lnTo>
                  <a:pt x="55905" y="71716"/>
                </a:lnTo>
                <a:lnTo>
                  <a:pt x="56895" y="75780"/>
                </a:lnTo>
                <a:lnTo>
                  <a:pt x="56895" y="79514"/>
                </a:lnTo>
                <a:lnTo>
                  <a:pt x="54394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79" y="97548"/>
                </a:lnTo>
                <a:lnTo>
                  <a:pt x="26198" y="97528"/>
                </a:lnTo>
                <a:lnTo>
                  <a:pt x="39046" y="95526"/>
                </a:lnTo>
                <a:lnTo>
                  <a:pt x="50482" y="90246"/>
                </a:lnTo>
                <a:lnTo>
                  <a:pt x="58026" y="85382"/>
                </a:lnTo>
                <a:lnTo>
                  <a:pt x="61810" y="79832"/>
                </a:lnTo>
                <a:lnTo>
                  <a:pt x="61810" y="68376"/>
                </a:lnTo>
                <a:lnTo>
                  <a:pt x="60058" y="64452"/>
                </a:lnTo>
                <a:lnTo>
                  <a:pt x="56591" y="61836"/>
                </a:lnTo>
                <a:lnTo>
                  <a:pt x="53098" y="59220"/>
                </a:lnTo>
                <a:lnTo>
                  <a:pt x="47751" y="57797"/>
                </a:lnTo>
                <a:lnTo>
                  <a:pt x="40525" y="57569"/>
                </a:lnTo>
                <a:lnTo>
                  <a:pt x="28244" y="57226"/>
                </a:lnTo>
                <a:lnTo>
                  <a:pt x="24193" y="57086"/>
                </a:lnTo>
                <a:lnTo>
                  <a:pt x="21285" y="56718"/>
                </a:lnTo>
                <a:lnTo>
                  <a:pt x="19507" y="56108"/>
                </a:lnTo>
                <a:lnTo>
                  <a:pt x="16852" y="53276"/>
                </a:lnTo>
                <a:lnTo>
                  <a:pt x="16852" y="52451"/>
                </a:lnTo>
                <a:lnTo>
                  <a:pt x="18427" y="49593"/>
                </a:lnTo>
                <a:lnTo>
                  <a:pt x="20739" y="46355"/>
                </a:lnTo>
                <a:lnTo>
                  <a:pt x="24650" y="45491"/>
                </a:lnTo>
                <a:lnTo>
                  <a:pt x="27216" y="45834"/>
                </a:lnTo>
                <a:lnTo>
                  <a:pt x="36956" y="45834"/>
                </a:lnTo>
                <a:lnTo>
                  <a:pt x="31991" y="42087"/>
                </a:lnTo>
                <a:lnTo>
                  <a:pt x="27635" y="42087"/>
                </a:lnTo>
                <a:lnTo>
                  <a:pt x="24218" y="39827"/>
                </a:lnTo>
                <a:lnTo>
                  <a:pt x="21767" y="35293"/>
                </a:lnTo>
                <a:lnTo>
                  <a:pt x="19303" y="30772"/>
                </a:lnTo>
                <a:lnTo>
                  <a:pt x="18084" y="24485"/>
                </a:lnTo>
                <a:lnTo>
                  <a:pt x="17221" y="2247"/>
                </a:lnTo>
                <a:lnTo>
                  <a:pt x="12801" y="6756"/>
                </a:lnTo>
                <a:lnTo>
                  <a:pt x="8356" y="11252"/>
                </a:lnTo>
                <a:lnTo>
                  <a:pt x="6146" y="17030"/>
                </a:lnTo>
                <a:lnTo>
                  <a:pt x="6146" y="30441"/>
                </a:lnTo>
                <a:lnTo>
                  <a:pt x="8356" y="35648"/>
                </a:lnTo>
                <a:close/>
              </a:path>
              <a:path w="61810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78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57" y="11557"/>
                </a:lnTo>
                <a:lnTo>
                  <a:pt x="40512" y="16319"/>
                </a:lnTo>
                <a:lnTo>
                  <a:pt x="41884" y="22009"/>
                </a:lnTo>
                <a:lnTo>
                  <a:pt x="41884" y="32880"/>
                </a:lnTo>
                <a:lnTo>
                  <a:pt x="40995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1991" y="42087"/>
                </a:lnTo>
                <a:lnTo>
                  <a:pt x="36956" y="45834"/>
                </a:lnTo>
                <a:lnTo>
                  <a:pt x="42684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22" y="30518"/>
                </a:lnTo>
                <a:lnTo>
                  <a:pt x="53822" y="18453"/>
                </a:lnTo>
                <a:lnTo>
                  <a:pt x="52781" y="13804"/>
                </a:lnTo>
                <a:lnTo>
                  <a:pt x="50685" y="10160"/>
                </a:lnTo>
                <a:lnTo>
                  <a:pt x="61810" y="10160"/>
                </a:lnTo>
                <a:lnTo>
                  <a:pt x="61810" y="4572"/>
                </a:lnTo>
                <a:lnTo>
                  <a:pt x="49453" y="4572"/>
                </a:lnTo>
                <a:lnTo>
                  <a:pt x="46354" y="4089"/>
                </a:lnTo>
                <a:lnTo>
                  <a:pt x="43256" y="2857"/>
                </a:lnTo>
                <a:lnTo>
                  <a:pt x="39750" y="952"/>
                </a:lnTo>
                <a:lnTo>
                  <a:pt x="35318" y="0"/>
                </a:lnTo>
                <a:lnTo>
                  <a:pt x="22948" y="0"/>
                </a:lnTo>
                <a:lnTo>
                  <a:pt x="17221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1485944" y="2444510"/>
            <a:ext cx="25021" cy="10238"/>
          </a:xfrm>
          <a:custGeom>
            <a:avLst/>
            <a:gdLst/>
            <a:ahLst/>
            <a:cxnLst/>
            <a:rect l="l" t="t" r="r" b="b"/>
            <a:pathLst>
              <a:path w="15951" h="15963">
                <a:moveTo>
                  <a:pt x="7975" y="0"/>
                </a:moveTo>
                <a:lnTo>
                  <a:pt x="3860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103"/>
                </a:lnTo>
                <a:lnTo>
                  <a:pt x="3860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76" y="12103"/>
                </a:lnTo>
                <a:lnTo>
                  <a:pt x="15951" y="7975"/>
                </a:lnTo>
                <a:lnTo>
                  <a:pt x="15176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1606427" y="2392669"/>
            <a:ext cx="146264" cy="60850"/>
          </a:xfrm>
          <a:custGeom>
            <a:avLst/>
            <a:gdLst/>
            <a:ahLst/>
            <a:cxnLst/>
            <a:rect l="l" t="t" r="r" b="b"/>
            <a:pathLst>
              <a:path w="93243" h="94881">
                <a:moveTo>
                  <a:pt x="5410" y="3733"/>
                </a:moveTo>
                <a:lnTo>
                  <a:pt x="8839" y="4927"/>
                </a:lnTo>
                <a:lnTo>
                  <a:pt x="11747" y="9067"/>
                </a:lnTo>
                <a:lnTo>
                  <a:pt x="12471" y="13779"/>
                </a:lnTo>
                <a:lnTo>
                  <a:pt x="12471" y="81102"/>
                </a:lnTo>
                <a:lnTo>
                  <a:pt x="11747" y="85813"/>
                </a:lnTo>
                <a:lnTo>
                  <a:pt x="8839" y="89954"/>
                </a:lnTo>
                <a:lnTo>
                  <a:pt x="5410" y="91160"/>
                </a:lnTo>
                <a:lnTo>
                  <a:pt x="0" y="91478"/>
                </a:lnTo>
                <a:lnTo>
                  <a:pt x="0" y="94881"/>
                </a:lnTo>
                <a:lnTo>
                  <a:pt x="19850" y="94881"/>
                </a:lnTo>
                <a:lnTo>
                  <a:pt x="28714" y="87388"/>
                </a:lnTo>
                <a:lnTo>
                  <a:pt x="27279" y="84251"/>
                </a:lnTo>
                <a:lnTo>
                  <a:pt x="19850" y="0"/>
                </a:lnTo>
                <a:lnTo>
                  <a:pt x="0" y="0"/>
                </a:lnTo>
                <a:lnTo>
                  <a:pt x="0" y="3416"/>
                </a:lnTo>
                <a:lnTo>
                  <a:pt x="5410" y="3733"/>
                </a:lnTo>
                <a:close/>
              </a:path>
              <a:path w="93243" h="94881">
                <a:moveTo>
                  <a:pt x="35598" y="94881"/>
                </a:moveTo>
                <a:lnTo>
                  <a:pt x="42811" y="94651"/>
                </a:lnTo>
                <a:lnTo>
                  <a:pt x="56511" y="92663"/>
                </a:lnTo>
                <a:lnTo>
                  <a:pt x="68236" y="88637"/>
                </a:lnTo>
                <a:lnTo>
                  <a:pt x="77990" y="82575"/>
                </a:lnTo>
                <a:lnTo>
                  <a:pt x="86206" y="73703"/>
                </a:lnTo>
                <a:lnTo>
                  <a:pt x="91484" y="62169"/>
                </a:lnTo>
                <a:lnTo>
                  <a:pt x="93243" y="48437"/>
                </a:lnTo>
                <a:lnTo>
                  <a:pt x="93240" y="47859"/>
                </a:lnTo>
                <a:lnTo>
                  <a:pt x="91506" y="34024"/>
                </a:lnTo>
                <a:lnTo>
                  <a:pt x="86551" y="22345"/>
                </a:lnTo>
                <a:lnTo>
                  <a:pt x="78371" y="12827"/>
                </a:lnTo>
                <a:lnTo>
                  <a:pt x="74683" y="9968"/>
                </a:lnTo>
                <a:lnTo>
                  <a:pt x="64144" y="4431"/>
                </a:lnTo>
                <a:lnTo>
                  <a:pt x="51616" y="1108"/>
                </a:lnTo>
                <a:lnTo>
                  <a:pt x="37096" y="0"/>
                </a:lnTo>
                <a:lnTo>
                  <a:pt x="19850" y="0"/>
                </a:lnTo>
                <a:lnTo>
                  <a:pt x="27279" y="84251"/>
                </a:lnTo>
                <a:lnTo>
                  <a:pt x="27279" y="10693"/>
                </a:lnTo>
                <a:lnTo>
                  <a:pt x="28816" y="7480"/>
                </a:lnTo>
                <a:lnTo>
                  <a:pt x="32029" y="5943"/>
                </a:lnTo>
                <a:lnTo>
                  <a:pt x="36969" y="5943"/>
                </a:lnTo>
                <a:lnTo>
                  <a:pt x="43458" y="6313"/>
                </a:lnTo>
                <a:lnTo>
                  <a:pt x="56070" y="9845"/>
                </a:lnTo>
                <a:lnTo>
                  <a:pt x="65938" y="17119"/>
                </a:lnTo>
                <a:lnTo>
                  <a:pt x="70096" y="22618"/>
                </a:lnTo>
                <a:lnTo>
                  <a:pt x="74768" y="34117"/>
                </a:lnTo>
                <a:lnTo>
                  <a:pt x="76326" y="48234"/>
                </a:lnTo>
                <a:lnTo>
                  <a:pt x="75894" y="55571"/>
                </a:lnTo>
                <a:lnTo>
                  <a:pt x="72440" y="68190"/>
                </a:lnTo>
                <a:lnTo>
                  <a:pt x="65531" y="78105"/>
                </a:lnTo>
                <a:lnTo>
                  <a:pt x="60764" y="82033"/>
                </a:lnTo>
                <a:lnTo>
                  <a:pt x="49454" y="87116"/>
                </a:lnTo>
                <a:lnTo>
                  <a:pt x="35458" y="88811"/>
                </a:lnTo>
                <a:lnTo>
                  <a:pt x="31838" y="88811"/>
                </a:lnTo>
                <a:lnTo>
                  <a:pt x="28714" y="87388"/>
                </a:lnTo>
                <a:lnTo>
                  <a:pt x="19850" y="94881"/>
                </a:lnTo>
                <a:lnTo>
                  <a:pt x="35598" y="948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1769273" y="2390575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1833043" y="2410269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1912333" y="2410303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2010249" y="241030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5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2" y="12268"/>
                </a:moveTo>
                <a:lnTo>
                  <a:pt x="44919" y="7886"/>
                </a:lnTo>
                <a:lnTo>
                  <a:pt x="41020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2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4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2" y="54648"/>
                </a:lnTo>
                <a:lnTo>
                  <a:pt x="46862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2106012" y="2410255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2185933" y="2391446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8" y="35547"/>
                </a:lnTo>
                <a:lnTo>
                  <a:pt x="40449" y="38811"/>
                </a:lnTo>
                <a:lnTo>
                  <a:pt x="42036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4" y="32943"/>
                </a:lnTo>
                <a:lnTo>
                  <a:pt x="8762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2366343" y="2410269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2447981" y="2390575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2504702" y="2410255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8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3" y="16852"/>
                </a:lnTo>
                <a:lnTo>
                  <a:pt x="46863" y="55892"/>
                </a:lnTo>
                <a:lnTo>
                  <a:pt x="46101" y="59397"/>
                </a:lnTo>
                <a:lnTo>
                  <a:pt x="44577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40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2615103" y="2410302"/>
            <a:ext cx="96957" cy="62560"/>
          </a:xfrm>
          <a:custGeom>
            <a:avLst/>
            <a:gdLst/>
            <a:ahLst/>
            <a:cxnLst/>
            <a:rect l="l" t="t" r="r" b="b"/>
            <a:pathLst>
              <a:path w="61810" h="97548">
                <a:moveTo>
                  <a:pt x="2387" y="90436"/>
                </a:moveTo>
                <a:lnTo>
                  <a:pt x="7162" y="93281"/>
                </a:lnTo>
                <a:lnTo>
                  <a:pt x="11938" y="96126"/>
                </a:lnTo>
                <a:lnTo>
                  <a:pt x="17780" y="97548"/>
                </a:lnTo>
                <a:lnTo>
                  <a:pt x="16040" y="86321"/>
                </a:lnTo>
                <a:lnTo>
                  <a:pt x="11938" y="84480"/>
                </a:lnTo>
                <a:lnTo>
                  <a:pt x="9893" y="82219"/>
                </a:lnTo>
                <a:lnTo>
                  <a:pt x="8915" y="70827"/>
                </a:lnTo>
                <a:lnTo>
                  <a:pt x="5575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387" y="90436"/>
                </a:lnTo>
                <a:close/>
              </a:path>
              <a:path w="61810" h="97548">
                <a:moveTo>
                  <a:pt x="8356" y="35648"/>
                </a:moveTo>
                <a:lnTo>
                  <a:pt x="12763" y="39700"/>
                </a:lnTo>
                <a:lnTo>
                  <a:pt x="14439" y="41198"/>
                </a:lnTo>
                <a:lnTo>
                  <a:pt x="18288" y="43446"/>
                </a:lnTo>
                <a:lnTo>
                  <a:pt x="15189" y="46177"/>
                </a:lnTo>
                <a:lnTo>
                  <a:pt x="12496" y="49047"/>
                </a:lnTo>
                <a:lnTo>
                  <a:pt x="10210" y="52044"/>
                </a:lnTo>
                <a:lnTo>
                  <a:pt x="7899" y="55041"/>
                </a:lnTo>
                <a:lnTo>
                  <a:pt x="6756" y="58458"/>
                </a:lnTo>
                <a:lnTo>
                  <a:pt x="6756" y="61823"/>
                </a:lnTo>
                <a:lnTo>
                  <a:pt x="8534" y="64389"/>
                </a:lnTo>
                <a:lnTo>
                  <a:pt x="12077" y="66167"/>
                </a:lnTo>
                <a:lnTo>
                  <a:pt x="13373" y="66776"/>
                </a:lnTo>
                <a:lnTo>
                  <a:pt x="8915" y="70827"/>
                </a:lnTo>
                <a:lnTo>
                  <a:pt x="9893" y="82219"/>
                </a:lnTo>
                <a:lnTo>
                  <a:pt x="9893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59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34" y="69735"/>
                </a:lnTo>
                <a:lnTo>
                  <a:pt x="51955" y="70218"/>
                </a:lnTo>
                <a:lnTo>
                  <a:pt x="55905" y="71716"/>
                </a:lnTo>
                <a:lnTo>
                  <a:pt x="56896" y="75780"/>
                </a:lnTo>
                <a:lnTo>
                  <a:pt x="56896" y="79514"/>
                </a:lnTo>
                <a:lnTo>
                  <a:pt x="54394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80" y="97548"/>
                </a:lnTo>
                <a:lnTo>
                  <a:pt x="26198" y="97528"/>
                </a:lnTo>
                <a:lnTo>
                  <a:pt x="39046" y="95526"/>
                </a:lnTo>
                <a:lnTo>
                  <a:pt x="50482" y="90246"/>
                </a:lnTo>
                <a:lnTo>
                  <a:pt x="58026" y="85382"/>
                </a:lnTo>
                <a:lnTo>
                  <a:pt x="61810" y="79832"/>
                </a:lnTo>
                <a:lnTo>
                  <a:pt x="61810" y="68376"/>
                </a:lnTo>
                <a:lnTo>
                  <a:pt x="60058" y="64452"/>
                </a:lnTo>
                <a:lnTo>
                  <a:pt x="56591" y="61836"/>
                </a:lnTo>
                <a:lnTo>
                  <a:pt x="53098" y="59220"/>
                </a:lnTo>
                <a:lnTo>
                  <a:pt x="47752" y="57797"/>
                </a:lnTo>
                <a:lnTo>
                  <a:pt x="40525" y="57569"/>
                </a:lnTo>
                <a:lnTo>
                  <a:pt x="28244" y="57226"/>
                </a:lnTo>
                <a:lnTo>
                  <a:pt x="24193" y="57086"/>
                </a:lnTo>
                <a:lnTo>
                  <a:pt x="21285" y="56718"/>
                </a:lnTo>
                <a:lnTo>
                  <a:pt x="19507" y="56108"/>
                </a:lnTo>
                <a:lnTo>
                  <a:pt x="16852" y="53276"/>
                </a:lnTo>
                <a:lnTo>
                  <a:pt x="16852" y="52451"/>
                </a:lnTo>
                <a:lnTo>
                  <a:pt x="18427" y="49593"/>
                </a:lnTo>
                <a:lnTo>
                  <a:pt x="20739" y="46355"/>
                </a:lnTo>
                <a:lnTo>
                  <a:pt x="24650" y="45491"/>
                </a:lnTo>
                <a:lnTo>
                  <a:pt x="27216" y="45834"/>
                </a:lnTo>
                <a:lnTo>
                  <a:pt x="36957" y="45834"/>
                </a:lnTo>
                <a:lnTo>
                  <a:pt x="31991" y="42087"/>
                </a:lnTo>
                <a:lnTo>
                  <a:pt x="27635" y="42087"/>
                </a:lnTo>
                <a:lnTo>
                  <a:pt x="24218" y="39827"/>
                </a:lnTo>
                <a:lnTo>
                  <a:pt x="21767" y="35293"/>
                </a:lnTo>
                <a:lnTo>
                  <a:pt x="19304" y="30772"/>
                </a:lnTo>
                <a:lnTo>
                  <a:pt x="18084" y="24485"/>
                </a:lnTo>
                <a:lnTo>
                  <a:pt x="17221" y="2247"/>
                </a:lnTo>
                <a:lnTo>
                  <a:pt x="12801" y="6756"/>
                </a:lnTo>
                <a:lnTo>
                  <a:pt x="8356" y="11252"/>
                </a:lnTo>
                <a:lnTo>
                  <a:pt x="6146" y="17030"/>
                </a:lnTo>
                <a:lnTo>
                  <a:pt x="6146" y="30441"/>
                </a:lnTo>
                <a:lnTo>
                  <a:pt x="8356" y="35648"/>
                </a:lnTo>
                <a:close/>
              </a:path>
              <a:path w="61810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78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57" y="11557"/>
                </a:lnTo>
                <a:lnTo>
                  <a:pt x="40513" y="16319"/>
                </a:lnTo>
                <a:lnTo>
                  <a:pt x="41884" y="22009"/>
                </a:lnTo>
                <a:lnTo>
                  <a:pt x="41884" y="32880"/>
                </a:lnTo>
                <a:lnTo>
                  <a:pt x="40995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1991" y="42087"/>
                </a:lnTo>
                <a:lnTo>
                  <a:pt x="36957" y="45834"/>
                </a:lnTo>
                <a:lnTo>
                  <a:pt x="42684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22" y="30518"/>
                </a:lnTo>
                <a:lnTo>
                  <a:pt x="53822" y="18453"/>
                </a:lnTo>
                <a:lnTo>
                  <a:pt x="52781" y="13804"/>
                </a:lnTo>
                <a:lnTo>
                  <a:pt x="50685" y="10160"/>
                </a:lnTo>
                <a:lnTo>
                  <a:pt x="61810" y="10160"/>
                </a:lnTo>
                <a:lnTo>
                  <a:pt x="61810" y="4572"/>
                </a:lnTo>
                <a:lnTo>
                  <a:pt x="49453" y="4572"/>
                </a:lnTo>
                <a:lnTo>
                  <a:pt x="46355" y="4089"/>
                </a:lnTo>
                <a:lnTo>
                  <a:pt x="43256" y="2857"/>
                </a:lnTo>
                <a:lnTo>
                  <a:pt x="39751" y="952"/>
                </a:lnTo>
                <a:lnTo>
                  <a:pt x="35318" y="0"/>
                </a:lnTo>
                <a:lnTo>
                  <a:pt x="22948" y="0"/>
                </a:lnTo>
                <a:lnTo>
                  <a:pt x="17221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2724692" y="2391446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2784939" y="241030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2885083" y="2432089"/>
            <a:ext cx="56058" cy="0"/>
          </a:xfrm>
          <a:custGeom>
            <a:avLst/>
            <a:gdLst/>
            <a:ahLst/>
            <a:cxnLst/>
            <a:rect l="l" t="t" r="r" b="b"/>
            <a:pathLst>
              <a:path w="35737">
                <a:moveTo>
                  <a:pt x="0" y="0"/>
                </a:moveTo>
                <a:lnTo>
                  <a:pt x="35737" y="0"/>
                </a:lnTo>
              </a:path>
            </a:pathLst>
          </a:custGeom>
          <a:ln w="10134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2948316" y="2411532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3069435" y="2410269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70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1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5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3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60" y="14236"/>
                </a:lnTo>
                <a:lnTo>
                  <a:pt x="10160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9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3148627" y="241030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3307841" y="2410255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20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4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30" y="63677"/>
                </a:lnTo>
                <a:lnTo>
                  <a:pt x="97282" y="59397"/>
                </a:lnTo>
                <a:lnTo>
                  <a:pt x="96520" y="55892"/>
                </a:lnTo>
                <a:lnTo>
                  <a:pt x="96520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3480959" y="241030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3582499" y="2410269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70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1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5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3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60" y="14236"/>
                </a:lnTo>
                <a:lnTo>
                  <a:pt x="10160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9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3659751" y="2391446"/>
            <a:ext cx="107316" cy="62072"/>
          </a:xfrm>
          <a:custGeom>
            <a:avLst/>
            <a:gdLst/>
            <a:ahLst/>
            <a:cxnLst/>
            <a:rect l="l" t="t" r="r" b="b"/>
            <a:pathLst>
              <a:path w="68414" h="96786">
                <a:moveTo>
                  <a:pt x="41541" y="34264"/>
                </a:moveTo>
                <a:lnTo>
                  <a:pt x="44208" y="36042"/>
                </a:lnTo>
                <a:lnTo>
                  <a:pt x="43129" y="39154"/>
                </a:lnTo>
                <a:lnTo>
                  <a:pt x="39903" y="42011"/>
                </a:lnTo>
                <a:lnTo>
                  <a:pt x="22034" y="58051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8991" y="88722"/>
                </a:lnTo>
                <a:lnTo>
                  <a:pt x="7467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47" y="61594"/>
                </a:lnTo>
                <a:lnTo>
                  <a:pt x="42773" y="89496"/>
                </a:lnTo>
                <a:lnTo>
                  <a:pt x="43789" y="93243"/>
                </a:lnTo>
                <a:lnTo>
                  <a:pt x="41249" y="94195"/>
                </a:lnTo>
                <a:lnTo>
                  <a:pt x="38201" y="94068"/>
                </a:lnTo>
                <a:lnTo>
                  <a:pt x="38201" y="96786"/>
                </a:lnTo>
                <a:lnTo>
                  <a:pt x="68414" y="96786"/>
                </a:lnTo>
                <a:lnTo>
                  <a:pt x="68414" y="94068"/>
                </a:lnTo>
                <a:lnTo>
                  <a:pt x="64503" y="93751"/>
                </a:lnTo>
                <a:lnTo>
                  <a:pt x="61658" y="93065"/>
                </a:lnTo>
                <a:lnTo>
                  <a:pt x="59855" y="92011"/>
                </a:lnTo>
                <a:lnTo>
                  <a:pt x="55803" y="88607"/>
                </a:lnTo>
                <a:lnTo>
                  <a:pt x="53073" y="84924"/>
                </a:lnTo>
                <a:lnTo>
                  <a:pt x="31521" y="56133"/>
                </a:lnTo>
                <a:lnTo>
                  <a:pt x="47472" y="41948"/>
                </a:lnTo>
                <a:lnTo>
                  <a:pt x="50850" y="38950"/>
                </a:lnTo>
                <a:lnTo>
                  <a:pt x="53619" y="36995"/>
                </a:lnTo>
                <a:lnTo>
                  <a:pt x="57988" y="35166"/>
                </a:lnTo>
                <a:lnTo>
                  <a:pt x="61455" y="34493"/>
                </a:lnTo>
                <a:lnTo>
                  <a:pt x="66230" y="34035"/>
                </a:lnTo>
                <a:lnTo>
                  <a:pt x="66230" y="31305"/>
                </a:lnTo>
                <a:lnTo>
                  <a:pt x="37312" y="31305"/>
                </a:lnTo>
                <a:lnTo>
                  <a:pt x="37312" y="34035"/>
                </a:lnTo>
                <a:lnTo>
                  <a:pt x="41541" y="342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3776491" y="2410269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70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1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5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3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60" y="14236"/>
                </a:lnTo>
                <a:lnTo>
                  <a:pt x="10160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9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3921384" y="241030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4019299" y="2391358"/>
            <a:ext cx="79705" cy="62170"/>
          </a:xfrm>
          <a:custGeom>
            <a:avLst/>
            <a:gdLst/>
            <a:ahLst/>
            <a:cxnLst/>
            <a:rect l="l" t="t" r="r" b="b"/>
            <a:pathLst>
              <a:path w="50812" h="96939">
                <a:moveTo>
                  <a:pt x="35801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792" y="8331"/>
                </a:lnTo>
                <a:lnTo>
                  <a:pt x="13474" y="13881"/>
                </a:lnTo>
                <a:lnTo>
                  <a:pt x="11315" y="21564"/>
                </a:lnTo>
                <a:lnTo>
                  <a:pt x="11315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15" y="37045"/>
                </a:lnTo>
                <a:lnTo>
                  <a:pt x="11315" y="87160"/>
                </a:lnTo>
                <a:lnTo>
                  <a:pt x="10553" y="89941"/>
                </a:lnTo>
                <a:lnTo>
                  <a:pt x="9029" y="91655"/>
                </a:lnTo>
                <a:lnTo>
                  <a:pt x="5016" y="94208"/>
                </a:lnTo>
                <a:lnTo>
                  <a:pt x="1562" y="94208"/>
                </a:lnTo>
                <a:lnTo>
                  <a:pt x="1562" y="96939"/>
                </a:lnTo>
                <a:lnTo>
                  <a:pt x="35255" y="96939"/>
                </a:lnTo>
                <a:lnTo>
                  <a:pt x="35255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596" y="87617"/>
                </a:lnTo>
                <a:lnTo>
                  <a:pt x="23596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596" y="31788"/>
                </a:lnTo>
                <a:lnTo>
                  <a:pt x="23596" y="11709"/>
                </a:lnTo>
                <a:lnTo>
                  <a:pt x="24193" y="8750"/>
                </a:lnTo>
                <a:lnTo>
                  <a:pt x="25400" y="6858"/>
                </a:lnTo>
                <a:lnTo>
                  <a:pt x="28511" y="4025"/>
                </a:lnTo>
                <a:lnTo>
                  <a:pt x="31102" y="4025"/>
                </a:lnTo>
                <a:lnTo>
                  <a:pt x="33667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67" y="14808"/>
                </a:lnTo>
                <a:lnTo>
                  <a:pt x="46964" y="14808"/>
                </a:lnTo>
                <a:lnTo>
                  <a:pt x="50317" y="12255"/>
                </a:lnTo>
                <a:lnTo>
                  <a:pt x="50812" y="8877"/>
                </a:lnTo>
                <a:lnTo>
                  <a:pt x="50812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487" y="0"/>
                </a:lnTo>
                <a:lnTo>
                  <a:pt x="35801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4087550" y="2401025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7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4150583" y="241030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4247401" y="2410255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4392829" y="2410255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65" y="64744"/>
                </a:moveTo>
                <a:lnTo>
                  <a:pt x="26581" y="63944"/>
                </a:lnTo>
                <a:lnTo>
                  <a:pt x="22948" y="60756"/>
                </a:lnTo>
                <a:lnTo>
                  <a:pt x="22034" y="58153"/>
                </a:lnTo>
                <a:lnTo>
                  <a:pt x="22034" y="20066"/>
                </a:lnTo>
                <a:lnTo>
                  <a:pt x="24803" y="13512"/>
                </a:lnTo>
                <a:lnTo>
                  <a:pt x="27851" y="10210"/>
                </a:lnTo>
                <a:lnTo>
                  <a:pt x="31178" y="10172"/>
                </a:lnTo>
                <a:lnTo>
                  <a:pt x="33451" y="10845"/>
                </a:lnTo>
                <a:lnTo>
                  <a:pt x="36563" y="13423"/>
                </a:lnTo>
                <a:lnTo>
                  <a:pt x="39674" y="14871"/>
                </a:lnTo>
                <a:lnTo>
                  <a:pt x="42633" y="14871"/>
                </a:lnTo>
                <a:lnTo>
                  <a:pt x="46139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73" y="2324"/>
                </a:lnTo>
                <a:lnTo>
                  <a:pt x="40741" y="76"/>
                </a:lnTo>
                <a:lnTo>
                  <a:pt x="32105" y="114"/>
                </a:lnTo>
                <a:lnTo>
                  <a:pt x="26758" y="4368"/>
                </a:lnTo>
                <a:lnTo>
                  <a:pt x="22034" y="12827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693" y="67462"/>
                </a:lnTo>
                <a:lnTo>
                  <a:pt x="33693" y="64744"/>
                </a:lnTo>
                <a:lnTo>
                  <a:pt x="29565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4473729" y="241030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4568297" y="2410255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20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4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30" y="63677"/>
                </a:lnTo>
                <a:lnTo>
                  <a:pt x="97282" y="59397"/>
                </a:lnTo>
                <a:lnTo>
                  <a:pt x="96520" y="55892"/>
                </a:lnTo>
                <a:lnTo>
                  <a:pt x="96520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4740998" y="2410303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5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5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4846821" y="2411523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13652" y="0"/>
                </a:move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lnTo>
                  <a:pt x="5664" y="4648"/>
                </a:lnTo>
                <a:lnTo>
                  <a:pt x="8140" y="8102"/>
                </a:lnTo>
                <a:lnTo>
                  <a:pt x="9690" y="11874"/>
                </a:lnTo>
                <a:lnTo>
                  <a:pt x="32131" y="67678"/>
                </a:lnTo>
                <a:lnTo>
                  <a:pt x="34658" y="67678"/>
                </a:lnTo>
                <a:lnTo>
                  <a:pt x="55321" y="14122"/>
                </a:lnTo>
                <a:lnTo>
                  <a:pt x="57188" y="9448"/>
                </a:lnTo>
                <a:lnTo>
                  <a:pt x="58648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399" y="3149"/>
                </a:lnTo>
                <a:lnTo>
                  <a:pt x="50977" y="5422"/>
                </a:lnTo>
                <a:lnTo>
                  <a:pt x="51295" y="9258"/>
                </a:lnTo>
                <a:lnTo>
                  <a:pt x="49923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66" y="8775"/>
                </a:lnTo>
                <a:lnTo>
                  <a:pt x="21374" y="5194"/>
                </a:lnTo>
                <a:lnTo>
                  <a:pt x="24117" y="3009"/>
                </a:lnTo>
                <a:lnTo>
                  <a:pt x="27305" y="2730"/>
                </a:lnTo>
                <a:lnTo>
                  <a:pt x="27305" y="0"/>
                </a:lnTo>
                <a:lnTo>
                  <a:pt x="1365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4959717" y="241030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5055895" y="2391446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5180787" y="241030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5278801" y="241030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5374779" y="2410303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85" y="19177"/>
                </a:lnTo>
                <a:lnTo>
                  <a:pt x="42824" y="21285"/>
                </a:lnTo>
                <a:lnTo>
                  <a:pt x="47142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17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80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46" y="69303"/>
                </a:lnTo>
                <a:lnTo>
                  <a:pt x="33172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71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85" y="57365"/>
                </a:lnTo>
                <a:lnTo>
                  <a:pt x="24866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5467538" y="2391446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7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2" y="46177"/>
                </a:lnTo>
                <a:lnTo>
                  <a:pt x="46862" y="85216"/>
                </a:lnTo>
                <a:lnTo>
                  <a:pt x="46100" y="88722"/>
                </a:lnTo>
                <a:lnTo>
                  <a:pt x="44576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39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5639063" y="2411532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5760182" y="2410269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5839373" y="241030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6002013" y="241030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6096481" y="2410255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7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2" y="16852"/>
                </a:lnTo>
                <a:lnTo>
                  <a:pt x="46862" y="55892"/>
                </a:lnTo>
                <a:lnTo>
                  <a:pt x="46100" y="59397"/>
                </a:lnTo>
                <a:lnTo>
                  <a:pt x="44576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39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6206066" y="2391446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9" y="35547"/>
                </a:lnTo>
                <a:lnTo>
                  <a:pt x="40449" y="38811"/>
                </a:lnTo>
                <a:lnTo>
                  <a:pt x="42037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5" y="32943"/>
                </a:lnTo>
                <a:lnTo>
                  <a:pt x="8763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6379824" y="2391446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9" y="35547"/>
                </a:lnTo>
                <a:lnTo>
                  <a:pt x="40449" y="38811"/>
                </a:lnTo>
                <a:lnTo>
                  <a:pt x="42037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5" y="32943"/>
                </a:lnTo>
                <a:lnTo>
                  <a:pt x="8763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6492378" y="2390575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6556147" y="2410269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6629561" y="2410253"/>
            <a:ext cx="102835" cy="62740"/>
          </a:xfrm>
          <a:custGeom>
            <a:avLst/>
            <a:gdLst/>
            <a:ahLst/>
            <a:cxnLst/>
            <a:rect l="l" t="t" r="r" b="b"/>
            <a:pathLst>
              <a:path w="65557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20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72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14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99" y="58737"/>
                </a:lnTo>
                <a:lnTo>
                  <a:pt x="58898" y="56255"/>
                </a:lnTo>
                <a:lnTo>
                  <a:pt x="63889" y="45015"/>
                </a:lnTo>
                <a:lnTo>
                  <a:pt x="65557" y="31381"/>
                </a:lnTo>
                <a:lnTo>
                  <a:pt x="65557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201" y="76"/>
                </a:lnTo>
                <a:lnTo>
                  <a:pt x="27851" y="3352"/>
                </a:lnTo>
                <a:lnTo>
                  <a:pt x="22301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53" y="14693"/>
                </a:lnTo>
                <a:lnTo>
                  <a:pt x="9753" y="88379"/>
                </a:lnTo>
                <a:lnTo>
                  <a:pt x="9182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57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6745127" y="2410303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4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4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6859294" y="2410269"/>
            <a:ext cx="65801" cy="44479"/>
          </a:xfrm>
          <a:custGeom>
            <a:avLst/>
            <a:gdLst/>
            <a:ahLst/>
            <a:cxnLst/>
            <a:rect l="l" t="t" r="r" b="b"/>
            <a:pathLst>
              <a:path w="41948" h="69354">
                <a:moveTo>
                  <a:pt x="13195" y="50"/>
                </a:moveTo>
                <a:lnTo>
                  <a:pt x="8699" y="1778"/>
                </a:lnTo>
                <a:lnTo>
                  <a:pt x="5219" y="5270"/>
                </a:lnTo>
                <a:lnTo>
                  <a:pt x="1739" y="8737"/>
                </a:lnTo>
                <a:lnTo>
                  <a:pt x="0" y="13233"/>
                </a:lnTo>
                <a:lnTo>
                  <a:pt x="0" y="23101"/>
                </a:lnTo>
                <a:lnTo>
                  <a:pt x="1295" y="26809"/>
                </a:lnTo>
                <a:lnTo>
                  <a:pt x="3886" y="29857"/>
                </a:lnTo>
                <a:lnTo>
                  <a:pt x="6527" y="32956"/>
                </a:lnTo>
                <a:lnTo>
                  <a:pt x="11214" y="36271"/>
                </a:lnTo>
                <a:lnTo>
                  <a:pt x="17945" y="39814"/>
                </a:lnTo>
                <a:lnTo>
                  <a:pt x="23037" y="42506"/>
                </a:lnTo>
                <a:lnTo>
                  <a:pt x="26669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16" y="60312"/>
                </a:lnTo>
                <a:lnTo>
                  <a:pt x="27254" y="63995"/>
                </a:lnTo>
                <a:lnTo>
                  <a:pt x="24510" y="64922"/>
                </a:lnTo>
                <a:lnTo>
                  <a:pt x="16370" y="64922"/>
                </a:lnTo>
                <a:lnTo>
                  <a:pt x="12344" y="63080"/>
                </a:lnTo>
                <a:lnTo>
                  <a:pt x="8940" y="59397"/>
                </a:lnTo>
                <a:lnTo>
                  <a:pt x="5524" y="55714"/>
                </a:lnTo>
                <a:lnTo>
                  <a:pt x="3454" y="50977"/>
                </a:lnTo>
                <a:lnTo>
                  <a:pt x="2730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71" y="66395"/>
                </a:lnTo>
                <a:lnTo>
                  <a:pt x="6553" y="66281"/>
                </a:lnTo>
                <a:lnTo>
                  <a:pt x="11150" y="68326"/>
                </a:lnTo>
                <a:lnTo>
                  <a:pt x="15963" y="69354"/>
                </a:lnTo>
                <a:lnTo>
                  <a:pt x="27152" y="69354"/>
                </a:lnTo>
                <a:lnTo>
                  <a:pt x="32169" y="67538"/>
                </a:lnTo>
                <a:lnTo>
                  <a:pt x="36080" y="63931"/>
                </a:lnTo>
                <a:lnTo>
                  <a:pt x="40004" y="60312"/>
                </a:lnTo>
                <a:lnTo>
                  <a:pt x="41948" y="55664"/>
                </a:lnTo>
                <a:lnTo>
                  <a:pt x="41948" y="45389"/>
                </a:lnTo>
                <a:lnTo>
                  <a:pt x="40652" y="41490"/>
                </a:lnTo>
                <a:lnTo>
                  <a:pt x="38061" y="38315"/>
                </a:lnTo>
                <a:lnTo>
                  <a:pt x="35432" y="35128"/>
                </a:lnTo>
                <a:lnTo>
                  <a:pt x="30759" y="31762"/>
                </a:lnTo>
                <a:lnTo>
                  <a:pt x="24079" y="28219"/>
                </a:lnTo>
                <a:lnTo>
                  <a:pt x="19126" y="25577"/>
                </a:lnTo>
                <a:lnTo>
                  <a:pt x="15582" y="23190"/>
                </a:lnTo>
                <a:lnTo>
                  <a:pt x="11252" y="18872"/>
                </a:lnTo>
                <a:lnTo>
                  <a:pt x="10159" y="14236"/>
                </a:lnTo>
                <a:lnTo>
                  <a:pt x="10159" y="11137"/>
                </a:lnTo>
                <a:lnTo>
                  <a:pt x="12852" y="6972"/>
                </a:lnTo>
                <a:lnTo>
                  <a:pt x="17170" y="4343"/>
                </a:lnTo>
                <a:lnTo>
                  <a:pt x="23812" y="4343"/>
                </a:lnTo>
                <a:lnTo>
                  <a:pt x="26847" y="5956"/>
                </a:lnTo>
                <a:lnTo>
                  <a:pt x="29502" y="9182"/>
                </a:lnTo>
                <a:lnTo>
                  <a:pt x="32169" y="12420"/>
                </a:lnTo>
                <a:lnTo>
                  <a:pt x="33908" y="16560"/>
                </a:lnTo>
                <a:lnTo>
                  <a:pt x="34721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93" y="2654"/>
                </a:lnTo>
                <a:lnTo>
                  <a:pt x="31381" y="2362"/>
                </a:lnTo>
                <a:lnTo>
                  <a:pt x="27520" y="774"/>
                </a:lnTo>
                <a:lnTo>
                  <a:pt x="23291" y="0"/>
                </a:lnTo>
                <a:lnTo>
                  <a:pt x="13195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6938487" y="241030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7038630" y="2432089"/>
            <a:ext cx="56058" cy="0"/>
          </a:xfrm>
          <a:custGeom>
            <a:avLst/>
            <a:gdLst/>
            <a:ahLst/>
            <a:cxnLst/>
            <a:rect l="l" t="t" r="r" b="b"/>
            <a:pathLst>
              <a:path w="35737">
                <a:moveTo>
                  <a:pt x="0" y="0"/>
                </a:moveTo>
                <a:lnTo>
                  <a:pt x="35737" y="0"/>
                </a:lnTo>
              </a:path>
            </a:pathLst>
          </a:custGeom>
          <a:ln w="10134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7108816" y="2410303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4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4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7219360" y="2391358"/>
            <a:ext cx="79705" cy="62170"/>
          </a:xfrm>
          <a:custGeom>
            <a:avLst/>
            <a:gdLst/>
            <a:ahLst/>
            <a:cxnLst/>
            <a:rect l="l" t="t" r="r" b="b"/>
            <a:pathLst>
              <a:path w="50812" h="96939">
                <a:moveTo>
                  <a:pt x="35801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792" y="8331"/>
                </a:lnTo>
                <a:lnTo>
                  <a:pt x="13474" y="13881"/>
                </a:lnTo>
                <a:lnTo>
                  <a:pt x="11315" y="21564"/>
                </a:lnTo>
                <a:lnTo>
                  <a:pt x="11315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15" y="37045"/>
                </a:lnTo>
                <a:lnTo>
                  <a:pt x="11315" y="87160"/>
                </a:lnTo>
                <a:lnTo>
                  <a:pt x="10553" y="89941"/>
                </a:lnTo>
                <a:lnTo>
                  <a:pt x="9029" y="91655"/>
                </a:lnTo>
                <a:lnTo>
                  <a:pt x="5016" y="94208"/>
                </a:lnTo>
                <a:lnTo>
                  <a:pt x="1562" y="94208"/>
                </a:lnTo>
                <a:lnTo>
                  <a:pt x="1562" y="96939"/>
                </a:lnTo>
                <a:lnTo>
                  <a:pt x="35255" y="96939"/>
                </a:lnTo>
                <a:lnTo>
                  <a:pt x="35255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596" y="87617"/>
                </a:lnTo>
                <a:lnTo>
                  <a:pt x="23596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596" y="31788"/>
                </a:lnTo>
                <a:lnTo>
                  <a:pt x="23596" y="11709"/>
                </a:lnTo>
                <a:lnTo>
                  <a:pt x="24193" y="8750"/>
                </a:lnTo>
                <a:lnTo>
                  <a:pt x="25400" y="6858"/>
                </a:lnTo>
                <a:lnTo>
                  <a:pt x="28511" y="4025"/>
                </a:lnTo>
                <a:lnTo>
                  <a:pt x="31102" y="4025"/>
                </a:lnTo>
                <a:lnTo>
                  <a:pt x="33667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67" y="14808"/>
                </a:lnTo>
                <a:lnTo>
                  <a:pt x="46964" y="14808"/>
                </a:lnTo>
                <a:lnTo>
                  <a:pt x="50317" y="12255"/>
                </a:lnTo>
                <a:lnTo>
                  <a:pt x="50812" y="8877"/>
                </a:lnTo>
                <a:lnTo>
                  <a:pt x="50812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487" y="0"/>
                </a:lnTo>
                <a:lnTo>
                  <a:pt x="35801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7292110" y="2391358"/>
            <a:ext cx="79705" cy="62170"/>
          </a:xfrm>
          <a:custGeom>
            <a:avLst/>
            <a:gdLst/>
            <a:ahLst/>
            <a:cxnLst/>
            <a:rect l="l" t="t" r="r" b="b"/>
            <a:pathLst>
              <a:path w="50812" h="96939">
                <a:moveTo>
                  <a:pt x="35801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792" y="8331"/>
                </a:lnTo>
                <a:lnTo>
                  <a:pt x="13474" y="13881"/>
                </a:lnTo>
                <a:lnTo>
                  <a:pt x="11315" y="21564"/>
                </a:lnTo>
                <a:lnTo>
                  <a:pt x="11315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15" y="37045"/>
                </a:lnTo>
                <a:lnTo>
                  <a:pt x="11315" y="87160"/>
                </a:lnTo>
                <a:lnTo>
                  <a:pt x="10553" y="89941"/>
                </a:lnTo>
                <a:lnTo>
                  <a:pt x="9029" y="91655"/>
                </a:lnTo>
                <a:lnTo>
                  <a:pt x="5016" y="94208"/>
                </a:lnTo>
                <a:lnTo>
                  <a:pt x="1562" y="94208"/>
                </a:lnTo>
                <a:lnTo>
                  <a:pt x="1562" y="96939"/>
                </a:lnTo>
                <a:lnTo>
                  <a:pt x="35255" y="96939"/>
                </a:lnTo>
                <a:lnTo>
                  <a:pt x="35255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596" y="87617"/>
                </a:lnTo>
                <a:lnTo>
                  <a:pt x="23596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596" y="31788"/>
                </a:lnTo>
                <a:lnTo>
                  <a:pt x="23596" y="11709"/>
                </a:lnTo>
                <a:lnTo>
                  <a:pt x="24193" y="8750"/>
                </a:lnTo>
                <a:lnTo>
                  <a:pt x="25400" y="6858"/>
                </a:lnTo>
                <a:lnTo>
                  <a:pt x="28511" y="4025"/>
                </a:lnTo>
                <a:lnTo>
                  <a:pt x="31102" y="4025"/>
                </a:lnTo>
                <a:lnTo>
                  <a:pt x="33667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67" y="14808"/>
                </a:lnTo>
                <a:lnTo>
                  <a:pt x="46964" y="14808"/>
                </a:lnTo>
                <a:lnTo>
                  <a:pt x="50317" y="12255"/>
                </a:lnTo>
                <a:lnTo>
                  <a:pt x="50812" y="8877"/>
                </a:lnTo>
                <a:lnTo>
                  <a:pt x="50812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487" y="0"/>
                </a:lnTo>
                <a:lnTo>
                  <a:pt x="35801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7424990" y="2401025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7483958" y="2391446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97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63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62" y="46177"/>
                </a:lnTo>
                <a:lnTo>
                  <a:pt x="46862" y="85216"/>
                </a:lnTo>
                <a:lnTo>
                  <a:pt x="46100" y="88722"/>
                </a:lnTo>
                <a:lnTo>
                  <a:pt x="44576" y="90855"/>
                </a:lnTo>
                <a:lnTo>
                  <a:pt x="40563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41" y="93002"/>
                </a:lnTo>
                <a:lnTo>
                  <a:pt x="59905" y="88722"/>
                </a:lnTo>
                <a:lnTo>
                  <a:pt x="59143" y="85216"/>
                </a:lnTo>
                <a:lnTo>
                  <a:pt x="59143" y="44195"/>
                </a:lnTo>
                <a:lnTo>
                  <a:pt x="57873" y="38315"/>
                </a:lnTo>
                <a:lnTo>
                  <a:pt x="55321" y="34759"/>
                </a:lnTo>
                <a:lnTo>
                  <a:pt x="52768" y="31178"/>
                </a:lnTo>
                <a:lnTo>
                  <a:pt x="48564" y="29400"/>
                </a:lnTo>
                <a:lnTo>
                  <a:pt x="34836" y="29349"/>
                </a:lnTo>
                <a:lnTo>
                  <a:pt x="27939" y="33032"/>
                </a:lnTo>
                <a:lnTo>
                  <a:pt x="22034" y="40449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7597173" y="241030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7691761" y="2410255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19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7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3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29" y="63677"/>
                </a:lnTo>
                <a:lnTo>
                  <a:pt x="97281" y="59397"/>
                </a:lnTo>
                <a:lnTo>
                  <a:pt x="96519" y="55892"/>
                </a:lnTo>
                <a:lnTo>
                  <a:pt x="96519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7930895" y="2390575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7986659" y="2410255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19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7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3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29" y="63677"/>
                </a:lnTo>
                <a:lnTo>
                  <a:pt x="97281" y="59397"/>
                </a:lnTo>
                <a:lnTo>
                  <a:pt x="96519" y="55892"/>
                </a:lnTo>
                <a:lnTo>
                  <a:pt x="96519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8156352" y="2410255"/>
            <a:ext cx="166703" cy="43265"/>
          </a:xfrm>
          <a:custGeom>
            <a:avLst/>
            <a:gdLst/>
            <a:ahLst/>
            <a:cxnLst/>
            <a:rect l="l" t="t" r="r" b="b"/>
            <a:pathLst>
              <a:path w="106273" h="67462">
                <a:moveTo>
                  <a:pt x="96519" y="13423"/>
                </a:moveTo>
                <a:lnTo>
                  <a:pt x="95186" y="8547"/>
                </a:lnTo>
                <a:lnTo>
                  <a:pt x="92494" y="5156"/>
                </a:lnTo>
                <a:lnTo>
                  <a:pt x="89814" y="1765"/>
                </a:lnTo>
                <a:lnTo>
                  <a:pt x="85953" y="76"/>
                </a:lnTo>
                <a:lnTo>
                  <a:pt x="80630" y="75"/>
                </a:lnTo>
                <a:lnTo>
                  <a:pt x="68804" y="3034"/>
                </a:lnTo>
                <a:lnTo>
                  <a:pt x="58115" y="11811"/>
                </a:lnTo>
                <a:lnTo>
                  <a:pt x="57480" y="9398"/>
                </a:lnTo>
                <a:lnTo>
                  <a:pt x="55321" y="5664"/>
                </a:lnTo>
                <a:lnTo>
                  <a:pt x="52628" y="1943"/>
                </a:lnTo>
                <a:lnTo>
                  <a:pt x="48818" y="76"/>
                </a:lnTo>
                <a:lnTo>
                  <a:pt x="35902" y="114"/>
                </a:lnTo>
                <a:lnTo>
                  <a:pt x="28625" y="3683"/>
                </a:lnTo>
                <a:lnTo>
                  <a:pt x="22034" y="1078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53" y="15671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34" y="15621"/>
                </a:lnTo>
                <a:lnTo>
                  <a:pt x="25806" y="10579"/>
                </a:lnTo>
                <a:lnTo>
                  <a:pt x="30899" y="8051"/>
                </a:lnTo>
                <a:lnTo>
                  <a:pt x="40678" y="8051"/>
                </a:lnTo>
                <a:lnTo>
                  <a:pt x="43129" y="9144"/>
                </a:lnTo>
                <a:lnTo>
                  <a:pt x="46227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03" y="61531"/>
                </a:lnTo>
                <a:lnTo>
                  <a:pt x="40703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24" y="67462"/>
                </a:lnTo>
                <a:lnTo>
                  <a:pt x="69024" y="64744"/>
                </a:lnTo>
                <a:lnTo>
                  <a:pt x="65582" y="64744"/>
                </a:lnTo>
                <a:lnTo>
                  <a:pt x="63080" y="63677"/>
                </a:lnTo>
                <a:lnTo>
                  <a:pt x="60032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78" y="9144"/>
                </a:lnTo>
                <a:lnTo>
                  <a:pt x="83464" y="13512"/>
                </a:lnTo>
                <a:lnTo>
                  <a:pt x="84239" y="16941"/>
                </a:lnTo>
                <a:lnTo>
                  <a:pt x="84239" y="55892"/>
                </a:lnTo>
                <a:lnTo>
                  <a:pt x="83477" y="59397"/>
                </a:lnTo>
                <a:lnTo>
                  <a:pt x="81953" y="61531"/>
                </a:lnTo>
                <a:lnTo>
                  <a:pt x="77939" y="64744"/>
                </a:lnTo>
                <a:lnTo>
                  <a:pt x="74485" y="64744"/>
                </a:lnTo>
                <a:lnTo>
                  <a:pt x="74485" y="67462"/>
                </a:lnTo>
                <a:lnTo>
                  <a:pt x="106273" y="67462"/>
                </a:lnTo>
                <a:lnTo>
                  <a:pt x="106273" y="64744"/>
                </a:lnTo>
                <a:lnTo>
                  <a:pt x="102819" y="64744"/>
                </a:lnTo>
                <a:lnTo>
                  <a:pt x="100329" y="63677"/>
                </a:lnTo>
                <a:lnTo>
                  <a:pt x="97281" y="59397"/>
                </a:lnTo>
                <a:lnTo>
                  <a:pt x="96519" y="55892"/>
                </a:lnTo>
                <a:lnTo>
                  <a:pt x="96519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8328415" y="241030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8424394" y="2391446"/>
            <a:ext cx="102814" cy="63302"/>
          </a:xfrm>
          <a:custGeom>
            <a:avLst/>
            <a:gdLst/>
            <a:ahLst/>
            <a:cxnLst/>
            <a:rect l="l" t="t" r="r" b="b"/>
            <a:pathLst>
              <a:path w="65544" h="98704">
                <a:moveTo>
                  <a:pt x="65544" y="91884"/>
                </a:moveTo>
                <a:lnTo>
                  <a:pt x="65544" y="89153"/>
                </a:lnTo>
                <a:lnTo>
                  <a:pt x="61633" y="89801"/>
                </a:lnTo>
                <a:lnTo>
                  <a:pt x="59042" y="89534"/>
                </a:lnTo>
                <a:lnTo>
                  <a:pt x="56438" y="87274"/>
                </a:lnTo>
                <a:lnTo>
                  <a:pt x="55791" y="84696"/>
                </a:lnTo>
                <a:lnTo>
                  <a:pt x="55791" y="0"/>
                </a:lnTo>
                <a:lnTo>
                  <a:pt x="44742" y="3213"/>
                </a:lnTo>
                <a:lnTo>
                  <a:pt x="33756" y="6413"/>
                </a:lnTo>
                <a:lnTo>
                  <a:pt x="33756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65" y="10477"/>
                </a:lnTo>
                <a:lnTo>
                  <a:pt x="43510" y="13804"/>
                </a:lnTo>
                <a:lnTo>
                  <a:pt x="43510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59" y="33972"/>
                </a:lnTo>
                <a:lnTo>
                  <a:pt x="34480" y="33934"/>
                </a:lnTo>
                <a:lnTo>
                  <a:pt x="37719" y="35547"/>
                </a:lnTo>
                <a:lnTo>
                  <a:pt x="40449" y="38811"/>
                </a:lnTo>
                <a:lnTo>
                  <a:pt x="42037" y="41313"/>
                </a:lnTo>
                <a:lnTo>
                  <a:pt x="43218" y="45046"/>
                </a:lnTo>
                <a:lnTo>
                  <a:pt x="43510" y="48501"/>
                </a:lnTo>
                <a:lnTo>
                  <a:pt x="43510" y="84454"/>
                </a:lnTo>
                <a:lnTo>
                  <a:pt x="40690" y="87858"/>
                </a:lnTo>
                <a:lnTo>
                  <a:pt x="36791" y="89560"/>
                </a:lnTo>
                <a:lnTo>
                  <a:pt x="26276" y="89560"/>
                </a:lnTo>
                <a:lnTo>
                  <a:pt x="21780" y="86982"/>
                </a:lnTo>
                <a:lnTo>
                  <a:pt x="18275" y="81826"/>
                </a:lnTo>
                <a:lnTo>
                  <a:pt x="14770" y="76657"/>
                </a:lnTo>
                <a:lnTo>
                  <a:pt x="13030" y="69989"/>
                </a:lnTo>
                <a:lnTo>
                  <a:pt x="13030" y="52527"/>
                </a:lnTo>
                <a:lnTo>
                  <a:pt x="14503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05" y="32943"/>
                </a:lnTo>
                <a:lnTo>
                  <a:pt x="8763" y="40043"/>
                </a:lnTo>
                <a:lnTo>
                  <a:pt x="1961" y="52397"/>
                </a:lnTo>
                <a:lnTo>
                  <a:pt x="0" y="65417"/>
                </a:lnTo>
                <a:lnTo>
                  <a:pt x="0" y="75196"/>
                </a:lnTo>
                <a:lnTo>
                  <a:pt x="2400" y="83184"/>
                </a:lnTo>
                <a:lnTo>
                  <a:pt x="7200" y="89395"/>
                </a:lnTo>
                <a:lnTo>
                  <a:pt x="11988" y="95605"/>
                </a:lnTo>
                <a:lnTo>
                  <a:pt x="18135" y="98704"/>
                </a:lnTo>
                <a:lnTo>
                  <a:pt x="32740" y="98666"/>
                </a:lnTo>
                <a:lnTo>
                  <a:pt x="38696" y="95999"/>
                </a:lnTo>
                <a:lnTo>
                  <a:pt x="43510" y="90728"/>
                </a:lnTo>
                <a:lnTo>
                  <a:pt x="43510" y="98704"/>
                </a:lnTo>
                <a:lnTo>
                  <a:pt x="54571" y="95300"/>
                </a:lnTo>
                <a:lnTo>
                  <a:pt x="65544" y="91884"/>
                </a:lnTo>
                <a:close/>
              </a:path>
              <a:path w="65544" h="98704">
                <a:moveTo>
                  <a:pt x="17462" y="40932"/>
                </a:moveTo>
                <a:lnTo>
                  <a:pt x="20421" y="36296"/>
                </a:lnTo>
                <a:lnTo>
                  <a:pt x="24853" y="33972"/>
                </a:lnTo>
                <a:lnTo>
                  <a:pt x="30759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8536949" y="2390575"/>
            <a:ext cx="49864" cy="62952"/>
          </a:xfrm>
          <a:custGeom>
            <a:avLst/>
            <a:gdLst/>
            <a:ahLst/>
            <a:cxnLst/>
            <a:rect l="l" t="t" r="r" b="b"/>
            <a:pathLst>
              <a:path w="31788" h="98158">
                <a:moveTo>
                  <a:pt x="31788" y="98158"/>
                </a:moveTo>
                <a:lnTo>
                  <a:pt x="31788" y="95427"/>
                </a:lnTo>
                <a:lnTo>
                  <a:pt x="28333" y="95427"/>
                </a:lnTo>
                <a:lnTo>
                  <a:pt x="25844" y="94462"/>
                </a:lnTo>
                <a:lnTo>
                  <a:pt x="22796" y="90601"/>
                </a:lnTo>
                <a:lnTo>
                  <a:pt x="22034" y="87477"/>
                </a:lnTo>
                <a:lnTo>
                  <a:pt x="22034" y="30695"/>
                </a:lnTo>
                <a:lnTo>
                  <a:pt x="10985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11" y="40017"/>
                </a:lnTo>
                <a:lnTo>
                  <a:pt x="6515" y="40474"/>
                </a:lnTo>
                <a:lnTo>
                  <a:pt x="7810" y="41605"/>
                </a:lnTo>
                <a:lnTo>
                  <a:pt x="9753" y="45110"/>
                </a:lnTo>
                <a:lnTo>
                  <a:pt x="9753" y="87477"/>
                </a:lnTo>
                <a:lnTo>
                  <a:pt x="9004" y="90589"/>
                </a:lnTo>
                <a:lnTo>
                  <a:pt x="7505" y="92494"/>
                </a:lnTo>
                <a:lnTo>
                  <a:pt x="3454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788" y="98158"/>
                </a:lnTo>
                <a:close/>
              </a:path>
              <a:path w="31788" h="98158">
                <a:moveTo>
                  <a:pt x="6883" y="7645"/>
                </a:moveTo>
                <a:lnTo>
                  <a:pt x="7632" y="11582"/>
                </a:lnTo>
                <a:lnTo>
                  <a:pt x="10579" y="14541"/>
                </a:lnTo>
                <a:lnTo>
                  <a:pt x="14528" y="15278"/>
                </a:lnTo>
                <a:lnTo>
                  <a:pt x="18478" y="14541"/>
                </a:lnTo>
                <a:lnTo>
                  <a:pt x="21424" y="11582"/>
                </a:lnTo>
                <a:lnTo>
                  <a:pt x="22174" y="7645"/>
                </a:lnTo>
                <a:lnTo>
                  <a:pt x="21424" y="3695"/>
                </a:lnTo>
                <a:lnTo>
                  <a:pt x="18478" y="736"/>
                </a:lnTo>
                <a:lnTo>
                  <a:pt x="14528" y="0"/>
                </a:lnTo>
                <a:lnTo>
                  <a:pt x="10579" y="736"/>
                </a:lnTo>
                <a:lnTo>
                  <a:pt x="7632" y="3695"/>
                </a:lnTo>
                <a:lnTo>
                  <a:pt x="6883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8596141" y="241030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45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46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63" y="12268"/>
                </a:moveTo>
                <a:lnTo>
                  <a:pt x="44919" y="7886"/>
                </a:lnTo>
                <a:lnTo>
                  <a:pt x="41021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61" y="0"/>
                </a:lnTo>
                <a:lnTo>
                  <a:pt x="13817" y="1562"/>
                </a:lnTo>
                <a:lnTo>
                  <a:pt x="9410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78" y="19291"/>
                </a:lnTo>
                <a:lnTo>
                  <a:pt x="5753" y="21970"/>
                </a:lnTo>
                <a:lnTo>
                  <a:pt x="8928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35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86" y="5397"/>
                </a:lnTo>
                <a:lnTo>
                  <a:pt x="33845" y="9258"/>
                </a:lnTo>
                <a:lnTo>
                  <a:pt x="34582" y="12776"/>
                </a:lnTo>
                <a:lnTo>
                  <a:pt x="34582" y="26060"/>
                </a:lnTo>
                <a:lnTo>
                  <a:pt x="26733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80" y="40284"/>
                </a:lnTo>
                <a:lnTo>
                  <a:pt x="2222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09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80" y="69303"/>
                </a:lnTo>
                <a:lnTo>
                  <a:pt x="19545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30" y="56121"/>
                </a:lnTo>
                <a:lnTo>
                  <a:pt x="13030" y="53479"/>
                </a:lnTo>
                <a:lnTo>
                  <a:pt x="13030" y="46837"/>
                </a:lnTo>
                <a:lnTo>
                  <a:pt x="14465" y="43776"/>
                </a:lnTo>
                <a:lnTo>
                  <a:pt x="17322" y="40893"/>
                </a:lnTo>
                <a:lnTo>
                  <a:pt x="20193" y="37998"/>
                </a:lnTo>
                <a:lnTo>
                  <a:pt x="24193" y="35585"/>
                </a:lnTo>
                <a:lnTo>
                  <a:pt x="29324" y="33629"/>
                </a:lnTo>
                <a:lnTo>
                  <a:pt x="34582" y="31648"/>
                </a:lnTo>
                <a:lnTo>
                  <a:pt x="34582" y="55041"/>
                </a:lnTo>
                <a:lnTo>
                  <a:pt x="30759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187" y="63703"/>
                </a:lnTo>
                <a:lnTo>
                  <a:pt x="34925" y="59410"/>
                </a:lnTo>
                <a:lnTo>
                  <a:pt x="35331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75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44" y="60070"/>
                </a:lnTo>
                <a:lnTo>
                  <a:pt x="50952" y="60718"/>
                </a:lnTo>
                <a:lnTo>
                  <a:pt x="47205" y="58216"/>
                </a:lnTo>
                <a:lnTo>
                  <a:pt x="46863" y="54648"/>
                </a:lnTo>
                <a:lnTo>
                  <a:pt x="46863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8689528" y="2401025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43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51" y="21971"/>
                </a:lnTo>
                <a:lnTo>
                  <a:pt x="34251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48" y="0"/>
                </a:lnTo>
                <a:lnTo>
                  <a:pt x="16243" y="5054"/>
                </a:lnTo>
                <a:lnTo>
                  <a:pt x="14058" y="8890"/>
                </a:lnTo>
                <a:lnTo>
                  <a:pt x="11607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309" y="77063"/>
                </a:lnTo>
                <a:lnTo>
                  <a:pt x="11531" y="79743"/>
                </a:lnTo>
                <a:lnTo>
                  <a:pt x="13804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76" y="82702"/>
                </a:lnTo>
                <a:lnTo>
                  <a:pt x="30327" y="80568"/>
                </a:lnTo>
                <a:lnTo>
                  <a:pt x="33578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86" y="70472"/>
                </a:lnTo>
                <a:lnTo>
                  <a:pt x="33350" y="73139"/>
                </a:lnTo>
                <a:lnTo>
                  <a:pt x="30302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8752564" y="241030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81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405" y="10909"/>
                </a:lnTo>
                <a:lnTo>
                  <a:pt x="18135" y="6591"/>
                </a:lnTo>
                <a:lnTo>
                  <a:pt x="21932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307" y="52539"/>
                </a:lnTo>
                <a:lnTo>
                  <a:pt x="43700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15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67" y="19100"/>
                </a:lnTo>
                <a:lnTo>
                  <a:pt x="52616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14" y="9829"/>
                </a:lnTo>
                <a:lnTo>
                  <a:pt x="38468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42" y="11413"/>
                </a:lnTo>
                <a:lnTo>
                  <a:pt x="1760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8849818" y="2391446"/>
            <a:ext cx="49864" cy="62072"/>
          </a:xfrm>
          <a:custGeom>
            <a:avLst/>
            <a:gdLst/>
            <a:ahLst/>
            <a:cxnLst/>
            <a:rect l="l" t="t" r="r" b="b"/>
            <a:pathLst>
              <a:path w="31788" h="96786">
                <a:moveTo>
                  <a:pt x="31788" y="96786"/>
                </a:moveTo>
                <a:lnTo>
                  <a:pt x="31788" y="94068"/>
                </a:lnTo>
                <a:lnTo>
                  <a:pt x="28333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34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8906315" y="2411523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4" y="8102"/>
                </a:lnTo>
                <a:lnTo>
                  <a:pt x="9893" y="11874"/>
                </a:lnTo>
                <a:lnTo>
                  <a:pt x="32054" y="63957"/>
                </a:lnTo>
                <a:lnTo>
                  <a:pt x="31838" y="64236"/>
                </a:lnTo>
                <a:lnTo>
                  <a:pt x="27609" y="74409"/>
                </a:lnTo>
                <a:lnTo>
                  <a:pt x="26288" y="77457"/>
                </a:lnTo>
                <a:lnTo>
                  <a:pt x="23685" y="81102"/>
                </a:lnTo>
                <a:lnTo>
                  <a:pt x="21005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0" y="80759"/>
                </a:lnTo>
                <a:lnTo>
                  <a:pt x="2641" y="83705"/>
                </a:lnTo>
                <a:lnTo>
                  <a:pt x="2031" y="87033"/>
                </a:lnTo>
                <a:lnTo>
                  <a:pt x="2031" y="89623"/>
                </a:lnTo>
                <a:lnTo>
                  <a:pt x="4952" y="93383"/>
                </a:lnTo>
                <a:lnTo>
                  <a:pt x="9410" y="95846"/>
                </a:lnTo>
                <a:lnTo>
                  <a:pt x="17183" y="95846"/>
                </a:lnTo>
                <a:lnTo>
                  <a:pt x="21424" y="93675"/>
                </a:lnTo>
                <a:lnTo>
                  <a:pt x="25184" y="89319"/>
                </a:lnTo>
                <a:lnTo>
                  <a:pt x="28930" y="84975"/>
                </a:lnTo>
                <a:lnTo>
                  <a:pt x="32816" y="77685"/>
                </a:lnTo>
                <a:lnTo>
                  <a:pt x="36829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69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9077525" y="2411532"/>
            <a:ext cx="108074" cy="43306"/>
          </a:xfrm>
          <a:custGeom>
            <a:avLst/>
            <a:gdLst/>
            <a:ahLst/>
            <a:cxnLst/>
            <a:rect l="l" t="t" r="r" b="b"/>
            <a:pathLst>
              <a:path w="68897" h="67525">
                <a:moveTo>
                  <a:pt x="10985" y="0"/>
                </a:moveTo>
                <a:lnTo>
                  <a:pt x="0" y="0"/>
                </a:lnTo>
                <a:lnTo>
                  <a:pt x="0" y="2730"/>
                </a:lnTo>
                <a:lnTo>
                  <a:pt x="3454" y="2730"/>
                </a:lnTo>
                <a:lnTo>
                  <a:pt x="5943" y="3581"/>
                </a:lnTo>
                <a:lnTo>
                  <a:pt x="8991" y="6997"/>
                </a:lnTo>
                <a:lnTo>
                  <a:pt x="9753" y="9779"/>
                </a:lnTo>
                <a:lnTo>
                  <a:pt x="9753" y="52146"/>
                </a:lnTo>
                <a:lnTo>
                  <a:pt x="11150" y="57721"/>
                </a:lnTo>
                <a:lnTo>
                  <a:pt x="13919" y="61582"/>
                </a:lnTo>
                <a:lnTo>
                  <a:pt x="16687" y="65455"/>
                </a:lnTo>
                <a:lnTo>
                  <a:pt x="20675" y="67398"/>
                </a:lnTo>
                <a:lnTo>
                  <a:pt x="34353" y="67398"/>
                </a:lnTo>
                <a:lnTo>
                  <a:pt x="41567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91" y="64122"/>
                </a:lnTo>
                <a:lnTo>
                  <a:pt x="68897" y="60706"/>
                </a:lnTo>
                <a:lnTo>
                  <a:pt x="68897" y="57975"/>
                </a:lnTo>
                <a:lnTo>
                  <a:pt x="64985" y="58204"/>
                </a:lnTo>
                <a:lnTo>
                  <a:pt x="62382" y="57746"/>
                </a:lnTo>
                <a:lnTo>
                  <a:pt x="61087" y="56616"/>
                </a:lnTo>
                <a:lnTo>
                  <a:pt x="59143" y="53111"/>
                </a:lnTo>
                <a:lnTo>
                  <a:pt x="59143" y="0"/>
                </a:lnTo>
                <a:lnTo>
                  <a:pt x="37109" y="0"/>
                </a:lnTo>
                <a:lnTo>
                  <a:pt x="37109" y="2730"/>
                </a:lnTo>
                <a:lnTo>
                  <a:pt x="40563" y="2730"/>
                </a:lnTo>
                <a:lnTo>
                  <a:pt x="44577" y="4978"/>
                </a:lnTo>
                <a:lnTo>
                  <a:pt x="46863" y="8928"/>
                </a:lnTo>
                <a:lnTo>
                  <a:pt x="46863" y="50126"/>
                </a:lnTo>
                <a:lnTo>
                  <a:pt x="42227" y="55587"/>
                </a:lnTo>
                <a:lnTo>
                  <a:pt x="37274" y="58318"/>
                </a:lnTo>
                <a:lnTo>
                  <a:pt x="28536" y="58318"/>
                </a:lnTo>
                <a:lnTo>
                  <a:pt x="26009" y="57200"/>
                </a:lnTo>
                <a:lnTo>
                  <a:pt x="22821" y="52743"/>
                </a:lnTo>
                <a:lnTo>
                  <a:pt x="22034" y="49212"/>
                </a:lnTo>
                <a:lnTo>
                  <a:pt x="22034" y="0"/>
                </a:lnTo>
                <a:lnTo>
                  <a:pt x="109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9187190" y="2410253"/>
            <a:ext cx="102835" cy="62740"/>
          </a:xfrm>
          <a:custGeom>
            <a:avLst/>
            <a:gdLst/>
            <a:ahLst/>
            <a:cxnLst/>
            <a:rect l="l" t="t" r="r" b="b"/>
            <a:pathLst>
              <a:path w="65557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20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72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14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99" y="58737"/>
                </a:lnTo>
                <a:lnTo>
                  <a:pt x="58898" y="56255"/>
                </a:lnTo>
                <a:lnTo>
                  <a:pt x="63889" y="45015"/>
                </a:lnTo>
                <a:lnTo>
                  <a:pt x="65557" y="31381"/>
                </a:lnTo>
                <a:lnTo>
                  <a:pt x="65557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201" y="76"/>
                </a:lnTo>
                <a:lnTo>
                  <a:pt x="27851" y="3352"/>
                </a:lnTo>
                <a:lnTo>
                  <a:pt x="22301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53" y="14693"/>
                </a:lnTo>
                <a:lnTo>
                  <a:pt x="9753" y="88379"/>
                </a:lnTo>
                <a:lnTo>
                  <a:pt x="9182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57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9302758" y="2410303"/>
            <a:ext cx="62753" cy="44446"/>
          </a:xfrm>
          <a:custGeom>
            <a:avLst/>
            <a:gdLst/>
            <a:ahLst/>
            <a:cxnLst/>
            <a:rect l="l" t="t" r="r" b="b"/>
            <a:pathLst>
              <a:path w="40004" h="69303">
                <a:moveTo>
                  <a:pt x="21780" y="61658"/>
                </a:moveTo>
                <a:lnTo>
                  <a:pt x="18376" y="55219"/>
                </a:lnTo>
                <a:lnTo>
                  <a:pt x="17693" y="53834"/>
                </a:lnTo>
                <a:lnTo>
                  <a:pt x="14439" y="66217"/>
                </a:lnTo>
                <a:lnTo>
                  <a:pt x="21856" y="69303"/>
                </a:lnTo>
                <a:lnTo>
                  <a:pt x="40004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80" y="61658"/>
                </a:lnTo>
                <a:close/>
              </a:path>
              <a:path w="40004" h="69303">
                <a:moveTo>
                  <a:pt x="14439" y="66217"/>
                </a:moveTo>
                <a:lnTo>
                  <a:pt x="17693" y="53834"/>
                </a:lnTo>
                <a:lnTo>
                  <a:pt x="14405" y="42740"/>
                </a:lnTo>
                <a:lnTo>
                  <a:pt x="13309" y="28384"/>
                </a:lnTo>
                <a:lnTo>
                  <a:pt x="13309" y="20828"/>
                </a:lnTo>
                <a:lnTo>
                  <a:pt x="14706" y="14947"/>
                </a:lnTo>
                <a:lnTo>
                  <a:pt x="17538" y="10744"/>
                </a:lnTo>
                <a:lnTo>
                  <a:pt x="20358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13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72" y="58597"/>
                </a:lnTo>
                <a:lnTo>
                  <a:pt x="41452" y="62788"/>
                </a:lnTo>
                <a:lnTo>
                  <a:pt x="37541" y="64871"/>
                </a:lnTo>
                <a:lnTo>
                  <a:pt x="40004" y="69303"/>
                </a:lnTo>
                <a:lnTo>
                  <a:pt x="47421" y="65938"/>
                </a:lnTo>
                <a:lnTo>
                  <a:pt x="53174" y="59207"/>
                </a:lnTo>
                <a:lnTo>
                  <a:pt x="54343" y="57764"/>
                </a:lnTo>
                <a:lnTo>
                  <a:pt x="59935" y="46768"/>
                </a:lnTo>
                <a:lnTo>
                  <a:pt x="61798" y="33286"/>
                </a:lnTo>
                <a:lnTo>
                  <a:pt x="59620" y="19922"/>
                </a:lnTo>
                <a:lnTo>
                  <a:pt x="53136" y="9321"/>
                </a:lnTo>
                <a:lnTo>
                  <a:pt x="47370" y="3098"/>
                </a:lnTo>
                <a:lnTo>
                  <a:pt x="39954" y="0"/>
                </a:lnTo>
                <a:lnTo>
                  <a:pt x="21856" y="0"/>
                </a:lnTo>
                <a:lnTo>
                  <a:pt x="14439" y="3378"/>
                </a:lnTo>
                <a:lnTo>
                  <a:pt x="8661" y="10134"/>
                </a:lnTo>
                <a:lnTo>
                  <a:pt x="1860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95" y="53848"/>
                </a:lnTo>
                <a:lnTo>
                  <a:pt x="8661" y="60032"/>
                </a:lnTo>
                <a:lnTo>
                  <a:pt x="14439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9409877" y="2410255"/>
            <a:ext cx="108074" cy="43265"/>
          </a:xfrm>
          <a:custGeom>
            <a:avLst/>
            <a:gdLst/>
            <a:ahLst/>
            <a:cxnLst/>
            <a:rect l="l" t="t" r="r" b="b"/>
            <a:pathLst>
              <a:path w="68897" h="67462">
                <a:moveTo>
                  <a:pt x="28333" y="64744"/>
                </a:moveTo>
                <a:lnTo>
                  <a:pt x="25844" y="63677"/>
                </a:lnTo>
                <a:lnTo>
                  <a:pt x="22796" y="59397"/>
                </a:lnTo>
                <a:lnTo>
                  <a:pt x="22034" y="55892"/>
                </a:lnTo>
                <a:lnTo>
                  <a:pt x="22097" y="16243"/>
                </a:lnTo>
                <a:lnTo>
                  <a:pt x="25882" y="10782"/>
                </a:lnTo>
                <a:lnTo>
                  <a:pt x="30924" y="8051"/>
                </a:lnTo>
                <a:lnTo>
                  <a:pt x="40563" y="8051"/>
                </a:lnTo>
                <a:lnTo>
                  <a:pt x="43002" y="9131"/>
                </a:lnTo>
                <a:lnTo>
                  <a:pt x="46088" y="13462"/>
                </a:lnTo>
                <a:lnTo>
                  <a:pt x="46862" y="16852"/>
                </a:lnTo>
                <a:lnTo>
                  <a:pt x="46862" y="55892"/>
                </a:lnTo>
                <a:lnTo>
                  <a:pt x="46100" y="59397"/>
                </a:lnTo>
                <a:lnTo>
                  <a:pt x="44576" y="61531"/>
                </a:lnTo>
                <a:lnTo>
                  <a:pt x="40563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897" y="67462"/>
                </a:lnTo>
                <a:lnTo>
                  <a:pt x="68897" y="64744"/>
                </a:lnTo>
                <a:lnTo>
                  <a:pt x="65443" y="64744"/>
                </a:lnTo>
                <a:lnTo>
                  <a:pt x="62941" y="63677"/>
                </a:lnTo>
                <a:lnTo>
                  <a:pt x="59905" y="59397"/>
                </a:lnTo>
                <a:lnTo>
                  <a:pt x="59143" y="55892"/>
                </a:lnTo>
                <a:lnTo>
                  <a:pt x="59143" y="14871"/>
                </a:lnTo>
                <a:lnTo>
                  <a:pt x="57873" y="8991"/>
                </a:lnTo>
                <a:lnTo>
                  <a:pt x="55321" y="5435"/>
                </a:lnTo>
                <a:lnTo>
                  <a:pt x="52768" y="1854"/>
                </a:lnTo>
                <a:lnTo>
                  <a:pt x="48564" y="76"/>
                </a:lnTo>
                <a:lnTo>
                  <a:pt x="34836" y="76"/>
                </a:lnTo>
                <a:lnTo>
                  <a:pt x="27939" y="3733"/>
                </a:lnTo>
                <a:lnTo>
                  <a:pt x="22034" y="11061"/>
                </a:lnTo>
                <a:lnTo>
                  <a:pt x="22034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766"/>
                </a:lnTo>
                <a:lnTo>
                  <a:pt x="7810" y="10883"/>
                </a:lnTo>
                <a:lnTo>
                  <a:pt x="9753" y="14376"/>
                </a:lnTo>
                <a:lnTo>
                  <a:pt x="9753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54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1120031" y="302122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307AB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1120034" y="3021226"/>
            <a:ext cx="9604546" cy="0"/>
          </a:xfrm>
          <a:custGeom>
            <a:avLst/>
            <a:gdLst/>
            <a:ahLst/>
            <a:cxnLst/>
            <a:rect l="l" t="t" r="r" b="b"/>
            <a:pathLst>
              <a:path w="6122898">
                <a:moveTo>
                  <a:pt x="0" y="0"/>
                </a:moveTo>
                <a:lnTo>
                  <a:pt x="6122898" y="0"/>
                </a:lnTo>
              </a:path>
            </a:pathLst>
          </a:custGeom>
          <a:ln w="12700">
            <a:solidFill>
              <a:srgbClr val="307AB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4355396" y="2864892"/>
            <a:ext cx="190649" cy="78337"/>
          </a:xfrm>
          <a:custGeom>
            <a:avLst/>
            <a:gdLst/>
            <a:ahLst/>
            <a:cxnLst/>
            <a:rect l="l" t="t" r="r" b="b"/>
            <a:pathLst>
              <a:path w="121538" h="122148">
                <a:moveTo>
                  <a:pt x="1650" y="5118"/>
                </a:moveTo>
                <a:lnTo>
                  <a:pt x="7035" y="5118"/>
                </a:lnTo>
                <a:lnTo>
                  <a:pt x="10820" y="6210"/>
                </a:lnTo>
                <a:lnTo>
                  <a:pt x="15227" y="10553"/>
                </a:lnTo>
                <a:lnTo>
                  <a:pt x="16319" y="14274"/>
                </a:lnTo>
                <a:lnTo>
                  <a:pt x="16319" y="107886"/>
                </a:lnTo>
                <a:lnTo>
                  <a:pt x="15227" y="111594"/>
                </a:lnTo>
                <a:lnTo>
                  <a:pt x="10820" y="115925"/>
                </a:lnTo>
                <a:lnTo>
                  <a:pt x="7061" y="117030"/>
                </a:lnTo>
                <a:lnTo>
                  <a:pt x="88" y="117030"/>
                </a:lnTo>
                <a:lnTo>
                  <a:pt x="88" y="122148"/>
                </a:lnTo>
                <a:lnTo>
                  <a:pt x="53733" y="122148"/>
                </a:lnTo>
                <a:lnTo>
                  <a:pt x="48806" y="114376"/>
                </a:lnTo>
                <a:lnTo>
                  <a:pt x="46088" y="111772"/>
                </a:lnTo>
                <a:lnTo>
                  <a:pt x="45402" y="109093"/>
                </a:lnTo>
                <a:lnTo>
                  <a:pt x="45402" y="13487"/>
                </a:lnTo>
                <a:lnTo>
                  <a:pt x="46088" y="10782"/>
                </a:lnTo>
                <a:lnTo>
                  <a:pt x="48806" y="8064"/>
                </a:lnTo>
                <a:lnTo>
                  <a:pt x="30822" y="0"/>
                </a:lnTo>
                <a:lnTo>
                  <a:pt x="0" y="0"/>
                </a:lnTo>
                <a:lnTo>
                  <a:pt x="0" y="5118"/>
                </a:lnTo>
                <a:lnTo>
                  <a:pt x="1650" y="5118"/>
                </a:lnTo>
                <a:close/>
              </a:path>
              <a:path w="121538" h="122148">
                <a:moveTo>
                  <a:pt x="83024" y="117850"/>
                </a:moveTo>
                <a:lnTo>
                  <a:pt x="94169" y="112873"/>
                </a:lnTo>
                <a:lnTo>
                  <a:pt x="103657" y="106006"/>
                </a:lnTo>
                <a:lnTo>
                  <a:pt x="110419" y="98615"/>
                </a:lnTo>
                <a:lnTo>
                  <a:pt x="116598" y="87856"/>
                </a:lnTo>
                <a:lnTo>
                  <a:pt x="120304" y="75359"/>
                </a:lnTo>
                <a:lnTo>
                  <a:pt x="121538" y="61125"/>
                </a:lnTo>
                <a:lnTo>
                  <a:pt x="120846" y="49844"/>
                </a:lnTo>
                <a:lnTo>
                  <a:pt x="117896" y="36828"/>
                </a:lnTo>
                <a:lnTo>
                  <a:pt x="112628" y="25594"/>
                </a:lnTo>
                <a:lnTo>
                  <a:pt x="105041" y="16141"/>
                </a:lnTo>
                <a:lnTo>
                  <a:pt x="97211" y="9856"/>
                </a:lnTo>
                <a:lnTo>
                  <a:pt x="86254" y="4381"/>
                </a:lnTo>
                <a:lnTo>
                  <a:pt x="73526" y="1095"/>
                </a:lnTo>
                <a:lnTo>
                  <a:pt x="59029" y="0"/>
                </a:lnTo>
                <a:lnTo>
                  <a:pt x="30822" y="0"/>
                </a:lnTo>
                <a:lnTo>
                  <a:pt x="48806" y="8064"/>
                </a:lnTo>
                <a:lnTo>
                  <a:pt x="51536" y="7378"/>
                </a:lnTo>
                <a:lnTo>
                  <a:pt x="55651" y="7378"/>
                </a:lnTo>
                <a:lnTo>
                  <a:pt x="60466" y="7679"/>
                </a:lnTo>
                <a:lnTo>
                  <a:pt x="72766" y="11881"/>
                </a:lnTo>
                <a:lnTo>
                  <a:pt x="81991" y="21018"/>
                </a:lnTo>
                <a:lnTo>
                  <a:pt x="87555" y="33300"/>
                </a:lnTo>
                <a:lnTo>
                  <a:pt x="90125" y="45988"/>
                </a:lnTo>
                <a:lnTo>
                  <a:pt x="90982" y="61163"/>
                </a:lnTo>
                <a:lnTo>
                  <a:pt x="90927" y="65823"/>
                </a:lnTo>
                <a:lnTo>
                  <a:pt x="89627" y="80536"/>
                </a:lnTo>
                <a:lnTo>
                  <a:pt x="86607" y="92537"/>
                </a:lnTo>
                <a:lnTo>
                  <a:pt x="81864" y="101828"/>
                </a:lnTo>
                <a:lnTo>
                  <a:pt x="79407" y="104871"/>
                </a:lnTo>
                <a:lnTo>
                  <a:pt x="69193" y="111955"/>
                </a:lnTo>
                <a:lnTo>
                  <a:pt x="55562" y="114769"/>
                </a:lnTo>
                <a:lnTo>
                  <a:pt x="51511" y="114947"/>
                </a:lnTo>
                <a:lnTo>
                  <a:pt x="48806" y="114376"/>
                </a:lnTo>
                <a:lnTo>
                  <a:pt x="53733" y="122148"/>
                </a:lnTo>
                <a:lnTo>
                  <a:pt x="55757" y="122132"/>
                </a:lnTo>
                <a:lnTo>
                  <a:pt x="70220" y="120937"/>
                </a:lnTo>
                <a:lnTo>
                  <a:pt x="83024" y="11785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4558434" y="2888393"/>
            <a:ext cx="76936" cy="56403"/>
          </a:xfrm>
          <a:custGeom>
            <a:avLst/>
            <a:gdLst/>
            <a:ahLst/>
            <a:cxnLst/>
            <a:rect l="l" t="t" r="r" b="b"/>
            <a:pathLst>
              <a:path w="49047" h="87947">
                <a:moveTo>
                  <a:pt x="49047" y="78384"/>
                </a:moveTo>
                <a:lnTo>
                  <a:pt x="45402" y="81432"/>
                </a:lnTo>
                <a:lnTo>
                  <a:pt x="35039" y="81432"/>
                </a:lnTo>
                <a:lnTo>
                  <a:pt x="31419" y="78384"/>
                </a:lnTo>
                <a:lnTo>
                  <a:pt x="40195" y="87947"/>
                </a:lnTo>
                <a:lnTo>
                  <a:pt x="46621" y="87490"/>
                </a:lnTo>
                <a:lnTo>
                  <a:pt x="49047" y="78384"/>
                </a:lnTo>
                <a:close/>
              </a:path>
              <a:path w="49047" h="87947">
                <a:moveTo>
                  <a:pt x="21630" y="4427"/>
                </a:moveTo>
                <a:lnTo>
                  <a:pt x="11417" y="12496"/>
                </a:lnTo>
                <a:lnTo>
                  <a:pt x="6550" y="18944"/>
                </a:lnTo>
                <a:lnTo>
                  <a:pt x="1636" y="30548"/>
                </a:lnTo>
                <a:lnTo>
                  <a:pt x="0" y="44018"/>
                </a:lnTo>
                <a:lnTo>
                  <a:pt x="659" y="52751"/>
                </a:lnTo>
                <a:lnTo>
                  <a:pt x="4388" y="65024"/>
                </a:lnTo>
                <a:lnTo>
                  <a:pt x="11417" y="75450"/>
                </a:lnTo>
                <a:lnTo>
                  <a:pt x="15978" y="79756"/>
                </a:lnTo>
                <a:lnTo>
                  <a:pt x="27109" y="85899"/>
                </a:lnTo>
                <a:lnTo>
                  <a:pt x="40195" y="87947"/>
                </a:lnTo>
                <a:lnTo>
                  <a:pt x="31419" y="78384"/>
                </a:lnTo>
                <a:lnTo>
                  <a:pt x="29337" y="72275"/>
                </a:lnTo>
                <a:lnTo>
                  <a:pt x="28163" y="67830"/>
                </a:lnTo>
                <a:lnTo>
                  <a:pt x="26700" y="56193"/>
                </a:lnTo>
                <a:lnTo>
                  <a:pt x="26212" y="40284"/>
                </a:lnTo>
                <a:lnTo>
                  <a:pt x="26217" y="38815"/>
                </a:lnTo>
                <a:lnTo>
                  <a:pt x="27057" y="23826"/>
                </a:lnTo>
                <a:lnTo>
                  <a:pt x="29337" y="14020"/>
                </a:lnTo>
                <a:lnTo>
                  <a:pt x="31419" y="9016"/>
                </a:lnTo>
                <a:lnTo>
                  <a:pt x="35039" y="6515"/>
                </a:lnTo>
                <a:lnTo>
                  <a:pt x="45402" y="6515"/>
                </a:lnTo>
                <a:lnTo>
                  <a:pt x="49047" y="9016"/>
                </a:lnTo>
                <a:lnTo>
                  <a:pt x="51130" y="14020"/>
                </a:lnTo>
                <a:lnTo>
                  <a:pt x="53534" y="24867"/>
                </a:lnTo>
                <a:lnTo>
                  <a:pt x="54254" y="40284"/>
                </a:lnTo>
                <a:lnTo>
                  <a:pt x="54116" y="49264"/>
                </a:lnTo>
                <a:lnTo>
                  <a:pt x="53111" y="62904"/>
                </a:lnTo>
                <a:lnTo>
                  <a:pt x="51130" y="72275"/>
                </a:lnTo>
                <a:lnTo>
                  <a:pt x="49047" y="78384"/>
                </a:lnTo>
                <a:lnTo>
                  <a:pt x="46621" y="87490"/>
                </a:lnTo>
                <a:lnTo>
                  <a:pt x="58783" y="83513"/>
                </a:lnTo>
                <a:lnTo>
                  <a:pt x="69011" y="75450"/>
                </a:lnTo>
                <a:lnTo>
                  <a:pt x="73871" y="69051"/>
                </a:lnTo>
                <a:lnTo>
                  <a:pt x="78827" y="57461"/>
                </a:lnTo>
                <a:lnTo>
                  <a:pt x="80479" y="44018"/>
                </a:lnTo>
                <a:lnTo>
                  <a:pt x="79804" y="35171"/>
                </a:lnTo>
                <a:lnTo>
                  <a:pt x="76051" y="22903"/>
                </a:lnTo>
                <a:lnTo>
                  <a:pt x="69011" y="12496"/>
                </a:lnTo>
                <a:lnTo>
                  <a:pt x="64413" y="8172"/>
                </a:lnTo>
                <a:lnTo>
                  <a:pt x="53268" y="2043"/>
                </a:lnTo>
                <a:lnTo>
                  <a:pt x="40195" y="0"/>
                </a:lnTo>
                <a:lnTo>
                  <a:pt x="33795" y="453"/>
                </a:lnTo>
                <a:lnTo>
                  <a:pt x="21630" y="442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4695158" y="2888391"/>
            <a:ext cx="145865" cy="54840"/>
          </a:xfrm>
          <a:custGeom>
            <a:avLst/>
            <a:gdLst/>
            <a:ahLst/>
            <a:cxnLst/>
            <a:rect l="l" t="t" r="r" b="b"/>
            <a:pathLst>
              <a:path w="92989" h="85509">
                <a:moveTo>
                  <a:pt x="61036" y="0"/>
                </a:moveTo>
                <a:lnTo>
                  <a:pt x="52704" y="0"/>
                </a:lnTo>
                <a:lnTo>
                  <a:pt x="45707" y="2920"/>
                </a:lnTo>
                <a:lnTo>
                  <a:pt x="40030" y="8775"/>
                </a:lnTo>
                <a:lnTo>
                  <a:pt x="37718" y="11150"/>
                </a:lnTo>
                <a:lnTo>
                  <a:pt x="35737" y="13919"/>
                </a:lnTo>
                <a:lnTo>
                  <a:pt x="34124" y="17106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2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0"/>
                </a:lnTo>
                <a:lnTo>
                  <a:pt x="0" y="85509"/>
                </a:lnTo>
                <a:lnTo>
                  <a:pt x="43929" y="85509"/>
                </a:lnTo>
                <a:lnTo>
                  <a:pt x="43929" y="80390"/>
                </a:lnTo>
                <a:lnTo>
                  <a:pt x="40347" y="80098"/>
                </a:lnTo>
                <a:lnTo>
                  <a:pt x="37807" y="79095"/>
                </a:lnTo>
                <a:lnTo>
                  <a:pt x="34861" y="75615"/>
                </a:lnTo>
                <a:lnTo>
                  <a:pt x="34124" y="72783"/>
                </a:lnTo>
                <a:lnTo>
                  <a:pt x="34124" y="22745"/>
                </a:lnTo>
                <a:lnTo>
                  <a:pt x="35115" y="21069"/>
                </a:lnTo>
                <a:lnTo>
                  <a:pt x="37591" y="17881"/>
                </a:lnTo>
                <a:lnTo>
                  <a:pt x="41122" y="13893"/>
                </a:lnTo>
                <a:lnTo>
                  <a:pt x="45034" y="11899"/>
                </a:lnTo>
                <a:lnTo>
                  <a:pt x="52146" y="11899"/>
                </a:lnTo>
                <a:lnTo>
                  <a:pt x="54444" y="13017"/>
                </a:lnTo>
                <a:lnTo>
                  <a:pt x="57911" y="17538"/>
                </a:lnTo>
                <a:lnTo>
                  <a:pt x="58775" y="20523"/>
                </a:lnTo>
                <a:lnTo>
                  <a:pt x="58775" y="72783"/>
                </a:lnTo>
                <a:lnTo>
                  <a:pt x="58051" y="75615"/>
                </a:lnTo>
                <a:lnTo>
                  <a:pt x="56603" y="77355"/>
                </a:lnTo>
                <a:lnTo>
                  <a:pt x="52641" y="80098"/>
                </a:lnTo>
                <a:lnTo>
                  <a:pt x="49060" y="80390"/>
                </a:lnTo>
                <a:lnTo>
                  <a:pt x="49060" y="85509"/>
                </a:lnTo>
                <a:lnTo>
                  <a:pt x="92989" y="85509"/>
                </a:lnTo>
                <a:lnTo>
                  <a:pt x="92989" y="80390"/>
                </a:lnTo>
                <a:lnTo>
                  <a:pt x="89395" y="80098"/>
                </a:lnTo>
                <a:lnTo>
                  <a:pt x="86867" y="79095"/>
                </a:lnTo>
                <a:lnTo>
                  <a:pt x="83908" y="75615"/>
                </a:lnTo>
                <a:lnTo>
                  <a:pt x="83172" y="72783"/>
                </a:lnTo>
                <a:lnTo>
                  <a:pt x="83172" y="18173"/>
                </a:lnTo>
                <a:lnTo>
                  <a:pt x="81229" y="11645"/>
                </a:lnTo>
                <a:lnTo>
                  <a:pt x="77355" y="6984"/>
                </a:lnTo>
                <a:lnTo>
                  <a:pt x="73482" y="2336"/>
                </a:lnTo>
                <a:lnTo>
                  <a:pt x="68033" y="0"/>
                </a:lnTo>
                <a:lnTo>
                  <a:pt x="61036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4849450" y="2888391"/>
            <a:ext cx="145865" cy="54840"/>
          </a:xfrm>
          <a:custGeom>
            <a:avLst/>
            <a:gdLst/>
            <a:ahLst/>
            <a:cxnLst/>
            <a:rect l="l" t="t" r="r" b="b"/>
            <a:pathLst>
              <a:path w="92989" h="85509">
                <a:moveTo>
                  <a:pt x="61036" y="0"/>
                </a:moveTo>
                <a:lnTo>
                  <a:pt x="52704" y="0"/>
                </a:lnTo>
                <a:lnTo>
                  <a:pt x="45707" y="2920"/>
                </a:lnTo>
                <a:lnTo>
                  <a:pt x="40030" y="8775"/>
                </a:lnTo>
                <a:lnTo>
                  <a:pt x="37718" y="11150"/>
                </a:lnTo>
                <a:lnTo>
                  <a:pt x="35737" y="13919"/>
                </a:lnTo>
                <a:lnTo>
                  <a:pt x="34124" y="17106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2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0"/>
                </a:lnTo>
                <a:lnTo>
                  <a:pt x="0" y="85509"/>
                </a:lnTo>
                <a:lnTo>
                  <a:pt x="43929" y="85509"/>
                </a:lnTo>
                <a:lnTo>
                  <a:pt x="43929" y="80390"/>
                </a:lnTo>
                <a:lnTo>
                  <a:pt x="40347" y="80098"/>
                </a:lnTo>
                <a:lnTo>
                  <a:pt x="37807" y="79095"/>
                </a:lnTo>
                <a:lnTo>
                  <a:pt x="34861" y="75615"/>
                </a:lnTo>
                <a:lnTo>
                  <a:pt x="34124" y="72783"/>
                </a:lnTo>
                <a:lnTo>
                  <a:pt x="34124" y="22745"/>
                </a:lnTo>
                <a:lnTo>
                  <a:pt x="35115" y="21069"/>
                </a:lnTo>
                <a:lnTo>
                  <a:pt x="37591" y="17881"/>
                </a:lnTo>
                <a:lnTo>
                  <a:pt x="41122" y="13893"/>
                </a:lnTo>
                <a:lnTo>
                  <a:pt x="45034" y="11899"/>
                </a:lnTo>
                <a:lnTo>
                  <a:pt x="52146" y="11899"/>
                </a:lnTo>
                <a:lnTo>
                  <a:pt x="54444" y="13017"/>
                </a:lnTo>
                <a:lnTo>
                  <a:pt x="57911" y="17538"/>
                </a:lnTo>
                <a:lnTo>
                  <a:pt x="58775" y="20523"/>
                </a:lnTo>
                <a:lnTo>
                  <a:pt x="58775" y="72783"/>
                </a:lnTo>
                <a:lnTo>
                  <a:pt x="58051" y="75615"/>
                </a:lnTo>
                <a:lnTo>
                  <a:pt x="56603" y="77355"/>
                </a:lnTo>
                <a:lnTo>
                  <a:pt x="52641" y="80098"/>
                </a:lnTo>
                <a:lnTo>
                  <a:pt x="49060" y="80390"/>
                </a:lnTo>
                <a:lnTo>
                  <a:pt x="49060" y="85509"/>
                </a:lnTo>
                <a:lnTo>
                  <a:pt x="92989" y="85509"/>
                </a:lnTo>
                <a:lnTo>
                  <a:pt x="92989" y="80390"/>
                </a:lnTo>
                <a:lnTo>
                  <a:pt x="89395" y="80098"/>
                </a:lnTo>
                <a:lnTo>
                  <a:pt x="86867" y="79095"/>
                </a:lnTo>
                <a:lnTo>
                  <a:pt x="83908" y="75615"/>
                </a:lnTo>
                <a:lnTo>
                  <a:pt x="83172" y="72783"/>
                </a:lnTo>
                <a:lnTo>
                  <a:pt x="83172" y="18173"/>
                </a:lnTo>
                <a:lnTo>
                  <a:pt x="81229" y="11645"/>
                </a:lnTo>
                <a:lnTo>
                  <a:pt x="77355" y="6984"/>
                </a:lnTo>
                <a:lnTo>
                  <a:pt x="73482" y="2336"/>
                </a:lnTo>
                <a:lnTo>
                  <a:pt x="68033" y="0"/>
                </a:lnTo>
                <a:lnTo>
                  <a:pt x="61036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5004163" y="2863338"/>
            <a:ext cx="55700" cy="79901"/>
          </a:xfrm>
          <a:custGeom>
            <a:avLst/>
            <a:gdLst/>
            <a:ahLst/>
            <a:cxnLst/>
            <a:rect l="l" t="t" r="r" b="b"/>
            <a:pathLst>
              <a:path w="35509" h="124587">
                <a:moveTo>
                  <a:pt x="35509" y="13804"/>
                </a:moveTo>
                <a:lnTo>
                  <a:pt x="35509" y="9931"/>
                </a:lnTo>
                <a:lnTo>
                  <a:pt x="34175" y="6654"/>
                </a:lnTo>
                <a:lnTo>
                  <a:pt x="31508" y="3987"/>
                </a:lnTo>
                <a:lnTo>
                  <a:pt x="28854" y="1333"/>
                </a:lnTo>
                <a:lnTo>
                  <a:pt x="25577" y="0"/>
                </a:lnTo>
                <a:lnTo>
                  <a:pt x="17830" y="0"/>
                </a:lnTo>
                <a:lnTo>
                  <a:pt x="14554" y="1333"/>
                </a:lnTo>
                <a:lnTo>
                  <a:pt x="11899" y="3987"/>
                </a:lnTo>
                <a:lnTo>
                  <a:pt x="9232" y="6654"/>
                </a:lnTo>
                <a:lnTo>
                  <a:pt x="7899" y="9931"/>
                </a:lnTo>
                <a:lnTo>
                  <a:pt x="7899" y="17678"/>
                </a:lnTo>
                <a:lnTo>
                  <a:pt x="9232" y="20955"/>
                </a:lnTo>
                <a:lnTo>
                  <a:pt x="11899" y="23609"/>
                </a:lnTo>
                <a:lnTo>
                  <a:pt x="14554" y="26276"/>
                </a:lnTo>
                <a:lnTo>
                  <a:pt x="17830" y="27609"/>
                </a:lnTo>
                <a:lnTo>
                  <a:pt x="25577" y="27609"/>
                </a:lnTo>
                <a:lnTo>
                  <a:pt x="28854" y="26276"/>
                </a:lnTo>
                <a:lnTo>
                  <a:pt x="31508" y="23609"/>
                </a:lnTo>
                <a:lnTo>
                  <a:pt x="34175" y="20955"/>
                </a:lnTo>
                <a:lnTo>
                  <a:pt x="35509" y="17678"/>
                </a:lnTo>
                <a:lnTo>
                  <a:pt x="35509" y="13804"/>
                </a:lnTo>
                <a:close/>
              </a:path>
              <a:path w="35509" h="124587">
                <a:moveTo>
                  <a:pt x="43929" y="119456"/>
                </a:moveTo>
                <a:lnTo>
                  <a:pt x="40335" y="119164"/>
                </a:lnTo>
                <a:lnTo>
                  <a:pt x="37807" y="118160"/>
                </a:lnTo>
                <a:lnTo>
                  <a:pt x="34861" y="114680"/>
                </a:lnTo>
                <a:lnTo>
                  <a:pt x="34124" y="111848"/>
                </a:lnTo>
                <a:lnTo>
                  <a:pt x="34124" y="41503"/>
                </a:lnTo>
                <a:lnTo>
                  <a:pt x="0" y="41503"/>
                </a:lnTo>
                <a:lnTo>
                  <a:pt x="0" y="46621"/>
                </a:lnTo>
                <a:lnTo>
                  <a:pt x="3594" y="46850"/>
                </a:lnTo>
                <a:lnTo>
                  <a:pt x="6108" y="47840"/>
                </a:lnTo>
                <a:lnTo>
                  <a:pt x="9004" y="51308"/>
                </a:lnTo>
                <a:lnTo>
                  <a:pt x="9728" y="54178"/>
                </a:lnTo>
                <a:lnTo>
                  <a:pt x="9728" y="111848"/>
                </a:lnTo>
                <a:lnTo>
                  <a:pt x="9004" y="114680"/>
                </a:lnTo>
                <a:lnTo>
                  <a:pt x="7556" y="116420"/>
                </a:lnTo>
                <a:lnTo>
                  <a:pt x="3594" y="119164"/>
                </a:lnTo>
                <a:lnTo>
                  <a:pt x="0" y="119456"/>
                </a:lnTo>
                <a:lnTo>
                  <a:pt x="0" y="124587"/>
                </a:lnTo>
                <a:lnTo>
                  <a:pt x="43929" y="124587"/>
                </a:lnTo>
                <a:lnTo>
                  <a:pt x="43929" y="119456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5080820" y="2888391"/>
            <a:ext cx="145865" cy="54840"/>
          </a:xfrm>
          <a:custGeom>
            <a:avLst/>
            <a:gdLst/>
            <a:ahLst/>
            <a:cxnLst/>
            <a:rect l="l" t="t" r="r" b="b"/>
            <a:pathLst>
              <a:path w="92989" h="85509">
                <a:moveTo>
                  <a:pt x="61036" y="0"/>
                </a:moveTo>
                <a:lnTo>
                  <a:pt x="52704" y="0"/>
                </a:lnTo>
                <a:lnTo>
                  <a:pt x="45707" y="2920"/>
                </a:lnTo>
                <a:lnTo>
                  <a:pt x="40030" y="8775"/>
                </a:lnTo>
                <a:lnTo>
                  <a:pt x="37718" y="11150"/>
                </a:lnTo>
                <a:lnTo>
                  <a:pt x="35737" y="13919"/>
                </a:lnTo>
                <a:lnTo>
                  <a:pt x="34124" y="17106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2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0"/>
                </a:lnTo>
                <a:lnTo>
                  <a:pt x="0" y="85509"/>
                </a:lnTo>
                <a:lnTo>
                  <a:pt x="43929" y="85509"/>
                </a:lnTo>
                <a:lnTo>
                  <a:pt x="43929" y="80390"/>
                </a:lnTo>
                <a:lnTo>
                  <a:pt x="40347" y="80098"/>
                </a:lnTo>
                <a:lnTo>
                  <a:pt x="37807" y="79095"/>
                </a:lnTo>
                <a:lnTo>
                  <a:pt x="34861" y="75615"/>
                </a:lnTo>
                <a:lnTo>
                  <a:pt x="34124" y="72783"/>
                </a:lnTo>
                <a:lnTo>
                  <a:pt x="34124" y="22745"/>
                </a:lnTo>
                <a:lnTo>
                  <a:pt x="35115" y="21069"/>
                </a:lnTo>
                <a:lnTo>
                  <a:pt x="37591" y="17881"/>
                </a:lnTo>
                <a:lnTo>
                  <a:pt x="41122" y="13893"/>
                </a:lnTo>
                <a:lnTo>
                  <a:pt x="45034" y="11899"/>
                </a:lnTo>
                <a:lnTo>
                  <a:pt x="52146" y="11899"/>
                </a:lnTo>
                <a:lnTo>
                  <a:pt x="54444" y="13017"/>
                </a:lnTo>
                <a:lnTo>
                  <a:pt x="57911" y="17538"/>
                </a:lnTo>
                <a:lnTo>
                  <a:pt x="58775" y="20523"/>
                </a:lnTo>
                <a:lnTo>
                  <a:pt x="58775" y="72783"/>
                </a:lnTo>
                <a:lnTo>
                  <a:pt x="58051" y="75615"/>
                </a:lnTo>
                <a:lnTo>
                  <a:pt x="56603" y="77355"/>
                </a:lnTo>
                <a:lnTo>
                  <a:pt x="52641" y="80098"/>
                </a:lnTo>
                <a:lnTo>
                  <a:pt x="49060" y="80390"/>
                </a:lnTo>
                <a:lnTo>
                  <a:pt x="49060" y="85509"/>
                </a:lnTo>
                <a:lnTo>
                  <a:pt x="92989" y="85509"/>
                </a:lnTo>
                <a:lnTo>
                  <a:pt x="92989" y="80390"/>
                </a:lnTo>
                <a:lnTo>
                  <a:pt x="89395" y="80098"/>
                </a:lnTo>
                <a:lnTo>
                  <a:pt x="86867" y="79095"/>
                </a:lnTo>
                <a:lnTo>
                  <a:pt x="83908" y="75615"/>
                </a:lnTo>
                <a:lnTo>
                  <a:pt x="83172" y="72783"/>
                </a:lnTo>
                <a:lnTo>
                  <a:pt x="83172" y="18173"/>
                </a:lnTo>
                <a:lnTo>
                  <a:pt x="81229" y="11645"/>
                </a:lnTo>
                <a:lnTo>
                  <a:pt x="77355" y="6984"/>
                </a:lnTo>
                <a:lnTo>
                  <a:pt x="73482" y="2336"/>
                </a:lnTo>
                <a:lnTo>
                  <a:pt x="68033" y="0"/>
                </a:lnTo>
                <a:lnTo>
                  <a:pt x="61036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5238933" y="2888391"/>
            <a:ext cx="127059" cy="78671"/>
          </a:xfrm>
          <a:custGeom>
            <a:avLst/>
            <a:gdLst/>
            <a:ahLst/>
            <a:cxnLst/>
            <a:rect l="l" t="t" r="r" b="b"/>
            <a:pathLst>
              <a:path w="81000" h="122669">
                <a:moveTo>
                  <a:pt x="59155" y="119827"/>
                </a:moveTo>
                <a:lnTo>
                  <a:pt x="69240" y="115506"/>
                </a:lnTo>
                <a:lnTo>
                  <a:pt x="77088" y="110731"/>
                </a:lnTo>
                <a:lnTo>
                  <a:pt x="81000" y="103911"/>
                </a:lnTo>
                <a:lnTo>
                  <a:pt x="81000" y="87541"/>
                </a:lnTo>
                <a:lnTo>
                  <a:pt x="78397" y="81902"/>
                </a:lnTo>
                <a:lnTo>
                  <a:pt x="73190" y="78130"/>
                </a:lnTo>
                <a:lnTo>
                  <a:pt x="67983" y="74371"/>
                </a:lnTo>
                <a:lnTo>
                  <a:pt x="60172" y="72491"/>
                </a:lnTo>
                <a:lnTo>
                  <a:pt x="29235" y="72491"/>
                </a:lnTo>
                <a:lnTo>
                  <a:pt x="26365" y="72085"/>
                </a:lnTo>
                <a:lnTo>
                  <a:pt x="23482" y="70459"/>
                </a:lnTo>
                <a:lnTo>
                  <a:pt x="22745" y="66497"/>
                </a:lnTo>
                <a:lnTo>
                  <a:pt x="22745" y="64820"/>
                </a:lnTo>
                <a:lnTo>
                  <a:pt x="24485" y="61899"/>
                </a:lnTo>
                <a:lnTo>
                  <a:pt x="27647" y="58940"/>
                </a:lnTo>
                <a:lnTo>
                  <a:pt x="27000" y="41897"/>
                </a:lnTo>
                <a:lnTo>
                  <a:pt x="26136" y="35623"/>
                </a:lnTo>
                <a:lnTo>
                  <a:pt x="26136" y="19304"/>
                </a:lnTo>
                <a:lnTo>
                  <a:pt x="27000" y="14147"/>
                </a:lnTo>
                <a:lnTo>
                  <a:pt x="22649" y="2315"/>
                </a:lnTo>
                <a:lnTo>
                  <a:pt x="11849" y="8204"/>
                </a:lnTo>
                <a:lnTo>
                  <a:pt x="4991" y="13665"/>
                </a:lnTo>
                <a:lnTo>
                  <a:pt x="1562" y="20574"/>
                </a:lnTo>
                <a:lnTo>
                  <a:pt x="1562" y="37185"/>
                </a:lnTo>
                <a:lnTo>
                  <a:pt x="4978" y="44043"/>
                </a:lnTo>
                <a:lnTo>
                  <a:pt x="11810" y="49479"/>
                </a:lnTo>
                <a:lnTo>
                  <a:pt x="15341" y="52260"/>
                </a:lnTo>
                <a:lnTo>
                  <a:pt x="19278" y="54317"/>
                </a:lnTo>
                <a:lnTo>
                  <a:pt x="23621" y="55651"/>
                </a:lnTo>
                <a:lnTo>
                  <a:pt x="17665" y="57785"/>
                </a:lnTo>
                <a:lnTo>
                  <a:pt x="12623" y="60934"/>
                </a:lnTo>
                <a:lnTo>
                  <a:pt x="8508" y="65062"/>
                </a:lnTo>
                <a:lnTo>
                  <a:pt x="4406" y="69202"/>
                </a:lnTo>
                <a:lnTo>
                  <a:pt x="2349" y="73177"/>
                </a:lnTo>
                <a:lnTo>
                  <a:pt x="2349" y="83312"/>
                </a:lnTo>
                <a:lnTo>
                  <a:pt x="5156" y="87909"/>
                </a:lnTo>
                <a:lnTo>
                  <a:pt x="10769" y="90805"/>
                </a:lnTo>
                <a:lnTo>
                  <a:pt x="14160" y="92278"/>
                </a:lnTo>
                <a:lnTo>
                  <a:pt x="9182" y="93726"/>
                </a:lnTo>
                <a:lnTo>
                  <a:pt x="5575" y="95529"/>
                </a:lnTo>
                <a:lnTo>
                  <a:pt x="1117" y="99809"/>
                </a:lnTo>
                <a:lnTo>
                  <a:pt x="0" y="102552"/>
                </a:lnTo>
                <a:lnTo>
                  <a:pt x="0" y="111531"/>
                </a:lnTo>
                <a:lnTo>
                  <a:pt x="2971" y="115722"/>
                </a:lnTo>
                <a:lnTo>
                  <a:pt x="8902" y="118503"/>
                </a:lnTo>
                <a:lnTo>
                  <a:pt x="10058" y="119012"/>
                </a:lnTo>
                <a:lnTo>
                  <a:pt x="20898" y="121756"/>
                </a:lnTo>
                <a:lnTo>
                  <a:pt x="14846" y="108051"/>
                </a:lnTo>
                <a:lnTo>
                  <a:pt x="14846" y="105041"/>
                </a:lnTo>
                <a:lnTo>
                  <a:pt x="15646" y="101219"/>
                </a:lnTo>
                <a:lnTo>
                  <a:pt x="18834" y="97053"/>
                </a:lnTo>
                <a:lnTo>
                  <a:pt x="23012" y="94361"/>
                </a:lnTo>
                <a:lnTo>
                  <a:pt x="27292" y="94945"/>
                </a:lnTo>
                <a:lnTo>
                  <a:pt x="32181" y="95237"/>
                </a:lnTo>
                <a:lnTo>
                  <a:pt x="58140" y="95237"/>
                </a:lnTo>
                <a:lnTo>
                  <a:pt x="61239" y="95885"/>
                </a:lnTo>
                <a:lnTo>
                  <a:pt x="63207" y="97193"/>
                </a:lnTo>
                <a:lnTo>
                  <a:pt x="66154" y="100533"/>
                </a:lnTo>
                <a:lnTo>
                  <a:pt x="66154" y="107302"/>
                </a:lnTo>
                <a:lnTo>
                  <a:pt x="63804" y="110388"/>
                </a:lnTo>
                <a:lnTo>
                  <a:pt x="59080" y="112560"/>
                </a:lnTo>
                <a:lnTo>
                  <a:pt x="54368" y="114719"/>
                </a:lnTo>
                <a:lnTo>
                  <a:pt x="47663" y="115811"/>
                </a:lnTo>
                <a:lnTo>
                  <a:pt x="32219" y="115811"/>
                </a:lnTo>
                <a:lnTo>
                  <a:pt x="35686" y="122669"/>
                </a:lnTo>
                <a:lnTo>
                  <a:pt x="46327" y="122186"/>
                </a:lnTo>
                <a:lnTo>
                  <a:pt x="59155" y="119827"/>
                </a:lnTo>
                <a:close/>
              </a:path>
              <a:path w="81000" h="122669">
                <a:moveTo>
                  <a:pt x="32219" y="115811"/>
                </a:moveTo>
                <a:lnTo>
                  <a:pt x="26492" y="114769"/>
                </a:lnTo>
                <a:lnTo>
                  <a:pt x="21843" y="112687"/>
                </a:lnTo>
                <a:lnTo>
                  <a:pt x="17183" y="110604"/>
                </a:lnTo>
                <a:lnTo>
                  <a:pt x="14846" y="108051"/>
                </a:lnTo>
                <a:lnTo>
                  <a:pt x="20898" y="121756"/>
                </a:lnTo>
                <a:lnTo>
                  <a:pt x="35686" y="122669"/>
                </a:lnTo>
                <a:lnTo>
                  <a:pt x="32219" y="115811"/>
                </a:lnTo>
                <a:close/>
              </a:path>
              <a:path w="81000" h="122669">
                <a:moveTo>
                  <a:pt x="37769" y="50876"/>
                </a:moveTo>
                <a:lnTo>
                  <a:pt x="33489" y="50876"/>
                </a:lnTo>
                <a:lnTo>
                  <a:pt x="30479" y="49085"/>
                </a:lnTo>
                <a:lnTo>
                  <a:pt x="28740" y="45491"/>
                </a:lnTo>
                <a:lnTo>
                  <a:pt x="27000" y="41897"/>
                </a:lnTo>
                <a:lnTo>
                  <a:pt x="27647" y="58940"/>
                </a:lnTo>
                <a:lnTo>
                  <a:pt x="30479" y="57213"/>
                </a:lnTo>
                <a:lnTo>
                  <a:pt x="37680" y="57645"/>
                </a:lnTo>
                <a:lnTo>
                  <a:pt x="40168" y="57607"/>
                </a:lnTo>
                <a:lnTo>
                  <a:pt x="53804" y="55666"/>
                </a:lnTo>
                <a:lnTo>
                  <a:pt x="64249" y="50787"/>
                </a:lnTo>
                <a:lnTo>
                  <a:pt x="70611" y="46215"/>
                </a:lnTo>
                <a:lnTo>
                  <a:pt x="73799" y="39878"/>
                </a:lnTo>
                <a:lnTo>
                  <a:pt x="73748" y="23787"/>
                </a:lnTo>
                <a:lnTo>
                  <a:pt x="71945" y="17272"/>
                </a:lnTo>
                <a:lnTo>
                  <a:pt x="68414" y="12242"/>
                </a:lnTo>
                <a:lnTo>
                  <a:pt x="81000" y="12242"/>
                </a:lnTo>
                <a:lnTo>
                  <a:pt x="81000" y="3467"/>
                </a:lnTo>
                <a:lnTo>
                  <a:pt x="57302" y="3467"/>
                </a:lnTo>
                <a:lnTo>
                  <a:pt x="51981" y="1155"/>
                </a:lnTo>
                <a:lnTo>
                  <a:pt x="45440" y="0"/>
                </a:lnTo>
                <a:lnTo>
                  <a:pt x="35747" y="32"/>
                </a:lnTo>
                <a:lnTo>
                  <a:pt x="22649" y="2315"/>
                </a:lnTo>
                <a:lnTo>
                  <a:pt x="27000" y="14147"/>
                </a:lnTo>
                <a:lnTo>
                  <a:pt x="28740" y="11201"/>
                </a:lnTo>
                <a:lnTo>
                  <a:pt x="30479" y="8242"/>
                </a:lnTo>
                <a:lnTo>
                  <a:pt x="33489" y="6769"/>
                </a:lnTo>
                <a:lnTo>
                  <a:pt x="42113" y="6769"/>
                </a:lnTo>
                <a:lnTo>
                  <a:pt x="45148" y="8470"/>
                </a:lnTo>
                <a:lnTo>
                  <a:pt x="46888" y="11887"/>
                </a:lnTo>
                <a:lnTo>
                  <a:pt x="48615" y="15303"/>
                </a:lnTo>
                <a:lnTo>
                  <a:pt x="49491" y="21272"/>
                </a:lnTo>
                <a:lnTo>
                  <a:pt x="49491" y="37592"/>
                </a:lnTo>
                <a:lnTo>
                  <a:pt x="48615" y="43053"/>
                </a:lnTo>
                <a:lnTo>
                  <a:pt x="46888" y="46189"/>
                </a:lnTo>
                <a:lnTo>
                  <a:pt x="45148" y="49314"/>
                </a:lnTo>
                <a:lnTo>
                  <a:pt x="42113" y="50876"/>
                </a:lnTo>
                <a:lnTo>
                  <a:pt x="37769" y="50876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5458469" y="2888393"/>
            <a:ext cx="130864" cy="56403"/>
          </a:xfrm>
          <a:custGeom>
            <a:avLst/>
            <a:gdLst/>
            <a:ahLst/>
            <a:cxnLst/>
            <a:rect l="l" t="t" r="r" b="b"/>
            <a:pathLst>
              <a:path w="83426" h="87947">
                <a:moveTo>
                  <a:pt x="42456" y="72847"/>
                </a:moveTo>
                <a:lnTo>
                  <a:pt x="37477" y="75095"/>
                </a:lnTo>
                <a:lnTo>
                  <a:pt x="31800" y="75095"/>
                </a:lnTo>
                <a:lnTo>
                  <a:pt x="29514" y="74066"/>
                </a:lnTo>
                <a:lnTo>
                  <a:pt x="26390" y="69964"/>
                </a:lnTo>
                <a:lnTo>
                  <a:pt x="25603" y="66967"/>
                </a:lnTo>
                <a:lnTo>
                  <a:pt x="25603" y="58572"/>
                </a:lnTo>
                <a:lnTo>
                  <a:pt x="30154" y="41316"/>
                </a:lnTo>
                <a:lnTo>
                  <a:pt x="17101" y="46692"/>
                </a:lnTo>
                <a:lnTo>
                  <a:pt x="7721" y="52920"/>
                </a:lnTo>
                <a:lnTo>
                  <a:pt x="2578" y="57467"/>
                </a:lnTo>
                <a:lnTo>
                  <a:pt x="0" y="62636"/>
                </a:lnTo>
                <a:lnTo>
                  <a:pt x="0" y="74434"/>
                </a:lnTo>
                <a:lnTo>
                  <a:pt x="1854" y="79197"/>
                </a:lnTo>
                <a:lnTo>
                  <a:pt x="5549" y="82702"/>
                </a:lnTo>
                <a:lnTo>
                  <a:pt x="9258" y="86207"/>
                </a:lnTo>
                <a:lnTo>
                  <a:pt x="14262" y="87947"/>
                </a:lnTo>
                <a:lnTo>
                  <a:pt x="27698" y="87947"/>
                </a:lnTo>
                <a:lnTo>
                  <a:pt x="33743" y="86563"/>
                </a:lnTo>
                <a:lnTo>
                  <a:pt x="38722" y="83781"/>
                </a:lnTo>
                <a:lnTo>
                  <a:pt x="42456" y="72847"/>
                </a:lnTo>
                <a:close/>
              </a:path>
              <a:path w="83426" h="87947">
                <a:moveTo>
                  <a:pt x="20980" y="15722"/>
                </a:moveTo>
                <a:lnTo>
                  <a:pt x="19926" y="12814"/>
                </a:lnTo>
                <a:lnTo>
                  <a:pt x="21272" y="9639"/>
                </a:lnTo>
                <a:lnTo>
                  <a:pt x="24104" y="7556"/>
                </a:lnTo>
                <a:lnTo>
                  <a:pt x="27927" y="6515"/>
                </a:lnTo>
                <a:lnTo>
                  <a:pt x="37249" y="6515"/>
                </a:lnTo>
                <a:lnTo>
                  <a:pt x="40932" y="7759"/>
                </a:lnTo>
                <a:lnTo>
                  <a:pt x="43802" y="10261"/>
                </a:lnTo>
                <a:lnTo>
                  <a:pt x="46659" y="12750"/>
                </a:lnTo>
                <a:lnTo>
                  <a:pt x="48094" y="15951"/>
                </a:lnTo>
                <a:lnTo>
                  <a:pt x="48094" y="35509"/>
                </a:lnTo>
                <a:lnTo>
                  <a:pt x="30899" y="41071"/>
                </a:lnTo>
                <a:lnTo>
                  <a:pt x="30154" y="41316"/>
                </a:lnTo>
                <a:lnTo>
                  <a:pt x="25603" y="58572"/>
                </a:lnTo>
                <a:lnTo>
                  <a:pt x="27254" y="54648"/>
                </a:lnTo>
                <a:lnTo>
                  <a:pt x="30556" y="51231"/>
                </a:lnTo>
                <a:lnTo>
                  <a:pt x="33858" y="47815"/>
                </a:lnTo>
                <a:lnTo>
                  <a:pt x="38658" y="45097"/>
                </a:lnTo>
                <a:lnTo>
                  <a:pt x="44970" y="43065"/>
                </a:lnTo>
                <a:lnTo>
                  <a:pt x="48094" y="42024"/>
                </a:lnTo>
                <a:lnTo>
                  <a:pt x="48094" y="67983"/>
                </a:lnTo>
                <a:lnTo>
                  <a:pt x="46354" y="69951"/>
                </a:lnTo>
                <a:lnTo>
                  <a:pt x="42456" y="72847"/>
                </a:lnTo>
                <a:lnTo>
                  <a:pt x="38722" y="83781"/>
                </a:lnTo>
                <a:lnTo>
                  <a:pt x="41960" y="81927"/>
                </a:lnTo>
                <a:lnTo>
                  <a:pt x="45224" y="79209"/>
                </a:lnTo>
                <a:lnTo>
                  <a:pt x="48526" y="75628"/>
                </a:lnTo>
                <a:lnTo>
                  <a:pt x="49225" y="78651"/>
                </a:lnTo>
                <a:lnTo>
                  <a:pt x="50444" y="81191"/>
                </a:lnTo>
                <a:lnTo>
                  <a:pt x="52171" y="83248"/>
                </a:lnTo>
                <a:lnTo>
                  <a:pt x="54952" y="86385"/>
                </a:lnTo>
                <a:lnTo>
                  <a:pt x="58889" y="87947"/>
                </a:lnTo>
                <a:lnTo>
                  <a:pt x="67449" y="87947"/>
                </a:lnTo>
                <a:lnTo>
                  <a:pt x="71031" y="86868"/>
                </a:lnTo>
                <a:lnTo>
                  <a:pt x="74701" y="84696"/>
                </a:lnTo>
                <a:lnTo>
                  <a:pt x="78384" y="82524"/>
                </a:lnTo>
                <a:lnTo>
                  <a:pt x="81292" y="79832"/>
                </a:lnTo>
                <a:lnTo>
                  <a:pt x="83426" y="76593"/>
                </a:lnTo>
                <a:lnTo>
                  <a:pt x="79692" y="72948"/>
                </a:lnTo>
                <a:lnTo>
                  <a:pt x="78943" y="73698"/>
                </a:lnTo>
                <a:lnTo>
                  <a:pt x="75793" y="75031"/>
                </a:lnTo>
                <a:lnTo>
                  <a:pt x="72732" y="72783"/>
                </a:lnTo>
                <a:lnTo>
                  <a:pt x="72491" y="68961"/>
                </a:lnTo>
                <a:lnTo>
                  <a:pt x="72491" y="18681"/>
                </a:lnTo>
                <a:lnTo>
                  <a:pt x="69684" y="11493"/>
                </a:lnTo>
                <a:lnTo>
                  <a:pt x="64071" y="6896"/>
                </a:lnTo>
                <a:lnTo>
                  <a:pt x="62967" y="6052"/>
                </a:lnTo>
                <a:lnTo>
                  <a:pt x="52462" y="1517"/>
                </a:lnTo>
                <a:lnTo>
                  <a:pt x="37845" y="0"/>
                </a:lnTo>
                <a:lnTo>
                  <a:pt x="37688" y="0"/>
                </a:lnTo>
                <a:lnTo>
                  <a:pt x="24124" y="1559"/>
                </a:lnTo>
                <a:lnTo>
                  <a:pt x="13068" y="6172"/>
                </a:lnTo>
                <a:lnTo>
                  <a:pt x="6502" y="10274"/>
                </a:lnTo>
                <a:lnTo>
                  <a:pt x="3213" y="15430"/>
                </a:lnTo>
                <a:lnTo>
                  <a:pt x="3213" y="25438"/>
                </a:lnTo>
                <a:lnTo>
                  <a:pt x="4267" y="28689"/>
                </a:lnTo>
                <a:lnTo>
                  <a:pt x="6375" y="31343"/>
                </a:lnTo>
                <a:lnTo>
                  <a:pt x="8496" y="34010"/>
                </a:lnTo>
                <a:lnTo>
                  <a:pt x="11074" y="35344"/>
                </a:lnTo>
                <a:lnTo>
                  <a:pt x="17221" y="35344"/>
                </a:lnTo>
                <a:lnTo>
                  <a:pt x="19799" y="34353"/>
                </a:lnTo>
                <a:lnTo>
                  <a:pt x="21920" y="32385"/>
                </a:lnTo>
                <a:lnTo>
                  <a:pt x="25082" y="27990"/>
                </a:lnTo>
                <a:lnTo>
                  <a:pt x="25082" y="22313"/>
                </a:lnTo>
                <a:lnTo>
                  <a:pt x="24218" y="19824"/>
                </a:lnTo>
                <a:lnTo>
                  <a:pt x="20980" y="15722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5595174" y="2888391"/>
            <a:ext cx="145865" cy="54840"/>
          </a:xfrm>
          <a:custGeom>
            <a:avLst/>
            <a:gdLst/>
            <a:ahLst/>
            <a:cxnLst/>
            <a:rect l="l" t="t" r="r" b="b"/>
            <a:pathLst>
              <a:path w="92989" h="85509">
                <a:moveTo>
                  <a:pt x="61036" y="0"/>
                </a:moveTo>
                <a:lnTo>
                  <a:pt x="52705" y="0"/>
                </a:lnTo>
                <a:lnTo>
                  <a:pt x="45707" y="2920"/>
                </a:lnTo>
                <a:lnTo>
                  <a:pt x="40030" y="8775"/>
                </a:lnTo>
                <a:lnTo>
                  <a:pt x="37719" y="11150"/>
                </a:lnTo>
                <a:lnTo>
                  <a:pt x="35737" y="13919"/>
                </a:lnTo>
                <a:lnTo>
                  <a:pt x="34124" y="17106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2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0"/>
                </a:lnTo>
                <a:lnTo>
                  <a:pt x="0" y="85509"/>
                </a:lnTo>
                <a:lnTo>
                  <a:pt x="43929" y="85509"/>
                </a:lnTo>
                <a:lnTo>
                  <a:pt x="43929" y="80390"/>
                </a:lnTo>
                <a:lnTo>
                  <a:pt x="40347" y="80098"/>
                </a:lnTo>
                <a:lnTo>
                  <a:pt x="37807" y="79095"/>
                </a:lnTo>
                <a:lnTo>
                  <a:pt x="34861" y="75615"/>
                </a:lnTo>
                <a:lnTo>
                  <a:pt x="34124" y="72783"/>
                </a:lnTo>
                <a:lnTo>
                  <a:pt x="34124" y="22745"/>
                </a:lnTo>
                <a:lnTo>
                  <a:pt x="35115" y="21069"/>
                </a:lnTo>
                <a:lnTo>
                  <a:pt x="37592" y="17881"/>
                </a:lnTo>
                <a:lnTo>
                  <a:pt x="41122" y="13893"/>
                </a:lnTo>
                <a:lnTo>
                  <a:pt x="45034" y="11899"/>
                </a:lnTo>
                <a:lnTo>
                  <a:pt x="52146" y="11899"/>
                </a:lnTo>
                <a:lnTo>
                  <a:pt x="54444" y="13017"/>
                </a:lnTo>
                <a:lnTo>
                  <a:pt x="57912" y="17538"/>
                </a:lnTo>
                <a:lnTo>
                  <a:pt x="58775" y="20523"/>
                </a:lnTo>
                <a:lnTo>
                  <a:pt x="58775" y="72783"/>
                </a:lnTo>
                <a:lnTo>
                  <a:pt x="58051" y="75615"/>
                </a:lnTo>
                <a:lnTo>
                  <a:pt x="56603" y="77355"/>
                </a:lnTo>
                <a:lnTo>
                  <a:pt x="52641" y="80098"/>
                </a:lnTo>
                <a:lnTo>
                  <a:pt x="49060" y="80390"/>
                </a:lnTo>
                <a:lnTo>
                  <a:pt x="49060" y="85509"/>
                </a:lnTo>
                <a:lnTo>
                  <a:pt x="92989" y="85509"/>
                </a:lnTo>
                <a:lnTo>
                  <a:pt x="92989" y="80390"/>
                </a:lnTo>
                <a:lnTo>
                  <a:pt x="89395" y="80098"/>
                </a:lnTo>
                <a:lnTo>
                  <a:pt x="86868" y="79095"/>
                </a:lnTo>
                <a:lnTo>
                  <a:pt x="83908" y="75615"/>
                </a:lnTo>
                <a:lnTo>
                  <a:pt x="83172" y="72783"/>
                </a:lnTo>
                <a:lnTo>
                  <a:pt x="83172" y="18173"/>
                </a:lnTo>
                <a:lnTo>
                  <a:pt x="81229" y="11645"/>
                </a:lnTo>
                <a:lnTo>
                  <a:pt x="77355" y="6984"/>
                </a:lnTo>
                <a:lnTo>
                  <a:pt x="73482" y="2336"/>
                </a:lnTo>
                <a:lnTo>
                  <a:pt x="68033" y="0"/>
                </a:lnTo>
                <a:lnTo>
                  <a:pt x="61036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5755602" y="2864892"/>
            <a:ext cx="140825" cy="79901"/>
          </a:xfrm>
          <a:custGeom>
            <a:avLst/>
            <a:gdLst/>
            <a:ahLst/>
            <a:cxnLst/>
            <a:rect l="l" t="t" r="r" b="b"/>
            <a:pathLst>
              <a:path w="89776" h="124587">
                <a:moveTo>
                  <a:pt x="89776" y="119379"/>
                </a:moveTo>
                <a:lnTo>
                  <a:pt x="89776" y="113639"/>
                </a:lnTo>
                <a:lnTo>
                  <a:pt x="88823" y="113563"/>
                </a:lnTo>
                <a:lnTo>
                  <a:pt x="85686" y="113322"/>
                </a:lnTo>
                <a:lnTo>
                  <a:pt x="83477" y="112369"/>
                </a:lnTo>
                <a:lnTo>
                  <a:pt x="80873" y="109016"/>
                </a:lnTo>
                <a:lnTo>
                  <a:pt x="80225" y="106235"/>
                </a:lnTo>
                <a:lnTo>
                  <a:pt x="80225" y="0"/>
                </a:lnTo>
                <a:lnTo>
                  <a:pt x="43243" y="0"/>
                </a:lnTo>
                <a:lnTo>
                  <a:pt x="43243" y="5118"/>
                </a:lnTo>
                <a:lnTo>
                  <a:pt x="47294" y="5346"/>
                </a:lnTo>
                <a:lnTo>
                  <a:pt x="50406" y="6464"/>
                </a:lnTo>
                <a:lnTo>
                  <a:pt x="54737" y="10464"/>
                </a:lnTo>
                <a:lnTo>
                  <a:pt x="55829" y="13195"/>
                </a:lnTo>
                <a:lnTo>
                  <a:pt x="55829" y="47409"/>
                </a:lnTo>
                <a:lnTo>
                  <a:pt x="53975" y="45199"/>
                </a:lnTo>
                <a:lnTo>
                  <a:pt x="50012" y="41935"/>
                </a:lnTo>
                <a:lnTo>
                  <a:pt x="45326" y="38404"/>
                </a:lnTo>
                <a:lnTo>
                  <a:pt x="40424" y="36639"/>
                </a:lnTo>
                <a:lnTo>
                  <a:pt x="35344" y="36639"/>
                </a:lnTo>
                <a:lnTo>
                  <a:pt x="32122" y="36769"/>
                </a:lnTo>
                <a:lnTo>
                  <a:pt x="19684" y="40325"/>
                </a:lnTo>
                <a:lnTo>
                  <a:pt x="26716" y="65830"/>
                </a:lnTo>
                <a:lnTo>
                  <a:pt x="29908" y="55308"/>
                </a:lnTo>
                <a:lnTo>
                  <a:pt x="32778" y="49517"/>
                </a:lnTo>
                <a:lnTo>
                  <a:pt x="36995" y="46621"/>
                </a:lnTo>
                <a:lnTo>
                  <a:pt x="45377" y="46621"/>
                </a:lnTo>
                <a:lnTo>
                  <a:pt x="48221" y="47777"/>
                </a:lnTo>
                <a:lnTo>
                  <a:pt x="51054" y="50088"/>
                </a:lnTo>
                <a:lnTo>
                  <a:pt x="52730" y="51422"/>
                </a:lnTo>
                <a:lnTo>
                  <a:pt x="55829" y="54952"/>
                </a:lnTo>
                <a:lnTo>
                  <a:pt x="55829" y="102095"/>
                </a:lnTo>
                <a:lnTo>
                  <a:pt x="54317" y="104990"/>
                </a:lnTo>
                <a:lnTo>
                  <a:pt x="50876" y="109385"/>
                </a:lnTo>
                <a:lnTo>
                  <a:pt x="47752" y="112864"/>
                </a:lnTo>
                <a:lnTo>
                  <a:pt x="44399" y="114604"/>
                </a:lnTo>
                <a:lnTo>
                  <a:pt x="35826" y="114604"/>
                </a:lnTo>
                <a:lnTo>
                  <a:pt x="32054" y="111721"/>
                </a:lnTo>
                <a:lnTo>
                  <a:pt x="29476" y="105956"/>
                </a:lnTo>
                <a:lnTo>
                  <a:pt x="26569" y="95222"/>
                </a:lnTo>
                <a:lnTo>
                  <a:pt x="25615" y="80657"/>
                </a:lnTo>
                <a:lnTo>
                  <a:pt x="25616" y="80256"/>
                </a:lnTo>
                <a:lnTo>
                  <a:pt x="21283" y="122103"/>
                </a:lnTo>
                <a:lnTo>
                  <a:pt x="34378" y="124586"/>
                </a:lnTo>
                <a:lnTo>
                  <a:pt x="40233" y="124586"/>
                </a:lnTo>
                <a:lnTo>
                  <a:pt x="45935" y="121983"/>
                </a:lnTo>
                <a:lnTo>
                  <a:pt x="51485" y="116763"/>
                </a:lnTo>
                <a:lnTo>
                  <a:pt x="53047" y="115265"/>
                </a:lnTo>
                <a:lnTo>
                  <a:pt x="55829" y="111988"/>
                </a:lnTo>
                <a:lnTo>
                  <a:pt x="55829" y="124586"/>
                </a:lnTo>
                <a:lnTo>
                  <a:pt x="62306" y="123075"/>
                </a:lnTo>
                <a:lnTo>
                  <a:pt x="67932" y="121945"/>
                </a:lnTo>
                <a:lnTo>
                  <a:pt x="72669" y="121196"/>
                </a:lnTo>
                <a:lnTo>
                  <a:pt x="77419" y="120561"/>
                </a:lnTo>
                <a:lnTo>
                  <a:pt x="83121" y="119951"/>
                </a:lnTo>
                <a:lnTo>
                  <a:pt x="89776" y="119379"/>
                </a:lnTo>
                <a:close/>
              </a:path>
              <a:path w="89776" h="124587">
                <a:moveTo>
                  <a:pt x="0" y="80657"/>
                </a:moveTo>
                <a:lnTo>
                  <a:pt x="533" y="89866"/>
                </a:lnTo>
                <a:lnTo>
                  <a:pt x="3570" y="102509"/>
                </a:lnTo>
                <a:lnTo>
                  <a:pt x="9296" y="112737"/>
                </a:lnTo>
                <a:lnTo>
                  <a:pt x="21283" y="122103"/>
                </a:lnTo>
                <a:lnTo>
                  <a:pt x="25616" y="80256"/>
                </a:lnTo>
                <a:lnTo>
                  <a:pt x="26716" y="65830"/>
                </a:lnTo>
                <a:lnTo>
                  <a:pt x="19684" y="40325"/>
                </a:lnTo>
                <a:lnTo>
                  <a:pt x="9728" y="48742"/>
                </a:lnTo>
                <a:lnTo>
                  <a:pt x="5641" y="54965"/>
                </a:lnTo>
                <a:lnTo>
                  <a:pt x="1411" y="66699"/>
                </a:lnTo>
                <a:lnTo>
                  <a:pt x="0" y="8065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5985758" y="2864892"/>
            <a:ext cx="190649" cy="78337"/>
          </a:xfrm>
          <a:custGeom>
            <a:avLst/>
            <a:gdLst/>
            <a:ahLst/>
            <a:cxnLst/>
            <a:rect l="l" t="t" r="r" b="b"/>
            <a:pathLst>
              <a:path w="121538" h="122148">
                <a:moveTo>
                  <a:pt x="1650" y="5118"/>
                </a:moveTo>
                <a:lnTo>
                  <a:pt x="7035" y="5118"/>
                </a:lnTo>
                <a:lnTo>
                  <a:pt x="10820" y="6210"/>
                </a:lnTo>
                <a:lnTo>
                  <a:pt x="15227" y="10553"/>
                </a:lnTo>
                <a:lnTo>
                  <a:pt x="16319" y="14274"/>
                </a:lnTo>
                <a:lnTo>
                  <a:pt x="16319" y="107886"/>
                </a:lnTo>
                <a:lnTo>
                  <a:pt x="15227" y="111594"/>
                </a:lnTo>
                <a:lnTo>
                  <a:pt x="10820" y="115925"/>
                </a:lnTo>
                <a:lnTo>
                  <a:pt x="7061" y="117030"/>
                </a:lnTo>
                <a:lnTo>
                  <a:pt x="88" y="117030"/>
                </a:lnTo>
                <a:lnTo>
                  <a:pt x="88" y="122148"/>
                </a:lnTo>
                <a:lnTo>
                  <a:pt x="53733" y="122148"/>
                </a:lnTo>
                <a:lnTo>
                  <a:pt x="48806" y="114376"/>
                </a:lnTo>
                <a:lnTo>
                  <a:pt x="46088" y="111772"/>
                </a:lnTo>
                <a:lnTo>
                  <a:pt x="45402" y="109093"/>
                </a:lnTo>
                <a:lnTo>
                  <a:pt x="45402" y="13487"/>
                </a:lnTo>
                <a:lnTo>
                  <a:pt x="46088" y="10782"/>
                </a:lnTo>
                <a:lnTo>
                  <a:pt x="48806" y="8064"/>
                </a:lnTo>
                <a:lnTo>
                  <a:pt x="30822" y="0"/>
                </a:lnTo>
                <a:lnTo>
                  <a:pt x="0" y="0"/>
                </a:lnTo>
                <a:lnTo>
                  <a:pt x="0" y="5118"/>
                </a:lnTo>
                <a:lnTo>
                  <a:pt x="1650" y="5118"/>
                </a:lnTo>
                <a:close/>
              </a:path>
              <a:path w="121538" h="122148">
                <a:moveTo>
                  <a:pt x="83024" y="117850"/>
                </a:moveTo>
                <a:lnTo>
                  <a:pt x="94169" y="112873"/>
                </a:lnTo>
                <a:lnTo>
                  <a:pt x="103657" y="106006"/>
                </a:lnTo>
                <a:lnTo>
                  <a:pt x="110419" y="98615"/>
                </a:lnTo>
                <a:lnTo>
                  <a:pt x="116598" y="87856"/>
                </a:lnTo>
                <a:lnTo>
                  <a:pt x="120304" y="75359"/>
                </a:lnTo>
                <a:lnTo>
                  <a:pt x="121538" y="61125"/>
                </a:lnTo>
                <a:lnTo>
                  <a:pt x="120846" y="49844"/>
                </a:lnTo>
                <a:lnTo>
                  <a:pt x="117896" y="36828"/>
                </a:lnTo>
                <a:lnTo>
                  <a:pt x="112628" y="25594"/>
                </a:lnTo>
                <a:lnTo>
                  <a:pt x="105041" y="16141"/>
                </a:lnTo>
                <a:lnTo>
                  <a:pt x="97211" y="9856"/>
                </a:lnTo>
                <a:lnTo>
                  <a:pt x="86254" y="4381"/>
                </a:lnTo>
                <a:lnTo>
                  <a:pt x="73526" y="1095"/>
                </a:lnTo>
                <a:lnTo>
                  <a:pt x="59029" y="0"/>
                </a:lnTo>
                <a:lnTo>
                  <a:pt x="30822" y="0"/>
                </a:lnTo>
                <a:lnTo>
                  <a:pt x="48806" y="8064"/>
                </a:lnTo>
                <a:lnTo>
                  <a:pt x="51536" y="7378"/>
                </a:lnTo>
                <a:lnTo>
                  <a:pt x="55651" y="7378"/>
                </a:lnTo>
                <a:lnTo>
                  <a:pt x="60466" y="7679"/>
                </a:lnTo>
                <a:lnTo>
                  <a:pt x="72766" y="11881"/>
                </a:lnTo>
                <a:lnTo>
                  <a:pt x="81991" y="21018"/>
                </a:lnTo>
                <a:lnTo>
                  <a:pt x="87555" y="33300"/>
                </a:lnTo>
                <a:lnTo>
                  <a:pt x="90125" y="45988"/>
                </a:lnTo>
                <a:lnTo>
                  <a:pt x="90982" y="61163"/>
                </a:lnTo>
                <a:lnTo>
                  <a:pt x="90927" y="65823"/>
                </a:lnTo>
                <a:lnTo>
                  <a:pt x="89627" y="80536"/>
                </a:lnTo>
                <a:lnTo>
                  <a:pt x="86607" y="92537"/>
                </a:lnTo>
                <a:lnTo>
                  <a:pt x="81864" y="101828"/>
                </a:lnTo>
                <a:lnTo>
                  <a:pt x="79407" y="104871"/>
                </a:lnTo>
                <a:lnTo>
                  <a:pt x="69193" y="111955"/>
                </a:lnTo>
                <a:lnTo>
                  <a:pt x="55562" y="114769"/>
                </a:lnTo>
                <a:lnTo>
                  <a:pt x="51511" y="114947"/>
                </a:lnTo>
                <a:lnTo>
                  <a:pt x="48806" y="114376"/>
                </a:lnTo>
                <a:lnTo>
                  <a:pt x="53733" y="122148"/>
                </a:lnTo>
                <a:lnTo>
                  <a:pt x="55757" y="122132"/>
                </a:lnTo>
                <a:lnTo>
                  <a:pt x="70220" y="120937"/>
                </a:lnTo>
                <a:lnTo>
                  <a:pt x="83024" y="11785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6188815" y="2888393"/>
            <a:ext cx="76936" cy="56403"/>
          </a:xfrm>
          <a:custGeom>
            <a:avLst/>
            <a:gdLst/>
            <a:ahLst/>
            <a:cxnLst/>
            <a:rect l="l" t="t" r="r" b="b"/>
            <a:pathLst>
              <a:path w="49047" h="87947">
                <a:moveTo>
                  <a:pt x="49047" y="78384"/>
                </a:moveTo>
                <a:lnTo>
                  <a:pt x="45402" y="81432"/>
                </a:lnTo>
                <a:lnTo>
                  <a:pt x="35039" y="81432"/>
                </a:lnTo>
                <a:lnTo>
                  <a:pt x="31419" y="78384"/>
                </a:lnTo>
                <a:lnTo>
                  <a:pt x="40195" y="87947"/>
                </a:lnTo>
                <a:lnTo>
                  <a:pt x="46621" y="87490"/>
                </a:lnTo>
                <a:lnTo>
                  <a:pt x="49047" y="78384"/>
                </a:lnTo>
                <a:close/>
              </a:path>
              <a:path w="49047" h="87947">
                <a:moveTo>
                  <a:pt x="21630" y="4427"/>
                </a:moveTo>
                <a:lnTo>
                  <a:pt x="11417" y="12496"/>
                </a:lnTo>
                <a:lnTo>
                  <a:pt x="6550" y="18944"/>
                </a:lnTo>
                <a:lnTo>
                  <a:pt x="1636" y="30548"/>
                </a:lnTo>
                <a:lnTo>
                  <a:pt x="0" y="44018"/>
                </a:lnTo>
                <a:lnTo>
                  <a:pt x="659" y="52751"/>
                </a:lnTo>
                <a:lnTo>
                  <a:pt x="4388" y="65024"/>
                </a:lnTo>
                <a:lnTo>
                  <a:pt x="11417" y="75450"/>
                </a:lnTo>
                <a:lnTo>
                  <a:pt x="15978" y="79756"/>
                </a:lnTo>
                <a:lnTo>
                  <a:pt x="27109" y="85899"/>
                </a:lnTo>
                <a:lnTo>
                  <a:pt x="40195" y="87947"/>
                </a:lnTo>
                <a:lnTo>
                  <a:pt x="31419" y="78384"/>
                </a:lnTo>
                <a:lnTo>
                  <a:pt x="29337" y="72275"/>
                </a:lnTo>
                <a:lnTo>
                  <a:pt x="28163" y="67830"/>
                </a:lnTo>
                <a:lnTo>
                  <a:pt x="26700" y="56193"/>
                </a:lnTo>
                <a:lnTo>
                  <a:pt x="26212" y="40284"/>
                </a:lnTo>
                <a:lnTo>
                  <a:pt x="26217" y="38815"/>
                </a:lnTo>
                <a:lnTo>
                  <a:pt x="27057" y="23826"/>
                </a:lnTo>
                <a:lnTo>
                  <a:pt x="29337" y="14020"/>
                </a:lnTo>
                <a:lnTo>
                  <a:pt x="31419" y="9016"/>
                </a:lnTo>
                <a:lnTo>
                  <a:pt x="35039" y="6515"/>
                </a:lnTo>
                <a:lnTo>
                  <a:pt x="45402" y="6515"/>
                </a:lnTo>
                <a:lnTo>
                  <a:pt x="49047" y="9016"/>
                </a:lnTo>
                <a:lnTo>
                  <a:pt x="51130" y="14020"/>
                </a:lnTo>
                <a:lnTo>
                  <a:pt x="53534" y="24867"/>
                </a:lnTo>
                <a:lnTo>
                  <a:pt x="54254" y="40284"/>
                </a:lnTo>
                <a:lnTo>
                  <a:pt x="54116" y="49264"/>
                </a:lnTo>
                <a:lnTo>
                  <a:pt x="53111" y="62904"/>
                </a:lnTo>
                <a:lnTo>
                  <a:pt x="51130" y="72275"/>
                </a:lnTo>
                <a:lnTo>
                  <a:pt x="49047" y="78384"/>
                </a:lnTo>
                <a:lnTo>
                  <a:pt x="46621" y="87490"/>
                </a:lnTo>
                <a:lnTo>
                  <a:pt x="58783" y="83513"/>
                </a:lnTo>
                <a:lnTo>
                  <a:pt x="69011" y="75450"/>
                </a:lnTo>
                <a:lnTo>
                  <a:pt x="73871" y="69051"/>
                </a:lnTo>
                <a:lnTo>
                  <a:pt x="78827" y="57461"/>
                </a:lnTo>
                <a:lnTo>
                  <a:pt x="80479" y="44018"/>
                </a:lnTo>
                <a:lnTo>
                  <a:pt x="79804" y="35171"/>
                </a:lnTo>
                <a:lnTo>
                  <a:pt x="76051" y="22903"/>
                </a:lnTo>
                <a:lnTo>
                  <a:pt x="69011" y="12496"/>
                </a:lnTo>
                <a:lnTo>
                  <a:pt x="64413" y="8172"/>
                </a:lnTo>
                <a:lnTo>
                  <a:pt x="53268" y="2043"/>
                </a:lnTo>
                <a:lnTo>
                  <a:pt x="40195" y="0"/>
                </a:lnTo>
                <a:lnTo>
                  <a:pt x="33795" y="453"/>
                </a:lnTo>
                <a:lnTo>
                  <a:pt x="21630" y="4427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6328923" y="2863337"/>
            <a:ext cx="104328" cy="79893"/>
          </a:xfrm>
          <a:custGeom>
            <a:avLst/>
            <a:gdLst/>
            <a:ahLst/>
            <a:cxnLst/>
            <a:rect l="l" t="t" r="r" b="b"/>
            <a:pathLst>
              <a:path w="66509" h="124574">
                <a:moveTo>
                  <a:pt x="9728" y="19532"/>
                </a:moveTo>
                <a:lnTo>
                  <a:pt x="9728" y="41490"/>
                </a:lnTo>
                <a:lnTo>
                  <a:pt x="520" y="41490"/>
                </a:lnTo>
                <a:lnTo>
                  <a:pt x="520" y="50088"/>
                </a:lnTo>
                <a:lnTo>
                  <a:pt x="9728" y="50088"/>
                </a:lnTo>
                <a:lnTo>
                  <a:pt x="9728" y="108254"/>
                </a:lnTo>
                <a:lnTo>
                  <a:pt x="9004" y="112585"/>
                </a:lnTo>
                <a:lnTo>
                  <a:pt x="7556" y="115163"/>
                </a:lnTo>
                <a:lnTo>
                  <a:pt x="6108" y="117729"/>
                </a:lnTo>
                <a:lnTo>
                  <a:pt x="3594" y="119164"/>
                </a:lnTo>
                <a:lnTo>
                  <a:pt x="0" y="119456"/>
                </a:lnTo>
                <a:lnTo>
                  <a:pt x="0" y="124574"/>
                </a:lnTo>
                <a:lnTo>
                  <a:pt x="46799" y="124574"/>
                </a:lnTo>
                <a:lnTo>
                  <a:pt x="46799" y="119456"/>
                </a:lnTo>
                <a:lnTo>
                  <a:pt x="42164" y="119113"/>
                </a:lnTo>
                <a:lnTo>
                  <a:pt x="38900" y="118071"/>
                </a:lnTo>
                <a:lnTo>
                  <a:pt x="35077" y="114592"/>
                </a:lnTo>
                <a:lnTo>
                  <a:pt x="34124" y="111785"/>
                </a:lnTo>
                <a:lnTo>
                  <a:pt x="34124" y="50088"/>
                </a:lnTo>
                <a:lnTo>
                  <a:pt x="50355" y="50088"/>
                </a:lnTo>
                <a:lnTo>
                  <a:pt x="50355" y="41490"/>
                </a:lnTo>
                <a:lnTo>
                  <a:pt x="34124" y="41490"/>
                </a:lnTo>
                <a:lnTo>
                  <a:pt x="34124" y="13944"/>
                </a:lnTo>
                <a:lnTo>
                  <a:pt x="34950" y="11137"/>
                </a:lnTo>
                <a:lnTo>
                  <a:pt x="36601" y="9283"/>
                </a:lnTo>
                <a:lnTo>
                  <a:pt x="40754" y="6502"/>
                </a:lnTo>
                <a:lnTo>
                  <a:pt x="46189" y="6502"/>
                </a:lnTo>
                <a:lnTo>
                  <a:pt x="48679" y="9613"/>
                </a:lnTo>
                <a:lnTo>
                  <a:pt x="47066" y="13106"/>
                </a:lnTo>
                <a:lnTo>
                  <a:pt x="44399" y="17157"/>
                </a:lnTo>
                <a:lnTo>
                  <a:pt x="44018" y="20828"/>
                </a:lnTo>
                <a:lnTo>
                  <a:pt x="45935" y="24130"/>
                </a:lnTo>
                <a:lnTo>
                  <a:pt x="47840" y="27432"/>
                </a:lnTo>
                <a:lnTo>
                  <a:pt x="51320" y="29083"/>
                </a:lnTo>
                <a:lnTo>
                  <a:pt x="59182" y="29083"/>
                </a:lnTo>
                <a:lnTo>
                  <a:pt x="61595" y="27952"/>
                </a:lnTo>
                <a:lnTo>
                  <a:pt x="65519" y="23431"/>
                </a:lnTo>
                <a:lnTo>
                  <a:pt x="66509" y="20688"/>
                </a:lnTo>
                <a:lnTo>
                  <a:pt x="66509" y="11887"/>
                </a:lnTo>
                <a:lnTo>
                  <a:pt x="64363" y="7594"/>
                </a:lnTo>
                <a:lnTo>
                  <a:pt x="60083" y="4559"/>
                </a:lnTo>
                <a:lnTo>
                  <a:pt x="55803" y="1511"/>
                </a:lnTo>
                <a:lnTo>
                  <a:pt x="49720" y="0"/>
                </a:lnTo>
                <a:lnTo>
                  <a:pt x="31724" y="0"/>
                </a:lnTo>
                <a:lnTo>
                  <a:pt x="23837" y="2501"/>
                </a:lnTo>
                <a:lnTo>
                  <a:pt x="18199" y="7505"/>
                </a:lnTo>
                <a:lnTo>
                  <a:pt x="12547" y="12509"/>
                </a:lnTo>
                <a:lnTo>
                  <a:pt x="9728" y="19532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6426699" y="2863337"/>
            <a:ext cx="104328" cy="79893"/>
          </a:xfrm>
          <a:custGeom>
            <a:avLst/>
            <a:gdLst/>
            <a:ahLst/>
            <a:cxnLst/>
            <a:rect l="l" t="t" r="r" b="b"/>
            <a:pathLst>
              <a:path w="66509" h="124574">
                <a:moveTo>
                  <a:pt x="9728" y="19532"/>
                </a:moveTo>
                <a:lnTo>
                  <a:pt x="9728" y="41490"/>
                </a:lnTo>
                <a:lnTo>
                  <a:pt x="520" y="41490"/>
                </a:lnTo>
                <a:lnTo>
                  <a:pt x="520" y="50088"/>
                </a:lnTo>
                <a:lnTo>
                  <a:pt x="9728" y="50088"/>
                </a:lnTo>
                <a:lnTo>
                  <a:pt x="9728" y="108254"/>
                </a:lnTo>
                <a:lnTo>
                  <a:pt x="9004" y="112585"/>
                </a:lnTo>
                <a:lnTo>
                  <a:pt x="7556" y="115163"/>
                </a:lnTo>
                <a:lnTo>
                  <a:pt x="6108" y="117729"/>
                </a:lnTo>
                <a:lnTo>
                  <a:pt x="3594" y="119164"/>
                </a:lnTo>
                <a:lnTo>
                  <a:pt x="0" y="119456"/>
                </a:lnTo>
                <a:lnTo>
                  <a:pt x="0" y="124574"/>
                </a:lnTo>
                <a:lnTo>
                  <a:pt x="46799" y="124574"/>
                </a:lnTo>
                <a:lnTo>
                  <a:pt x="46799" y="119456"/>
                </a:lnTo>
                <a:lnTo>
                  <a:pt x="42164" y="119113"/>
                </a:lnTo>
                <a:lnTo>
                  <a:pt x="38900" y="118071"/>
                </a:lnTo>
                <a:lnTo>
                  <a:pt x="35077" y="114592"/>
                </a:lnTo>
                <a:lnTo>
                  <a:pt x="34124" y="111785"/>
                </a:lnTo>
                <a:lnTo>
                  <a:pt x="34124" y="50088"/>
                </a:lnTo>
                <a:lnTo>
                  <a:pt x="50355" y="50088"/>
                </a:lnTo>
                <a:lnTo>
                  <a:pt x="50355" y="41490"/>
                </a:lnTo>
                <a:lnTo>
                  <a:pt x="34124" y="41490"/>
                </a:lnTo>
                <a:lnTo>
                  <a:pt x="34124" y="13944"/>
                </a:lnTo>
                <a:lnTo>
                  <a:pt x="34950" y="11137"/>
                </a:lnTo>
                <a:lnTo>
                  <a:pt x="36601" y="9283"/>
                </a:lnTo>
                <a:lnTo>
                  <a:pt x="40754" y="6502"/>
                </a:lnTo>
                <a:lnTo>
                  <a:pt x="46189" y="6502"/>
                </a:lnTo>
                <a:lnTo>
                  <a:pt x="48679" y="9613"/>
                </a:lnTo>
                <a:lnTo>
                  <a:pt x="47066" y="13106"/>
                </a:lnTo>
                <a:lnTo>
                  <a:pt x="44399" y="17157"/>
                </a:lnTo>
                <a:lnTo>
                  <a:pt x="44018" y="20828"/>
                </a:lnTo>
                <a:lnTo>
                  <a:pt x="45935" y="24130"/>
                </a:lnTo>
                <a:lnTo>
                  <a:pt x="47840" y="27432"/>
                </a:lnTo>
                <a:lnTo>
                  <a:pt x="51320" y="29083"/>
                </a:lnTo>
                <a:lnTo>
                  <a:pt x="59182" y="29083"/>
                </a:lnTo>
                <a:lnTo>
                  <a:pt x="61595" y="27952"/>
                </a:lnTo>
                <a:lnTo>
                  <a:pt x="65519" y="23431"/>
                </a:lnTo>
                <a:lnTo>
                  <a:pt x="66509" y="20688"/>
                </a:lnTo>
                <a:lnTo>
                  <a:pt x="66509" y="11887"/>
                </a:lnTo>
                <a:lnTo>
                  <a:pt x="64363" y="7594"/>
                </a:lnTo>
                <a:lnTo>
                  <a:pt x="60083" y="4559"/>
                </a:lnTo>
                <a:lnTo>
                  <a:pt x="55803" y="1511"/>
                </a:lnTo>
                <a:lnTo>
                  <a:pt x="49720" y="0"/>
                </a:lnTo>
                <a:lnTo>
                  <a:pt x="31724" y="0"/>
                </a:lnTo>
                <a:lnTo>
                  <a:pt x="23837" y="2501"/>
                </a:lnTo>
                <a:lnTo>
                  <a:pt x="18199" y="7505"/>
                </a:lnTo>
                <a:lnTo>
                  <a:pt x="12547" y="12509"/>
                </a:lnTo>
                <a:lnTo>
                  <a:pt x="9728" y="19532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6521508" y="2863338"/>
            <a:ext cx="55700" cy="79901"/>
          </a:xfrm>
          <a:custGeom>
            <a:avLst/>
            <a:gdLst/>
            <a:ahLst/>
            <a:cxnLst/>
            <a:rect l="l" t="t" r="r" b="b"/>
            <a:pathLst>
              <a:path w="35509" h="124587">
                <a:moveTo>
                  <a:pt x="35509" y="13804"/>
                </a:moveTo>
                <a:lnTo>
                  <a:pt x="35509" y="9931"/>
                </a:lnTo>
                <a:lnTo>
                  <a:pt x="34175" y="6654"/>
                </a:lnTo>
                <a:lnTo>
                  <a:pt x="31508" y="3987"/>
                </a:lnTo>
                <a:lnTo>
                  <a:pt x="28854" y="1333"/>
                </a:lnTo>
                <a:lnTo>
                  <a:pt x="25577" y="0"/>
                </a:lnTo>
                <a:lnTo>
                  <a:pt x="17830" y="0"/>
                </a:lnTo>
                <a:lnTo>
                  <a:pt x="14554" y="1333"/>
                </a:lnTo>
                <a:lnTo>
                  <a:pt x="11899" y="3987"/>
                </a:lnTo>
                <a:lnTo>
                  <a:pt x="9232" y="6654"/>
                </a:lnTo>
                <a:lnTo>
                  <a:pt x="7899" y="9931"/>
                </a:lnTo>
                <a:lnTo>
                  <a:pt x="7899" y="17678"/>
                </a:lnTo>
                <a:lnTo>
                  <a:pt x="9232" y="20955"/>
                </a:lnTo>
                <a:lnTo>
                  <a:pt x="11899" y="23609"/>
                </a:lnTo>
                <a:lnTo>
                  <a:pt x="14554" y="26276"/>
                </a:lnTo>
                <a:lnTo>
                  <a:pt x="17830" y="27609"/>
                </a:lnTo>
                <a:lnTo>
                  <a:pt x="25577" y="27609"/>
                </a:lnTo>
                <a:lnTo>
                  <a:pt x="28854" y="26276"/>
                </a:lnTo>
                <a:lnTo>
                  <a:pt x="31508" y="23609"/>
                </a:lnTo>
                <a:lnTo>
                  <a:pt x="34175" y="20955"/>
                </a:lnTo>
                <a:lnTo>
                  <a:pt x="35509" y="17678"/>
                </a:lnTo>
                <a:lnTo>
                  <a:pt x="35509" y="13804"/>
                </a:lnTo>
                <a:close/>
              </a:path>
              <a:path w="35509" h="124587">
                <a:moveTo>
                  <a:pt x="43929" y="119456"/>
                </a:moveTo>
                <a:lnTo>
                  <a:pt x="40335" y="119164"/>
                </a:lnTo>
                <a:lnTo>
                  <a:pt x="37807" y="118160"/>
                </a:lnTo>
                <a:lnTo>
                  <a:pt x="34861" y="114680"/>
                </a:lnTo>
                <a:lnTo>
                  <a:pt x="34124" y="111848"/>
                </a:lnTo>
                <a:lnTo>
                  <a:pt x="34124" y="41503"/>
                </a:lnTo>
                <a:lnTo>
                  <a:pt x="0" y="41503"/>
                </a:lnTo>
                <a:lnTo>
                  <a:pt x="0" y="46621"/>
                </a:lnTo>
                <a:lnTo>
                  <a:pt x="3594" y="46850"/>
                </a:lnTo>
                <a:lnTo>
                  <a:pt x="6108" y="47840"/>
                </a:lnTo>
                <a:lnTo>
                  <a:pt x="9004" y="51308"/>
                </a:lnTo>
                <a:lnTo>
                  <a:pt x="9728" y="54178"/>
                </a:lnTo>
                <a:lnTo>
                  <a:pt x="9728" y="111848"/>
                </a:lnTo>
                <a:lnTo>
                  <a:pt x="9004" y="114680"/>
                </a:lnTo>
                <a:lnTo>
                  <a:pt x="7556" y="116420"/>
                </a:lnTo>
                <a:lnTo>
                  <a:pt x="3594" y="119164"/>
                </a:lnTo>
                <a:lnTo>
                  <a:pt x="0" y="119456"/>
                </a:lnTo>
                <a:lnTo>
                  <a:pt x="0" y="124587"/>
                </a:lnTo>
                <a:lnTo>
                  <a:pt x="43929" y="124587"/>
                </a:lnTo>
                <a:lnTo>
                  <a:pt x="43929" y="119456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6598166" y="2888391"/>
            <a:ext cx="145865" cy="54840"/>
          </a:xfrm>
          <a:custGeom>
            <a:avLst/>
            <a:gdLst/>
            <a:ahLst/>
            <a:cxnLst/>
            <a:rect l="l" t="t" r="r" b="b"/>
            <a:pathLst>
              <a:path w="92989" h="85509">
                <a:moveTo>
                  <a:pt x="61036" y="0"/>
                </a:moveTo>
                <a:lnTo>
                  <a:pt x="52705" y="0"/>
                </a:lnTo>
                <a:lnTo>
                  <a:pt x="45707" y="2920"/>
                </a:lnTo>
                <a:lnTo>
                  <a:pt x="40030" y="8775"/>
                </a:lnTo>
                <a:lnTo>
                  <a:pt x="37719" y="11150"/>
                </a:lnTo>
                <a:lnTo>
                  <a:pt x="35737" y="13919"/>
                </a:lnTo>
                <a:lnTo>
                  <a:pt x="34124" y="17106"/>
                </a:lnTo>
                <a:lnTo>
                  <a:pt x="34124" y="2438"/>
                </a:lnTo>
                <a:lnTo>
                  <a:pt x="0" y="2438"/>
                </a:lnTo>
                <a:lnTo>
                  <a:pt x="0" y="7556"/>
                </a:lnTo>
                <a:lnTo>
                  <a:pt x="3594" y="7785"/>
                </a:lnTo>
                <a:lnTo>
                  <a:pt x="6108" y="8775"/>
                </a:lnTo>
                <a:lnTo>
                  <a:pt x="9004" y="12242"/>
                </a:lnTo>
                <a:lnTo>
                  <a:pt x="9728" y="15112"/>
                </a:lnTo>
                <a:lnTo>
                  <a:pt x="9728" y="72783"/>
                </a:lnTo>
                <a:lnTo>
                  <a:pt x="9004" y="75615"/>
                </a:lnTo>
                <a:lnTo>
                  <a:pt x="7556" y="77355"/>
                </a:lnTo>
                <a:lnTo>
                  <a:pt x="3594" y="80098"/>
                </a:lnTo>
                <a:lnTo>
                  <a:pt x="0" y="80390"/>
                </a:lnTo>
                <a:lnTo>
                  <a:pt x="0" y="85509"/>
                </a:lnTo>
                <a:lnTo>
                  <a:pt x="43929" y="85509"/>
                </a:lnTo>
                <a:lnTo>
                  <a:pt x="43929" y="80390"/>
                </a:lnTo>
                <a:lnTo>
                  <a:pt x="40347" y="80098"/>
                </a:lnTo>
                <a:lnTo>
                  <a:pt x="37807" y="79095"/>
                </a:lnTo>
                <a:lnTo>
                  <a:pt x="34861" y="75615"/>
                </a:lnTo>
                <a:lnTo>
                  <a:pt x="34124" y="72783"/>
                </a:lnTo>
                <a:lnTo>
                  <a:pt x="34124" y="22745"/>
                </a:lnTo>
                <a:lnTo>
                  <a:pt x="35115" y="21069"/>
                </a:lnTo>
                <a:lnTo>
                  <a:pt x="37592" y="17881"/>
                </a:lnTo>
                <a:lnTo>
                  <a:pt x="41122" y="13893"/>
                </a:lnTo>
                <a:lnTo>
                  <a:pt x="45034" y="11899"/>
                </a:lnTo>
                <a:lnTo>
                  <a:pt x="52146" y="11899"/>
                </a:lnTo>
                <a:lnTo>
                  <a:pt x="54444" y="13017"/>
                </a:lnTo>
                <a:lnTo>
                  <a:pt x="57912" y="17538"/>
                </a:lnTo>
                <a:lnTo>
                  <a:pt x="58775" y="20523"/>
                </a:lnTo>
                <a:lnTo>
                  <a:pt x="58775" y="72783"/>
                </a:lnTo>
                <a:lnTo>
                  <a:pt x="58051" y="75615"/>
                </a:lnTo>
                <a:lnTo>
                  <a:pt x="56603" y="77355"/>
                </a:lnTo>
                <a:lnTo>
                  <a:pt x="52641" y="80098"/>
                </a:lnTo>
                <a:lnTo>
                  <a:pt x="49060" y="80390"/>
                </a:lnTo>
                <a:lnTo>
                  <a:pt x="49060" y="85509"/>
                </a:lnTo>
                <a:lnTo>
                  <a:pt x="92989" y="85509"/>
                </a:lnTo>
                <a:lnTo>
                  <a:pt x="92989" y="80390"/>
                </a:lnTo>
                <a:lnTo>
                  <a:pt x="89395" y="80098"/>
                </a:lnTo>
                <a:lnTo>
                  <a:pt x="86868" y="79095"/>
                </a:lnTo>
                <a:lnTo>
                  <a:pt x="83908" y="75615"/>
                </a:lnTo>
                <a:lnTo>
                  <a:pt x="83172" y="72783"/>
                </a:lnTo>
                <a:lnTo>
                  <a:pt x="83172" y="18173"/>
                </a:lnTo>
                <a:lnTo>
                  <a:pt x="81229" y="11645"/>
                </a:lnTo>
                <a:lnTo>
                  <a:pt x="77355" y="6984"/>
                </a:lnTo>
                <a:lnTo>
                  <a:pt x="73482" y="2336"/>
                </a:lnTo>
                <a:lnTo>
                  <a:pt x="68033" y="0"/>
                </a:lnTo>
                <a:lnTo>
                  <a:pt x="61036" y="0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6756279" y="2888391"/>
            <a:ext cx="127059" cy="78671"/>
          </a:xfrm>
          <a:custGeom>
            <a:avLst/>
            <a:gdLst/>
            <a:ahLst/>
            <a:cxnLst/>
            <a:rect l="l" t="t" r="r" b="b"/>
            <a:pathLst>
              <a:path w="81000" h="122669">
                <a:moveTo>
                  <a:pt x="59155" y="119827"/>
                </a:moveTo>
                <a:lnTo>
                  <a:pt x="69240" y="115506"/>
                </a:lnTo>
                <a:lnTo>
                  <a:pt x="77088" y="110731"/>
                </a:lnTo>
                <a:lnTo>
                  <a:pt x="81000" y="103911"/>
                </a:lnTo>
                <a:lnTo>
                  <a:pt x="81000" y="87541"/>
                </a:lnTo>
                <a:lnTo>
                  <a:pt x="78397" y="81902"/>
                </a:lnTo>
                <a:lnTo>
                  <a:pt x="73190" y="78130"/>
                </a:lnTo>
                <a:lnTo>
                  <a:pt x="67983" y="74371"/>
                </a:lnTo>
                <a:lnTo>
                  <a:pt x="60172" y="72491"/>
                </a:lnTo>
                <a:lnTo>
                  <a:pt x="29235" y="72491"/>
                </a:lnTo>
                <a:lnTo>
                  <a:pt x="26365" y="72085"/>
                </a:lnTo>
                <a:lnTo>
                  <a:pt x="23482" y="70459"/>
                </a:lnTo>
                <a:lnTo>
                  <a:pt x="22745" y="66497"/>
                </a:lnTo>
                <a:lnTo>
                  <a:pt x="22745" y="64820"/>
                </a:lnTo>
                <a:lnTo>
                  <a:pt x="24485" y="61899"/>
                </a:lnTo>
                <a:lnTo>
                  <a:pt x="27647" y="58940"/>
                </a:lnTo>
                <a:lnTo>
                  <a:pt x="27000" y="41897"/>
                </a:lnTo>
                <a:lnTo>
                  <a:pt x="26136" y="35623"/>
                </a:lnTo>
                <a:lnTo>
                  <a:pt x="26136" y="19304"/>
                </a:lnTo>
                <a:lnTo>
                  <a:pt x="27000" y="14147"/>
                </a:lnTo>
                <a:lnTo>
                  <a:pt x="22649" y="2315"/>
                </a:lnTo>
                <a:lnTo>
                  <a:pt x="11849" y="8204"/>
                </a:lnTo>
                <a:lnTo>
                  <a:pt x="4991" y="13665"/>
                </a:lnTo>
                <a:lnTo>
                  <a:pt x="1562" y="20574"/>
                </a:lnTo>
                <a:lnTo>
                  <a:pt x="1562" y="37185"/>
                </a:lnTo>
                <a:lnTo>
                  <a:pt x="4978" y="44043"/>
                </a:lnTo>
                <a:lnTo>
                  <a:pt x="11810" y="49479"/>
                </a:lnTo>
                <a:lnTo>
                  <a:pt x="15341" y="52260"/>
                </a:lnTo>
                <a:lnTo>
                  <a:pt x="19278" y="54317"/>
                </a:lnTo>
                <a:lnTo>
                  <a:pt x="23621" y="55651"/>
                </a:lnTo>
                <a:lnTo>
                  <a:pt x="17665" y="57785"/>
                </a:lnTo>
                <a:lnTo>
                  <a:pt x="12623" y="60934"/>
                </a:lnTo>
                <a:lnTo>
                  <a:pt x="8508" y="65062"/>
                </a:lnTo>
                <a:lnTo>
                  <a:pt x="4406" y="69202"/>
                </a:lnTo>
                <a:lnTo>
                  <a:pt x="2349" y="73177"/>
                </a:lnTo>
                <a:lnTo>
                  <a:pt x="2349" y="83312"/>
                </a:lnTo>
                <a:lnTo>
                  <a:pt x="5156" y="87909"/>
                </a:lnTo>
                <a:lnTo>
                  <a:pt x="10769" y="90805"/>
                </a:lnTo>
                <a:lnTo>
                  <a:pt x="14160" y="92278"/>
                </a:lnTo>
                <a:lnTo>
                  <a:pt x="9182" y="93726"/>
                </a:lnTo>
                <a:lnTo>
                  <a:pt x="5575" y="95529"/>
                </a:lnTo>
                <a:lnTo>
                  <a:pt x="1117" y="99809"/>
                </a:lnTo>
                <a:lnTo>
                  <a:pt x="0" y="102552"/>
                </a:lnTo>
                <a:lnTo>
                  <a:pt x="0" y="111531"/>
                </a:lnTo>
                <a:lnTo>
                  <a:pt x="2971" y="115722"/>
                </a:lnTo>
                <a:lnTo>
                  <a:pt x="8902" y="118503"/>
                </a:lnTo>
                <a:lnTo>
                  <a:pt x="10058" y="119012"/>
                </a:lnTo>
                <a:lnTo>
                  <a:pt x="20898" y="121756"/>
                </a:lnTo>
                <a:lnTo>
                  <a:pt x="14846" y="108051"/>
                </a:lnTo>
                <a:lnTo>
                  <a:pt x="14846" y="105041"/>
                </a:lnTo>
                <a:lnTo>
                  <a:pt x="15646" y="101219"/>
                </a:lnTo>
                <a:lnTo>
                  <a:pt x="18834" y="97053"/>
                </a:lnTo>
                <a:lnTo>
                  <a:pt x="23012" y="94361"/>
                </a:lnTo>
                <a:lnTo>
                  <a:pt x="27292" y="94945"/>
                </a:lnTo>
                <a:lnTo>
                  <a:pt x="32181" y="95237"/>
                </a:lnTo>
                <a:lnTo>
                  <a:pt x="58140" y="95237"/>
                </a:lnTo>
                <a:lnTo>
                  <a:pt x="61239" y="95885"/>
                </a:lnTo>
                <a:lnTo>
                  <a:pt x="63207" y="97193"/>
                </a:lnTo>
                <a:lnTo>
                  <a:pt x="66154" y="100533"/>
                </a:lnTo>
                <a:lnTo>
                  <a:pt x="66154" y="107302"/>
                </a:lnTo>
                <a:lnTo>
                  <a:pt x="63804" y="110388"/>
                </a:lnTo>
                <a:lnTo>
                  <a:pt x="59080" y="112560"/>
                </a:lnTo>
                <a:lnTo>
                  <a:pt x="54368" y="114719"/>
                </a:lnTo>
                <a:lnTo>
                  <a:pt x="47663" y="115811"/>
                </a:lnTo>
                <a:lnTo>
                  <a:pt x="32219" y="115811"/>
                </a:lnTo>
                <a:lnTo>
                  <a:pt x="35686" y="122669"/>
                </a:lnTo>
                <a:lnTo>
                  <a:pt x="46327" y="122186"/>
                </a:lnTo>
                <a:lnTo>
                  <a:pt x="59155" y="119827"/>
                </a:lnTo>
                <a:close/>
              </a:path>
              <a:path w="81000" h="122669">
                <a:moveTo>
                  <a:pt x="32219" y="115811"/>
                </a:moveTo>
                <a:lnTo>
                  <a:pt x="26492" y="114769"/>
                </a:lnTo>
                <a:lnTo>
                  <a:pt x="21843" y="112687"/>
                </a:lnTo>
                <a:lnTo>
                  <a:pt x="17183" y="110604"/>
                </a:lnTo>
                <a:lnTo>
                  <a:pt x="14846" y="108051"/>
                </a:lnTo>
                <a:lnTo>
                  <a:pt x="20898" y="121756"/>
                </a:lnTo>
                <a:lnTo>
                  <a:pt x="35686" y="122669"/>
                </a:lnTo>
                <a:lnTo>
                  <a:pt x="32219" y="115811"/>
                </a:lnTo>
                <a:close/>
              </a:path>
              <a:path w="81000" h="122669">
                <a:moveTo>
                  <a:pt x="37769" y="50876"/>
                </a:moveTo>
                <a:lnTo>
                  <a:pt x="33489" y="50876"/>
                </a:lnTo>
                <a:lnTo>
                  <a:pt x="30479" y="49085"/>
                </a:lnTo>
                <a:lnTo>
                  <a:pt x="28740" y="45491"/>
                </a:lnTo>
                <a:lnTo>
                  <a:pt x="27000" y="41897"/>
                </a:lnTo>
                <a:lnTo>
                  <a:pt x="27647" y="58940"/>
                </a:lnTo>
                <a:lnTo>
                  <a:pt x="30479" y="57213"/>
                </a:lnTo>
                <a:lnTo>
                  <a:pt x="37680" y="57645"/>
                </a:lnTo>
                <a:lnTo>
                  <a:pt x="40168" y="57607"/>
                </a:lnTo>
                <a:lnTo>
                  <a:pt x="53804" y="55666"/>
                </a:lnTo>
                <a:lnTo>
                  <a:pt x="64249" y="50787"/>
                </a:lnTo>
                <a:lnTo>
                  <a:pt x="70611" y="46215"/>
                </a:lnTo>
                <a:lnTo>
                  <a:pt x="73799" y="39878"/>
                </a:lnTo>
                <a:lnTo>
                  <a:pt x="73748" y="23787"/>
                </a:lnTo>
                <a:lnTo>
                  <a:pt x="71945" y="17272"/>
                </a:lnTo>
                <a:lnTo>
                  <a:pt x="68414" y="12242"/>
                </a:lnTo>
                <a:lnTo>
                  <a:pt x="81000" y="12242"/>
                </a:lnTo>
                <a:lnTo>
                  <a:pt x="81000" y="3467"/>
                </a:lnTo>
                <a:lnTo>
                  <a:pt x="57302" y="3467"/>
                </a:lnTo>
                <a:lnTo>
                  <a:pt x="51981" y="1155"/>
                </a:lnTo>
                <a:lnTo>
                  <a:pt x="45440" y="0"/>
                </a:lnTo>
                <a:lnTo>
                  <a:pt x="35747" y="32"/>
                </a:lnTo>
                <a:lnTo>
                  <a:pt x="22649" y="2315"/>
                </a:lnTo>
                <a:lnTo>
                  <a:pt x="27000" y="14147"/>
                </a:lnTo>
                <a:lnTo>
                  <a:pt x="28740" y="11201"/>
                </a:lnTo>
                <a:lnTo>
                  <a:pt x="30479" y="8242"/>
                </a:lnTo>
                <a:lnTo>
                  <a:pt x="33489" y="6769"/>
                </a:lnTo>
                <a:lnTo>
                  <a:pt x="42113" y="6769"/>
                </a:lnTo>
                <a:lnTo>
                  <a:pt x="45148" y="8470"/>
                </a:lnTo>
                <a:lnTo>
                  <a:pt x="46888" y="11887"/>
                </a:lnTo>
                <a:lnTo>
                  <a:pt x="48615" y="15303"/>
                </a:lnTo>
                <a:lnTo>
                  <a:pt x="49491" y="21272"/>
                </a:lnTo>
                <a:lnTo>
                  <a:pt x="49491" y="37592"/>
                </a:lnTo>
                <a:lnTo>
                  <a:pt x="48615" y="43053"/>
                </a:lnTo>
                <a:lnTo>
                  <a:pt x="46888" y="46189"/>
                </a:lnTo>
                <a:lnTo>
                  <a:pt x="45148" y="49314"/>
                </a:lnTo>
                <a:lnTo>
                  <a:pt x="42113" y="50876"/>
                </a:lnTo>
                <a:lnTo>
                  <a:pt x="37769" y="50876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6974043" y="2864892"/>
            <a:ext cx="164770" cy="78337"/>
          </a:xfrm>
          <a:custGeom>
            <a:avLst/>
            <a:gdLst/>
            <a:ahLst/>
            <a:cxnLst/>
            <a:rect l="l" t="t" r="r" b="b"/>
            <a:pathLst>
              <a:path w="105041" h="122148">
                <a:moveTo>
                  <a:pt x="30822" y="0"/>
                </a:moveTo>
                <a:lnTo>
                  <a:pt x="0" y="0"/>
                </a:lnTo>
                <a:lnTo>
                  <a:pt x="0" y="5130"/>
                </a:lnTo>
                <a:lnTo>
                  <a:pt x="7035" y="5130"/>
                </a:lnTo>
                <a:lnTo>
                  <a:pt x="10820" y="6210"/>
                </a:lnTo>
                <a:lnTo>
                  <a:pt x="15227" y="10553"/>
                </a:lnTo>
                <a:lnTo>
                  <a:pt x="16319" y="14274"/>
                </a:lnTo>
                <a:lnTo>
                  <a:pt x="16319" y="107886"/>
                </a:lnTo>
                <a:lnTo>
                  <a:pt x="15227" y="111594"/>
                </a:lnTo>
                <a:lnTo>
                  <a:pt x="10820" y="115938"/>
                </a:lnTo>
                <a:lnTo>
                  <a:pt x="7061" y="117030"/>
                </a:lnTo>
                <a:lnTo>
                  <a:pt x="88" y="117030"/>
                </a:lnTo>
                <a:lnTo>
                  <a:pt x="88" y="122148"/>
                </a:lnTo>
                <a:lnTo>
                  <a:pt x="61721" y="122148"/>
                </a:lnTo>
                <a:lnTo>
                  <a:pt x="61721" y="117030"/>
                </a:lnTo>
                <a:lnTo>
                  <a:pt x="54686" y="117030"/>
                </a:lnTo>
                <a:lnTo>
                  <a:pt x="50901" y="115950"/>
                </a:lnTo>
                <a:lnTo>
                  <a:pt x="46494" y="111607"/>
                </a:lnTo>
                <a:lnTo>
                  <a:pt x="45402" y="107886"/>
                </a:lnTo>
                <a:lnTo>
                  <a:pt x="45402" y="12585"/>
                </a:lnTo>
                <a:lnTo>
                  <a:pt x="47142" y="9118"/>
                </a:lnTo>
                <a:lnTo>
                  <a:pt x="50609" y="7378"/>
                </a:lnTo>
                <a:lnTo>
                  <a:pt x="60909" y="7378"/>
                </a:lnTo>
                <a:lnTo>
                  <a:pt x="69114" y="919"/>
                </a:lnTo>
                <a:lnTo>
                  <a:pt x="54089" y="0"/>
                </a:lnTo>
                <a:lnTo>
                  <a:pt x="30822" y="0"/>
                </a:lnTo>
                <a:close/>
              </a:path>
              <a:path w="105041" h="122148">
                <a:moveTo>
                  <a:pt x="54089" y="67805"/>
                </a:moveTo>
                <a:lnTo>
                  <a:pt x="70014" y="66765"/>
                </a:lnTo>
                <a:lnTo>
                  <a:pt x="82318" y="63899"/>
                </a:lnTo>
                <a:lnTo>
                  <a:pt x="92062" y="59207"/>
                </a:lnTo>
                <a:lnTo>
                  <a:pt x="94658" y="57302"/>
                </a:lnTo>
                <a:lnTo>
                  <a:pt x="102444" y="47239"/>
                </a:lnTo>
                <a:lnTo>
                  <a:pt x="105041" y="33947"/>
                </a:lnTo>
                <a:lnTo>
                  <a:pt x="104892" y="30470"/>
                </a:lnTo>
                <a:lnTo>
                  <a:pt x="101063" y="17954"/>
                </a:lnTo>
                <a:lnTo>
                  <a:pt x="92062" y="8635"/>
                </a:lnTo>
                <a:lnTo>
                  <a:pt x="81583" y="3675"/>
                </a:lnTo>
                <a:lnTo>
                  <a:pt x="69114" y="919"/>
                </a:lnTo>
                <a:lnTo>
                  <a:pt x="60909" y="7378"/>
                </a:lnTo>
                <a:lnTo>
                  <a:pt x="66027" y="9588"/>
                </a:lnTo>
                <a:lnTo>
                  <a:pt x="69405" y="13982"/>
                </a:lnTo>
                <a:lnTo>
                  <a:pt x="72796" y="18376"/>
                </a:lnTo>
                <a:lnTo>
                  <a:pt x="74485" y="25031"/>
                </a:lnTo>
                <a:lnTo>
                  <a:pt x="74485" y="43383"/>
                </a:lnTo>
                <a:lnTo>
                  <a:pt x="72910" y="50152"/>
                </a:lnTo>
                <a:lnTo>
                  <a:pt x="69748" y="54267"/>
                </a:lnTo>
                <a:lnTo>
                  <a:pt x="66598" y="58369"/>
                </a:lnTo>
                <a:lnTo>
                  <a:pt x="61379" y="60426"/>
                </a:lnTo>
                <a:lnTo>
                  <a:pt x="45402" y="60426"/>
                </a:lnTo>
                <a:lnTo>
                  <a:pt x="45402" y="67805"/>
                </a:lnTo>
                <a:lnTo>
                  <a:pt x="54089" y="67805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7143715" y="2864892"/>
            <a:ext cx="164770" cy="78337"/>
          </a:xfrm>
          <a:custGeom>
            <a:avLst/>
            <a:gdLst/>
            <a:ahLst/>
            <a:cxnLst/>
            <a:rect l="l" t="t" r="r" b="b"/>
            <a:pathLst>
              <a:path w="105041" h="122148">
                <a:moveTo>
                  <a:pt x="30822" y="0"/>
                </a:moveTo>
                <a:lnTo>
                  <a:pt x="0" y="0"/>
                </a:lnTo>
                <a:lnTo>
                  <a:pt x="0" y="5130"/>
                </a:lnTo>
                <a:lnTo>
                  <a:pt x="7035" y="5130"/>
                </a:lnTo>
                <a:lnTo>
                  <a:pt x="10820" y="6210"/>
                </a:lnTo>
                <a:lnTo>
                  <a:pt x="15227" y="10553"/>
                </a:lnTo>
                <a:lnTo>
                  <a:pt x="16319" y="14274"/>
                </a:lnTo>
                <a:lnTo>
                  <a:pt x="16319" y="107886"/>
                </a:lnTo>
                <a:lnTo>
                  <a:pt x="15227" y="111594"/>
                </a:lnTo>
                <a:lnTo>
                  <a:pt x="10820" y="115938"/>
                </a:lnTo>
                <a:lnTo>
                  <a:pt x="7061" y="117030"/>
                </a:lnTo>
                <a:lnTo>
                  <a:pt x="88" y="117030"/>
                </a:lnTo>
                <a:lnTo>
                  <a:pt x="88" y="122148"/>
                </a:lnTo>
                <a:lnTo>
                  <a:pt x="61721" y="122148"/>
                </a:lnTo>
                <a:lnTo>
                  <a:pt x="61721" y="117030"/>
                </a:lnTo>
                <a:lnTo>
                  <a:pt x="54686" y="117030"/>
                </a:lnTo>
                <a:lnTo>
                  <a:pt x="50901" y="115950"/>
                </a:lnTo>
                <a:lnTo>
                  <a:pt x="46494" y="111607"/>
                </a:lnTo>
                <a:lnTo>
                  <a:pt x="45402" y="107886"/>
                </a:lnTo>
                <a:lnTo>
                  <a:pt x="45402" y="12585"/>
                </a:lnTo>
                <a:lnTo>
                  <a:pt x="47142" y="9118"/>
                </a:lnTo>
                <a:lnTo>
                  <a:pt x="50609" y="7378"/>
                </a:lnTo>
                <a:lnTo>
                  <a:pt x="60909" y="7378"/>
                </a:lnTo>
                <a:lnTo>
                  <a:pt x="69114" y="919"/>
                </a:lnTo>
                <a:lnTo>
                  <a:pt x="54089" y="0"/>
                </a:lnTo>
                <a:lnTo>
                  <a:pt x="30822" y="0"/>
                </a:lnTo>
                <a:close/>
              </a:path>
              <a:path w="105041" h="122148">
                <a:moveTo>
                  <a:pt x="54089" y="67805"/>
                </a:moveTo>
                <a:lnTo>
                  <a:pt x="70014" y="66765"/>
                </a:lnTo>
                <a:lnTo>
                  <a:pt x="82318" y="63899"/>
                </a:lnTo>
                <a:lnTo>
                  <a:pt x="92062" y="59207"/>
                </a:lnTo>
                <a:lnTo>
                  <a:pt x="94658" y="57302"/>
                </a:lnTo>
                <a:lnTo>
                  <a:pt x="102444" y="47239"/>
                </a:lnTo>
                <a:lnTo>
                  <a:pt x="105041" y="33947"/>
                </a:lnTo>
                <a:lnTo>
                  <a:pt x="104892" y="30470"/>
                </a:lnTo>
                <a:lnTo>
                  <a:pt x="101063" y="17954"/>
                </a:lnTo>
                <a:lnTo>
                  <a:pt x="92062" y="8635"/>
                </a:lnTo>
                <a:lnTo>
                  <a:pt x="81583" y="3675"/>
                </a:lnTo>
                <a:lnTo>
                  <a:pt x="69114" y="919"/>
                </a:lnTo>
                <a:lnTo>
                  <a:pt x="60909" y="7378"/>
                </a:lnTo>
                <a:lnTo>
                  <a:pt x="66027" y="9588"/>
                </a:lnTo>
                <a:lnTo>
                  <a:pt x="69405" y="13982"/>
                </a:lnTo>
                <a:lnTo>
                  <a:pt x="72796" y="18376"/>
                </a:lnTo>
                <a:lnTo>
                  <a:pt x="74485" y="25031"/>
                </a:lnTo>
                <a:lnTo>
                  <a:pt x="74485" y="43383"/>
                </a:lnTo>
                <a:lnTo>
                  <a:pt x="72910" y="50152"/>
                </a:lnTo>
                <a:lnTo>
                  <a:pt x="69748" y="54267"/>
                </a:lnTo>
                <a:lnTo>
                  <a:pt x="66598" y="58369"/>
                </a:lnTo>
                <a:lnTo>
                  <a:pt x="61379" y="60426"/>
                </a:lnTo>
                <a:lnTo>
                  <a:pt x="45402" y="60426"/>
                </a:lnTo>
                <a:lnTo>
                  <a:pt x="45402" y="67805"/>
                </a:lnTo>
                <a:lnTo>
                  <a:pt x="54089" y="67805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7312315" y="2864892"/>
            <a:ext cx="176086" cy="78337"/>
          </a:xfrm>
          <a:custGeom>
            <a:avLst/>
            <a:gdLst/>
            <a:ahLst/>
            <a:cxnLst/>
            <a:rect l="l" t="t" r="r" b="b"/>
            <a:pathLst>
              <a:path w="112255" h="122148">
                <a:moveTo>
                  <a:pt x="1651" y="5118"/>
                </a:moveTo>
                <a:lnTo>
                  <a:pt x="7035" y="5118"/>
                </a:lnTo>
                <a:lnTo>
                  <a:pt x="10820" y="6210"/>
                </a:lnTo>
                <a:lnTo>
                  <a:pt x="15227" y="10540"/>
                </a:lnTo>
                <a:lnTo>
                  <a:pt x="16319" y="14262"/>
                </a:lnTo>
                <a:lnTo>
                  <a:pt x="16319" y="107873"/>
                </a:lnTo>
                <a:lnTo>
                  <a:pt x="15227" y="111594"/>
                </a:lnTo>
                <a:lnTo>
                  <a:pt x="10820" y="115938"/>
                </a:lnTo>
                <a:lnTo>
                  <a:pt x="7061" y="117030"/>
                </a:lnTo>
                <a:lnTo>
                  <a:pt x="88" y="117030"/>
                </a:lnTo>
                <a:lnTo>
                  <a:pt x="88" y="122148"/>
                </a:lnTo>
                <a:lnTo>
                  <a:pt x="104533" y="122148"/>
                </a:lnTo>
                <a:lnTo>
                  <a:pt x="108432" y="103390"/>
                </a:lnTo>
                <a:lnTo>
                  <a:pt x="112255" y="84734"/>
                </a:lnTo>
                <a:lnTo>
                  <a:pt x="107911" y="83858"/>
                </a:lnTo>
                <a:lnTo>
                  <a:pt x="103938" y="90864"/>
                </a:lnTo>
                <a:lnTo>
                  <a:pt x="96034" y="101788"/>
                </a:lnTo>
                <a:lnTo>
                  <a:pt x="88112" y="108737"/>
                </a:lnTo>
                <a:lnTo>
                  <a:pt x="84621" y="110596"/>
                </a:lnTo>
                <a:lnTo>
                  <a:pt x="73249" y="113885"/>
                </a:lnTo>
                <a:lnTo>
                  <a:pt x="58432" y="115023"/>
                </a:lnTo>
                <a:lnTo>
                  <a:pt x="53225" y="115087"/>
                </a:lnTo>
                <a:lnTo>
                  <a:pt x="49745" y="114249"/>
                </a:lnTo>
                <a:lnTo>
                  <a:pt x="46278" y="110769"/>
                </a:lnTo>
                <a:lnTo>
                  <a:pt x="45402" y="107276"/>
                </a:lnTo>
                <a:lnTo>
                  <a:pt x="45402" y="63195"/>
                </a:lnTo>
                <a:lnTo>
                  <a:pt x="56083" y="63195"/>
                </a:lnTo>
                <a:lnTo>
                  <a:pt x="62103" y="65023"/>
                </a:lnTo>
                <a:lnTo>
                  <a:pt x="65633" y="68668"/>
                </a:lnTo>
                <a:lnTo>
                  <a:pt x="69164" y="72313"/>
                </a:lnTo>
                <a:lnTo>
                  <a:pt x="71970" y="79578"/>
                </a:lnTo>
                <a:lnTo>
                  <a:pt x="74053" y="90462"/>
                </a:lnTo>
                <a:lnTo>
                  <a:pt x="78917" y="90462"/>
                </a:lnTo>
                <a:lnTo>
                  <a:pt x="78917" y="29781"/>
                </a:lnTo>
                <a:lnTo>
                  <a:pt x="74053" y="29781"/>
                </a:lnTo>
                <a:lnTo>
                  <a:pt x="72085" y="40246"/>
                </a:lnTo>
                <a:lnTo>
                  <a:pt x="69342" y="47231"/>
                </a:lnTo>
                <a:lnTo>
                  <a:pt x="65811" y="50698"/>
                </a:lnTo>
                <a:lnTo>
                  <a:pt x="62280" y="54165"/>
                </a:lnTo>
                <a:lnTo>
                  <a:pt x="56197" y="55905"/>
                </a:lnTo>
                <a:lnTo>
                  <a:pt x="45402" y="55905"/>
                </a:lnTo>
                <a:lnTo>
                  <a:pt x="45402" y="13487"/>
                </a:lnTo>
                <a:lnTo>
                  <a:pt x="46088" y="10769"/>
                </a:lnTo>
                <a:lnTo>
                  <a:pt x="48806" y="8064"/>
                </a:lnTo>
                <a:lnTo>
                  <a:pt x="51511" y="7378"/>
                </a:lnTo>
                <a:lnTo>
                  <a:pt x="56781" y="7378"/>
                </a:lnTo>
                <a:lnTo>
                  <a:pt x="63942" y="7556"/>
                </a:lnTo>
                <a:lnTo>
                  <a:pt x="77732" y="9412"/>
                </a:lnTo>
                <a:lnTo>
                  <a:pt x="86944" y="13284"/>
                </a:lnTo>
                <a:lnTo>
                  <a:pt x="94278" y="22522"/>
                </a:lnTo>
                <a:lnTo>
                  <a:pt x="98717" y="36804"/>
                </a:lnTo>
                <a:lnTo>
                  <a:pt x="103568" y="36804"/>
                </a:lnTo>
                <a:lnTo>
                  <a:pt x="103568" y="0"/>
                </a:lnTo>
                <a:lnTo>
                  <a:pt x="0" y="0"/>
                </a:lnTo>
                <a:lnTo>
                  <a:pt x="0" y="5118"/>
                </a:lnTo>
                <a:lnTo>
                  <a:pt x="1651" y="5118"/>
                </a:lnTo>
                <a:close/>
              </a:path>
            </a:pathLst>
          </a:custGeom>
          <a:solidFill>
            <a:srgbClr val="307AB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8139" y="3148237"/>
            <a:ext cx="9702979" cy="2917908"/>
          </a:xfrm>
          <a:custGeom>
            <a:avLst/>
            <a:gdLst/>
            <a:ahLst/>
            <a:cxnLst/>
            <a:rect l="l" t="t" r="r" b="b"/>
            <a:pathLst>
              <a:path w="6185649" h="4549775">
                <a:moveTo>
                  <a:pt x="6185649" y="4549775"/>
                </a:moveTo>
                <a:lnTo>
                  <a:pt x="6185649" y="0"/>
                </a:lnTo>
                <a:lnTo>
                  <a:pt x="0" y="0"/>
                </a:lnTo>
                <a:lnTo>
                  <a:pt x="0" y="4549775"/>
                </a:lnTo>
                <a:lnTo>
                  <a:pt x="6185649" y="4549775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8139" y="3148237"/>
            <a:ext cx="9702979" cy="2917908"/>
          </a:xfrm>
          <a:custGeom>
            <a:avLst/>
            <a:gdLst/>
            <a:ahLst/>
            <a:cxnLst/>
            <a:rect l="l" t="t" r="r" b="b"/>
            <a:pathLst>
              <a:path w="6185649" h="4549775">
                <a:moveTo>
                  <a:pt x="6185649" y="4549775"/>
                </a:moveTo>
                <a:lnTo>
                  <a:pt x="0" y="4549775"/>
                </a:lnTo>
                <a:lnTo>
                  <a:pt x="0" y="0"/>
                </a:lnTo>
                <a:lnTo>
                  <a:pt x="6185649" y="0"/>
                </a:lnTo>
                <a:lnTo>
                  <a:pt x="6185649" y="4549775"/>
                </a:lnTo>
                <a:close/>
              </a:path>
            </a:pathLst>
          </a:custGeom>
          <a:ln w="1270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6785" y="3262241"/>
            <a:ext cx="163416" cy="67146"/>
          </a:xfrm>
          <a:custGeom>
            <a:avLst/>
            <a:gdLst/>
            <a:ahLst/>
            <a:cxnLst/>
            <a:rect l="l" t="t" r="r" b="b"/>
            <a:pathLst>
              <a:path w="104178" h="104698">
                <a:moveTo>
                  <a:pt x="1409" y="4381"/>
                </a:moveTo>
                <a:lnTo>
                  <a:pt x="6019" y="4381"/>
                </a:lnTo>
                <a:lnTo>
                  <a:pt x="9270" y="5321"/>
                </a:lnTo>
                <a:lnTo>
                  <a:pt x="13042" y="9042"/>
                </a:lnTo>
                <a:lnTo>
                  <a:pt x="13982" y="12230"/>
                </a:lnTo>
                <a:lnTo>
                  <a:pt x="13982" y="92468"/>
                </a:lnTo>
                <a:lnTo>
                  <a:pt x="13042" y="95643"/>
                </a:lnTo>
                <a:lnTo>
                  <a:pt x="9270" y="99364"/>
                </a:lnTo>
                <a:lnTo>
                  <a:pt x="6045" y="100304"/>
                </a:lnTo>
                <a:lnTo>
                  <a:pt x="63" y="100304"/>
                </a:lnTo>
                <a:lnTo>
                  <a:pt x="63" y="104698"/>
                </a:lnTo>
                <a:lnTo>
                  <a:pt x="46050" y="104698"/>
                </a:lnTo>
                <a:lnTo>
                  <a:pt x="40665" y="96913"/>
                </a:lnTo>
                <a:lnTo>
                  <a:pt x="38912" y="93510"/>
                </a:lnTo>
                <a:lnTo>
                  <a:pt x="26415" y="0"/>
                </a:lnTo>
                <a:lnTo>
                  <a:pt x="0" y="0"/>
                </a:lnTo>
                <a:lnTo>
                  <a:pt x="0" y="4381"/>
                </a:lnTo>
                <a:lnTo>
                  <a:pt x="1409" y="4381"/>
                </a:lnTo>
                <a:close/>
              </a:path>
              <a:path w="104178" h="104698">
                <a:moveTo>
                  <a:pt x="38912" y="11556"/>
                </a:moveTo>
                <a:lnTo>
                  <a:pt x="40665" y="8064"/>
                </a:lnTo>
                <a:lnTo>
                  <a:pt x="44170" y="6324"/>
                </a:lnTo>
                <a:lnTo>
                  <a:pt x="47688" y="6324"/>
                </a:lnTo>
                <a:lnTo>
                  <a:pt x="60799" y="9296"/>
                </a:lnTo>
                <a:lnTo>
                  <a:pt x="70281" y="18021"/>
                </a:lnTo>
                <a:lnTo>
                  <a:pt x="73983" y="25382"/>
                </a:lnTo>
                <a:lnTo>
                  <a:pt x="76979" y="37450"/>
                </a:lnTo>
                <a:lnTo>
                  <a:pt x="77977" y="52425"/>
                </a:lnTo>
                <a:lnTo>
                  <a:pt x="77355" y="65077"/>
                </a:lnTo>
                <a:lnTo>
                  <a:pt x="74767" y="77757"/>
                </a:lnTo>
                <a:lnTo>
                  <a:pt x="70167" y="87274"/>
                </a:lnTo>
                <a:lnTo>
                  <a:pt x="65252" y="94233"/>
                </a:lnTo>
                <a:lnTo>
                  <a:pt x="57734" y="97929"/>
                </a:lnTo>
                <a:lnTo>
                  <a:pt x="47624" y="98374"/>
                </a:lnTo>
                <a:lnTo>
                  <a:pt x="44145" y="98513"/>
                </a:lnTo>
                <a:lnTo>
                  <a:pt x="40665" y="96913"/>
                </a:lnTo>
                <a:lnTo>
                  <a:pt x="46050" y="104698"/>
                </a:lnTo>
                <a:lnTo>
                  <a:pt x="54171" y="104375"/>
                </a:lnTo>
                <a:lnTo>
                  <a:pt x="67665" y="102076"/>
                </a:lnTo>
                <a:lnTo>
                  <a:pt x="79223" y="97570"/>
                </a:lnTo>
                <a:lnTo>
                  <a:pt x="88849" y="90855"/>
                </a:lnTo>
                <a:lnTo>
                  <a:pt x="98407" y="78539"/>
                </a:lnTo>
                <a:lnTo>
                  <a:pt x="102734" y="66479"/>
                </a:lnTo>
                <a:lnTo>
                  <a:pt x="104178" y="52387"/>
                </a:lnTo>
                <a:lnTo>
                  <a:pt x="104104" y="48869"/>
                </a:lnTo>
                <a:lnTo>
                  <a:pt x="102119" y="35113"/>
                </a:lnTo>
                <a:lnTo>
                  <a:pt x="97428" y="23433"/>
                </a:lnTo>
                <a:lnTo>
                  <a:pt x="90030" y="13830"/>
                </a:lnTo>
                <a:lnTo>
                  <a:pt x="77226" y="5109"/>
                </a:lnTo>
                <a:lnTo>
                  <a:pt x="64942" y="1277"/>
                </a:lnTo>
                <a:lnTo>
                  <a:pt x="50596" y="0"/>
                </a:lnTo>
                <a:lnTo>
                  <a:pt x="26415" y="0"/>
                </a:lnTo>
                <a:lnTo>
                  <a:pt x="38912" y="93510"/>
                </a:lnTo>
                <a:lnTo>
                  <a:pt x="38912" y="115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30821" y="3282376"/>
            <a:ext cx="61038" cy="48348"/>
          </a:xfrm>
          <a:custGeom>
            <a:avLst/>
            <a:gdLst/>
            <a:ahLst/>
            <a:cxnLst/>
            <a:rect l="l" t="t" r="r" b="b"/>
            <a:pathLst>
              <a:path w="38912" h="75387">
                <a:moveTo>
                  <a:pt x="34455" y="69799"/>
                </a:moveTo>
                <a:lnTo>
                  <a:pt x="30035" y="69799"/>
                </a:lnTo>
                <a:lnTo>
                  <a:pt x="26936" y="67182"/>
                </a:lnTo>
                <a:lnTo>
                  <a:pt x="25145" y="61950"/>
                </a:lnTo>
                <a:lnTo>
                  <a:pt x="21534" y="72995"/>
                </a:lnTo>
                <a:lnTo>
                  <a:pt x="34455" y="75387"/>
                </a:lnTo>
                <a:lnTo>
                  <a:pt x="36126" y="75352"/>
                </a:lnTo>
                <a:lnTo>
                  <a:pt x="38912" y="69799"/>
                </a:lnTo>
                <a:lnTo>
                  <a:pt x="34455" y="69799"/>
                </a:lnTo>
                <a:close/>
              </a:path>
              <a:path w="38912" h="75387">
                <a:moveTo>
                  <a:pt x="0" y="37731"/>
                </a:moveTo>
                <a:lnTo>
                  <a:pt x="126" y="41345"/>
                </a:lnTo>
                <a:lnTo>
                  <a:pt x="3033" y="54084"/>
                </a:lnTo>
                <a:lnTo>
                  <a:pt x="9778" y="64668"/>
                </a:lnTo>
                <a:lnTo>
                  <a:pt x="10889" y="65831"/>
                </a:lnTo>
                <a:lnTo>
                  <a:pt x="21534" y="72995"/>
                </a:lnTo>
                <a:lnTo>
                  <a:pt x="25145" y="61950"/>
                </a:lnTo>
                <a:lnTo>
                  <a:pt x="24745" y="60654"/>
                </a:lnTo>
                <a:lnTo>
                  <a:pt x="23038" y="50082"/>
                </a:lnTo>
                <a:lnTo>
                  <a:pt x="22466" y="34531"/>
                </a:lnTo>
                <a:lnTo>
                  <a:pt x="22466" y="23812"/>
                </a:lnTo>
                <a:lnTo>
                  <a:pt x="23367" y="16306"/>
                </a:lnTo>
                <a:lnTo>
                  <a:pt x="25145" y="12014"/>
                </a:lnTo>
                <a:lnTo>
                  <a:pt x="26936" y="7721"/>
                </a:lnTo>
                <a:lnTo>
                  <a:pt x="30035" y="5587"/>
                </a:lnTo>
                <a:lnTo>
                  <a:pt x="38912" y="5587"/>
                </a:lnTo>
                <a:lnTo>
                  <a:pt x="42036" y="7721"/>
                </a:lnTo>
                <a:lnTo>
                  <a:pt x="43827" y="12014"/>
                </a:lnTo>
                <a:lnTo>
                  <a:pt x="45618" y="16306"/>
                </a:lnTo>
                <a:lnTo>
                  <a:pt x="46507" y="23812"/>
                </a:lnTo>
                <a:lnTo>
                  <a:pt x="46491" y="37513"/>
                </a:lnTo>
                <a:lnTo>
                  <a:pt x="45730" y="52222"/>
                </a:lnTo>
                <a:lnTo>
                  <a:pt x="43827" y="61950"/>
                </a:lnTo>
                <a:lnTo>
                  <a:pt x="42036" y="67182"/>
                </a:lnTo>
                <a:lnTo>
                  <a:pt x="38912" y="69799"/>
                </a:lnTo>
                <a:lnTo>
                  <a:pt x="36126" y="75352"/>
                </a:lnTo>
                <a:lnTo>
                  <a:pt x="48764" y="72391"/>
                </a:lnTo>
                <a:lnTo>
                  <a:pt x="59156" y="64668"/>
                </a:lnTo>
                <a:lnTo>
                  <a:pt x="61270" y="62150"/>
                </a:lnTo>
                <a:lnTo>
                  <a:pt x="67050" y="51017"/>
                </a:lnTo>
                <a:lnTo>
                  <a:pt x="68973" y="37731"/>
                </a:lnTo>
                <a:lnTo>
                  <a:pt x="68841" y="34015"/>
                </a:lnTo>
                <a:lnTo>
                  <a:pt x="65919" y="21273"/>
                </a:lnTo>
                <a:lnTo>
                  <a:pt x="59156" y="10718"/>
                </a:lnTo>
                <a:lnTo>
                  <a:pt x="47363" y="2382"/>
                </a:lnTo>
                <a:lnTo>
                  <a:pt x="34455" y="0"/>
                </a:lnTo>
                <a:lnTo>
                  <a:pt x="32806" y="33"/>
                </a:lnTo>
                <a:lnTo>
                  <a:pt x="20155" y="2985"/>
                </a:lnTo>
                <a:lnTo>
                  <a:pt x="9778" y="10718"/>
                </a:lnTo>
                <a:lnTo>
                  <a:pt x="7645" y="13274"/>
                </a:lnTo>
                <a:lnTo>
                  <a:pt x="1912" y="24408"/>
                </a:lnTo>
                <a:lnTo>
                  <a:pt x="0" y="37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48017" y="3282384"/>
            <a:ext cx="125007" cy="47004"/>
          </a:xfrm>
          <a:custGeom>
            <a:avLst/>
            <a:gdLst/>
            <a:ahLst/>
            <a:cxnLst/>
            <a:rect l="l" t="t" r="r" b="b"/>
            <a:pathLst>
              <a:path w="79692" h="73291">
                <a:moveTo>
                  <a:pt x="6477" y="8991"/>
                </a:move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37655" y="73291"/>
                </a:lnTo>
                <a:lnTo>
                  <a:pt x="37655" y="68897"/>
                </a:lnTo>
                <a:lnTo>
                  <a:pt x="34569" y="68656"/>
                </a:lnTo>
                <a:lnTo>
                  <a:pt x="31140" y="66294"/>
                </a:lnTo>
                <a:lnTo>
                  <a:pt x="29235" y="62382"/>
                </a:lnTo>
                <a:lnTo>
                  <a:pt x="29235" y="19494"/>
                </a:lnTo>
                <a:lnTo>
                  <a:pt x="30086" y="18046"/>
                </a:lnTo>
                <a:lnTo>
                  <a:pt x="32219" y="15328"/>
                </a:lnTo>
                <a:lnTo>
                  <a:pt x="35242" y="11899"/>
                </a:lnTo>
                <a:lnTo>
                  <a:pt x="38595" y="10185"/>
                </a:lnTo>
                <a:lnTo>
                  <a:pt x="42265" y="10185"/>
                </a:lnTo>
                <a:lnTo>
                  <a:pt x="46659" y="11150"/>
                </a:lnTo>
                <a:lnTo>
                  <a:pt x="49631" y="15024"/>
                </a:lnTo>
                <a:lnTo>
                  <a:pt x="50380" y="17576"/>
                </a:lnTo>
                <a:lnTo>
                  <a:pt x="50380" y="62382"/>
                </a:lnTo>
                <a:lnTo>
                  <a:pt x="48514" y="66294"/>
                </a:lnTo>
                <a:lnTo>
                  <a:pt x="45110" y="68656"/>
                </a:lnTo>
                <a:lnTo>
                  <a:pt x="42037" y="68897"/>
                </a:lnTo>
                <a:lnTo>
                  <a:pt x="42037" y="73291"/>
                </a:lnTo>
                <a:lnTo>
                  <a:pt x="79692" y="73291"/>
                </a:lnTo>
                <a:lnTo>
                  <a:pt x="79692" y="68897"/>
                </a:lnTo>
                <a:lnTo>
                  <a:pt x="76619" y="68656"/>
                </a:lnTo>
                <a:lnTo>
                  <a:pt x="73177" y="66294"/>
                </a:lnTo>
                <a:lnTo>
                  <a:pt x="71285" y="62382"/>
                </a:lnTo>
                <a:lnTo>
                  <a:pt x="71285" y="15570"/>
                </a:lnTo>
                <a:lnTo>
                  <a:pt x="69621" y="9982"/>
                </a:lnTo>
                <a:lnTo>
                  <a:pt x="66294" y="5981"/>
                </a:lnTo>
                <a:lnTo>
                  <a:pt x="62979" y="1993"/>
                </a:lnTo>
                <a:lnTo>
                  <a:pt x="58318" y="0"/>
                </a:lnTo>
                <a:lnTo>
                  <a:pt x="45161" y="0"/>
                </a:lnTo>
                <a:lnTo>
                  <a:pt x="39166" y="2501"/>
                </a:lnTo>
                <a:lnTo>
                  <a:pt x="34302" y="7505"/>
                </a:lnTo>
                <a:lnTo>
                  <a:pt x="30632" y="11925"/>
                </a:lnTo>
                <a:lnTo>
                  <a:pt x="29235" y="14655"/>
                </a:lnTo>
                <a:lnTo>
                  <a:pt x="29235" y="2082"/>
                </a:ln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80268" y="3282384"/>
            <a:ext cx="125007" cy="47004"/>
          </a:xfrm>
          <a:custGeom>
            <a:avLst/>
            <a:gdLst/>
            <a:ahLst/>
            <a:cxnLst/>
            <a:rect l="l" t="t" r="r" b="b"/>
            <a:pathLst>
              <a:path w="79692" h="73291">
                <a:moveTo>
                  <a:pt x="6477" y="8991"/>
                </a:move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37655" y="73291"/>
                </a:lnTo>
                <a:lnTo>
                  <a:pt x="37655" y="68897"/>
                </a:lnTo>
                <a:lnTo>
                  <a:pt x="34569" y="68656"/>
                </a:lnTo>
                <a:lnTo>
                  <a:pt x="31140" y="66294"/>
                </a:lnTo>
                <a:lnTo>
                  <a:pt x="29235" y="62382"/>
                </a:lnTo>
                <a:lnTo>
                  <a:pt x="29235" y="19494"/>
                </a:lnTo>
                <a:lnTo>
                  <a:pt x="30086" y="18046"/>
                </a:lnTo>
                <a:lnTo>
                  <a:pt x="32219" y="15328"/>
                </a:lnTo>
                <a:lnTo>
                  <a:pt x="35242" y="11899"/>
                </a:lnTo>
                <a:lnTo>
                  <a:pt x="38595" y="10185"/>
                </a:lnTo>
                <a:lnTo>
                  <a:pt x="42265" y="10185"/>
                </a:lnTo>
                <a:lnTo>
                  <a:pt x="46659" y="11150"/>
                </a:lnTo>
                <a:lnTo>
                  <a:pt x="49631" y="15024"/>
                </a:lnTo>
                <a:lnTo>
                  <a:pt x="50380" y="17576"/>
                </a:lnTo>
                <a:lnTo>
                  <a:pt x="50380" y="62382"/>
                </a:lnTo>
                <a:lnTo>
                  <a:pt x="48514" y="66294"/>
                </a:lnTo>
                <a:lnTo>
                  <a:pt x="45110" y="68656"/>
                </a:lnTo>
                <a:lnTo>
                  <a:pt x="42037" y="68897"/>
                </a:lnTo>
                <a:lnTo>
                  <a:pt x="42037" y="73291"/>
                </a:lnTo>
                <a:lnTo>
                  <a:pt x="79692" y="73291"/>
                </a:lnTo>
                <a:lnTo>
                  <a:pt x="79692" y="68897"/>
                </a:lnTo>
                <a:lnTo>
                  <a:pt x="76619" y="68656"/>
                </a:lnTo>
                <a:lnTo>
                  <a:pt x="73177" y="66294"/>
                </a:lnTo>
                <a:lnTo>
                  <a:pt x="71285" y="62382"/>
                </a:lnTo>
                <a:lnTo>
                  <a:pt x="71285" y="15570"/>
                </a:lnTo>
                <a:lnTo>
                  <a:pt x="69621" y="9982"/>
                </a:lnTo>
                <a:lnTo>
                  <a:pt x="66294" y="5981"/>
                </a:lnTo>
                <a:lnTo>
                  <a:pt x="62979" y="1993"/>
                </a:lnTo>
                <a:lnTo>
                  <a:pt x="58318" y="0"/>
                </a:lnTo>
                <a:lnTo>
                  <a:pt x="45161" y="0"/>
                </a:lnTo>
                <a:lnTo>
                  <a:pt x="39166" y="2501"/>
                </a:lnTo>
                <a:lnTo>
                  <a:pt x="34302" y="7505"/>
                </a:lnTo>
                <a:lnTo>
                  <a:pt x="30632" y="11925"/>
                </a:lnTo>
                <a:lnTo>
                  <a:pt x="29235" y="14655"/>
                </a:lnTo>
                <a:lnTo>
                  <a:pt x="29235" y="2082"/>
                </a:ln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12868" y="3260897"/>
            <a:ext cx="47751" cy="68482"/>
          </a:xfrm>
          <a:custGeom>
            <a:avLst/>
            <a:gdLst/>
            <a:ahLst/>
            <a:cxnLst/>
            <a:rect l="l" t="t" r="r" b="b"/>
            <a:pathLst>
              <a:path w="30441" h="106781">
                <a:moveTo>
                  <a:pt x="30441" y="11836"/>
                </a:moveTo>
                <a:lnTo>
                  <a:pt x="30441" y="8509"/>
                </a:lnTo>
                <a:lnTo>
                  <a:pt x="29298" y="5702"/>
                </a:lnTo>
                <a:lnTo>
                  <a:pt x="24726" y="1143"/>
                </a:lnTo>
                <a:lnTo>
                  <a:pt x="21932" y="0"/>
                </a:lnTo>
                <a:lnTo>
                  <a:pt x="15278" y="0"/>
                </a:lnTo>
                <a:lnTo>
                  <a:pt x="12484" y="1143"/>
                </a:lnTo>
                <a:lnTo>
                  <a:pt x="7912" y="5702"/>
                </a:lnTo>
                <a:lnTo>
                  <a:pt x="6769" y="8509"/>
                </a:lnTo>
                <a:lnTo>
                  <a:pt x="6769" y="15151"/>
                </a:lnTo>
                <a:lnTo>
                  <a:pt x="7912" y="17957"/>
                </a:lnTo>
                <a:lnTo>
                  <a:pt x="12484" y="22517"/>
                </a:lnTo>
                <a:lnTo>
                  <a:pt x="15278" y="23660"/>
                </a:lnTo>
                <a:lnTo>
                  <a:pt x="21932" y="23660"/>
                </a:lnTo>
                <a:lnTo>
                  <a:pt x="24726" y="22517"/>
                </a:lnTo>
                <a:lnTo>
                  <a:pt x="29298" y="17957"/>
                </a:lnTo>
                <a:lnTo>
                  <a:pt x="30441" y="15151"/>
                </a:lnTo>
                <a:lnTo>
                  <a:pt x="30441" y="11836"/>
                </a:lnTo>
                <a:close/>
              </a:path>
              <a:path w="30441" h="106781">
                <a:moveTo>
                  <a:pt x="29248" y="92494"/>
                </a:moveTo>
                <a:lnTo>
                  <a:pt x="29248" y="35572"/>
                </a:lnTo>
                <a:lnTo>
                  <a:pt x="0" y="35572"/>
                </a:lnTo>
                <a:lnTo>
                  <a:pt x="0" y="39954"/>
                </a:lnTo>
                <a:lnTo>
                  <a:pt x="3073" y="40157"/>
                </a:lnTo>
                <a:lnTo>
                  <a:pt x="6477" y="42494"/>
                </a:lnTo>
                <a:lnTo>
                  <a:pt x="8331" y="46431"/>
                </a:lnTo>
                <a:lnTo>
                  <a:pt x="8331" y="95872"/>
                </a:lnTo>
                <a:lnTo>
                  <a:pt x="6477" y="99783"/>
                </a:lnTo>
                <a:lnTo>
                  <a:pt x="3073" y="102146"/>
                </a:lnTo>
                <a:lnTo>
                  <a:pt x="0" y="102400"/>
                </a:lnTo>
                <a:lnTo>
                  <a:pt x="0" y="106781"/>
                </a:lnTo>
                <a:lnTo>
                  <a:pt x="37655" y="106781"/>
                </a:lnTo>
                <a:lnTo>
                  <a:pt x="37655" y="102400"/>
                </a:lnTo>
                <a:lnTo>
                  <a:pt x="34582" y="102146"/>
                </a:lnTo>
                <a:lnTo>
                  <a:pt x="31140" y="99783"/>
                </a:lnTo>
                <a:lnTo>
                  <a:pt x="29248" y="95872"/>
                </a:lnTo>
                <a:lnTo>
                  <a:pt x="29248" y="9249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78593" y="3282384"/>
            <a:ext cx="125007" cy="47004"/>
          </a:xfrm>
          <a:custGeom>
            <a:avLst/>
            <a:gdLst/>
            <a:ahLst/>
            <a:cxnLst/>
            <a:rect l="l" t="t" r="r" b="b"/>
            <a:pathLst>
              <a:path w="79692" h="73291">
                <a:moveTo>
                  <a:pt x="6477" y="8991"/>
                </a:move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37655" y="73291"/>
                </a:lnTo>
                <a:lnTo>
                  <a:pt x="37655" y="68897"/>
                </a:lnTo>
                <a:lnTo>
                  <a:pt x="34569" y="68656"/>
                </a:lnTo>
                <a:lnTo>
                  <a:pt x="31140" y="66294"/>
                </a:lnTo>
                <a:lnTo>
                  <a:pt x="29235" y="62382"/>
                </a:lnTo>
                <a:lnTo>
                  <a:pt x="29235" y="19494"/>
                </a:lnTo>
                <a:lnTo>
                  <a:pt x="30086" y="18046"/>
                </a:lnTo>
                <a:lnTo>
                  <a:pt x="32219" y="15328"/>
                </a:lnTo>
                <a:lnTo>
                  <a:pt x="35242" y="11899"/>
                </a:lnTo>
                <a:lnTo>
                  <a:pt x="38595" y="10185"/>
                </a:lnTo>
                <a:lnTo>
                  <a:pt x="42265" y="10185"/>
                </a:lnTo>
                <a:lnTo>
                  <a:pt x="46659" y="11150"/>
                </a:lnTo>
                <a:lnTo>
                  <a:pt x="49631" y="15024"/>
                </a:lnTo>
                <a:lnTo>
                  <a:pt x="50380" y="17576"/>
                </a:lnTo>
                <a:lnTo>
                  <a:pt x="50380" y="62382"/>
                </a:lnTo>
                <a:lnTo>
                  <a:pt x="48514" y="66294"/>
                </a:lnTo>
                <a:lnTo>
                  <a:pt x="45110" y="68656"/>
                </a:lnTo>
                <a:lnTo>
                  <a:pt x="42037" y="68897"/>
                </a:lnTo>
                <a:lnTo>
                  <a:pt x="42037" y="73291"/>
                </a:lnTo>
                <a:lnTo>
                  <a:pt x="79692" y="73291"/>
                </a:lnTo>
                <a:lnTo>
                  <a:pt x="79692" y="68897"/>
                </a:lnTo>
                <a:lnTo>
                  <a:pt x="76619" y="68656"/>
                </a:lnTo>
                <a:lnTo>
                  <a:pt x="73177" y="66294"/>
                </a:lnTo>
                <a:lnTo>
                  <a:pt x="71285" y="62382"/>
                </a:lnTo>
                <a:lnTo>
                  <a:pt x="71285" y="15570"/>
                </a:lnTo>
                <a:lnTo>
                  <a:pt x="69621" y="9982"/>
                </a:lnTo>
                <a:lnTo>
                  <a:pt x="66294" y="5981"/>
                </a:lnTo>
                <a:lnTo>
                  <a:pt x="62979" y="1993"/>
                </a:lnTo>
                <a:lnTo>
                  <a:pt x="58318" y="0"/>
                </a:lnTo>
                <a:lnTo>
                  <a:pt x="45161" y="0"/>
                </a:lnTo>
                <a:lnTo>
                  <a:pt x="39166" y="2501"/>
                </a:lnTo>
                <a:lnTo>
                  <a:pt x="34302" y="7505"/>
                </a:lnTo>
                <a:lnTo>
                  <a:pt x="30632" y="11925"/>
                </a:lnTo>
                <a:lnTo>
                  <a:pt x="29235" y="14655"/>
                </a:lnTo>
                <a:lnTo>
                  <a:pt x="29235" y="2082"/>
                </a:ln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14099" y="3282376"/>
            <a:ext cx="50780" cy="67431"/>
          </a:xfrm>
          <a:custGeom>
            <a:avLst/>
            <a:gdLst/>
            <a:ahLst/>
            <a:cxnLst/>
            <a:rect l="l" t="t" r="r" b="b"/>
            <a:pathLst>
              <a:path w="32372" h="105143">
                <a:moveTo>
                  <a:pt x="32372" y="43611"/>
                </a:moveTo>
                <a:lnTo>
                  <a:pt x="28702" y="43611"/>
                </a:lnTo>
                <a:lnTo>
                  <a:pt x="26123" y="42062"/>
                </a:lnTo>
                <a:lnTo>
                  <a:pt x="24638" y="38988"/>
                </a:lnTo>
                <a:lnTo>
                  <a:pt x="23139" y="35915"/>
                </a:lnTo>
                <a:lnTo>
                  <a:pt x="26123" y="49034"/>
                </a:lnTo>
                <a:lnTo>
                  <a:pt x="32296" y="49415"/>
                </a:lnTo>
                <a:lnTo>
                  <a:pt x="32372" y="43611"/>
                </a:lnTo>
                <a:close/>
              </a:path>
              <a:path w="32372" h="105143">
                <a:moveTo>
                  <a:pt x="50634" y="96481"/>
                </a:moveTo>
                <a:lnTo>
                  <a:pt x="46596" y="98336"/>
                </a:lnTo>
                <a:lnTo>
                  <a:pt x="40855" y="99263"/>
                </a:lnTo>
                <a:lnTo>
                  <a:pt x="27609" y="99263"/>
                </a:lnTo>
                <a:lnTo>
                  <a:pt x="22707" y="98374"/>
                </a:lnTo>
                <a:lnTo>
                  <a:pt x="30581" y="105143"/>
                </a:lnTo>
                <a:lnTo>
                  <a:pt x="35520" y="105029"/>
                </a:lnTo>
                <a:lnTo>
                  <a:pt x="49038" y="103162"/>
                </a:lnTo>
                <a:lnTo>
                  <a:pt x="50634" y="96481"/>
                </a:lnTo>
                <a:close/>
              </a:path>
              <a:path w="32372" h="105143">
                <a:moveTo>
                  <a:pt x="2540" y="99199"/>
                </a:moveTo>
                <a:lnTo>
                  <a:pt x="7632" y="101574"/>
                </a:lnTo>
                <a:lnTo>
                  <a:pt x="12712" y="103962"/>
                </a:lnTo>
                <a:lnTo>
                  <a:pt x="20370" y="105143"/>
                </a:lnTo>
                <a:lnTo>
                  <a:pt x="30581" y="105143"/>
                </a:lnTo>
                <a:lnTo>
                  <a:pt x="22707" y="98374"/>
                </a:lnTo>
                <a:lnTo>
                  <a:pt x="18719" y="96583"/>
                </a:lnTo>
                <a:lnTo>
                  <a:pt x="14719" y="94805"/>
                </a:lnTo>
                <a:lnTo>
                  <a:pt x="12725" y="92621"/>
                </a:lnTo>
                <a:lnTo>
                  <a:pt x="12725" y="90042"/>
                </a:lnTo>
                <a:lnTo>
                  <a:pt x="13411" y="86766"/>
                </a:lnTo>
                <a:lnTo>
                  <a:pt x="16141" y="83197"/>
                </a:lnTo>
                <a:lnTo>
                  <a:pt x="19723" y="80886"/>
                </a:lnTo>
                <a:lnTo>
                  <a:pt x="23393" y="81381"/>
                </a:lnTo>
                <a:lnTo>
                  <a:pt x="27584" y="81635"/>
                </a:lnTo>
                <a:lnTo>
                  <a:pt x="49834" y="81635"/>
                </a:lnTo>
                <a:lnTo>
                  <a:pt x="52489" y="82194"/>
                </a:lnTo>
                <a:lnTo>
                  <a:pt x="55867" y="84416"/>
                </a:lnTo>
                <a:lnTo>
                  <a:pt x="56705" y="88557"/>
                </a:lnTo>
                <a:lnTo>
                  <a:pt x="56705" y="91973"/>
                </a:lnTo>
                <a:lnTo>
                  <a:pt x="54686" y="94614"/>
                </a:lnTo>
                <a:lnTo>
                  <a:pt x="50634" y="96481"/>
                </a:lnTo>
                <a:lnTo>
                  <a:pt x="49038" y="103162"/>
                </a:lnTo>
                <a:lnTo>
                  <a:pt x="59347" y="99009"/>
                </a:lnTo>
                <a:lnTo>
                  <a:pt x="66065" y="94919"/>
                </a:lnTo>
                <a:lnTo>
                  <a:pt x="69430" y="89077"/>
                </a:lnTo>
                <a:lnTo>
                  <a:pt x="69430" y="75031"/>
                </a:lnTo>
                <a:lnTo>
                  <a:pt x="67195" y="70192"/>
                </a:lnTo>
                <a:lnTo>
                  <a:pt x="62738" y="66967"/>
                </a:lnTo>
                <a:lnTo>
                  <a:pt x="58267" y="63741"/>
                </a:lnTo>
                <a:lnTo>
                  <a:pt x="51574" y="62141"/>
                </a:lnTo>
                <a:lnTo>
                  <a:pt x="25057" y="62141"/>
                </a:lnTo>
                <a:lnTo>
                  <a:pt x="20116" y="60401"/>
                </a:lnTo>
                <a:lnTo>
                  <a:pt x="19494" y="56997"/>
                </a:lnTo>
                <a:lnTo>
                  <a:pt x="19494" y="55562"/>
                </a:lnTo>
                <a:lnTo>
                  <a:pt x="21983" y="51866"/>
                </a:lnTo>
                <a:lnTo>
                  <a:pt x="26123" y="49034"/>
                </a:lnTo>
                <a:lnTo>
                  <a:pt x="23139" y="35915"/>
                </a:lnTo>
                <a:lnTo>
                  <a:pt x="22402" y="30530"/>
                </a:lnTo>
                <a:lnTo>
                  <a:pt x="22402" y="16548"/>
                </a:lnTo>
                <a:lnTo>
                  <a:pt x="23139" y="12128"/>
                </a:lnTo>
                <a:lnTo>
                  <a:pt x="26123" y="7073"/>
                </a:lnTo>
                <a:lnTo>
                  <a:pt x="28702" y="5803"/>
                </a:lnTo>
                <a:lnTo>
                  <a:pt x="36093" y="5803"/>
                </a:lnTo>
                <a:lnTo>
                  <a:pt x="38696" y="7264"/>
                </a:lnTo>
                <a:lnTo>
                  <a:pt x="40182" y="10198"/>
                </a:lnTo>
                <a:lnTo>
                  <a:pt x="41668" y="13119"/>
                </a:lnTo>
                <a:lnTo>
                  <a:pt x="42418" y="18237"/>
                </a:lnTo>
                <a:lnTo>
                  <a:pt x="42418" y="32219"/>
                </a:lnTo>
                <a:lnTo>
                  <a:pt x="41668" y="36906"/>
                </a:lnTo>
                <a:lnTo>
                  <a:pt x="40182" y="39585"/>
                </a:lnTo>
                <a:lnTo>
                  <a:pt x="38696" y="42265"/>
                </a:lnTo>
                <a:lnTo>
                  <a:pt x="36093" y="43611"/>
                </a:lnTo>
                <a:lnTo>
                  <a:pt x="32372" y="43611"/>
                </a:lnTo>
                <a:lnTo>
                  <a:pt x="32296" y="49415"/>
                </a:lnTo>
                <a:lnTo>
                  <a:pt x="42024" y="49415"/>
                </a:lnTo>
                <a:lnTo>
                  <a:pt x="49606" y="47447"/>
                </a:lnTo>
                <a:lnTo>
                  <a:pt x="55067" y="43535"/>
                </a:lnTo>
                <a:lnTo>
                  <a:pt x="60528" y="39611"/>
                </a:lnTo>
                <a:lnTo>
                  <a:pt x="63258" y="34175"/>
                </a:lnTo>
                <a:lnTo>
                  <a:pt x="63207" y="20383"/>
                </a:lnTo>
                <a:lnTo>
                  <a:pt x="61671" y="14808"/>
                </a:lnTo>
                <a:lnTo>
                  <a:pt x="58635" y="10490"/>
                </a:lnTo>
                <a:lnTo>
                  <a:pt x="69430" y="10490"/>
                </a:lnTo>
                <a:lnTo>
                  <a:pt x="69430" y="2971"/>
                </a:lnTo>
                <a:lnTo>
                  <a:pt x="49110" y="2971"/>
                </a:lnTo>
                <a:lnTo>
                  <a:pt x="44551" y="990"/>
                </a:lnTo>
                <a:lnTo>
                  <a:pt x="38950" y="0"/>
                </a:lnTo>
                <a:lnTo>
                  <a:pt x="23418" y="0"/>
                </a:lnTo>
                <a:lnTo>
                  <a:pt x="16040" y="2349"/>
                </a:lnTo>
                <a:lnTo>
                  <a:pt x="10160" y="7035"/>
                </a:lnTo>
                <a:lnTo>
                  <a:pt x="4279" y="11722"/>
                </a:lnTo>
                <a:lnTo>
                  <a:pt x="1346" y="17640"/>
                </a:lnTo>
                <a:lnTo>
                  <a:pt x="1346" y="31876"/>
                </a:lnTo>
                <a:lnTo>
                  <a:pt x="4267" y="37757"/>
                </a:lnTo>
                <a:lnTo>
                  <a:pt x="10121" y="42417"/>
                </a:lnTo>
                <a:lnTo>
                  <a:pt x="13144" y="44792"/>
                </a:lnTo>
                <a:lnTo>
                  <a:pt x="16522" y="46558"/>
                </a:lnTo>
                <a:lnTo>
                  <a:pt x="20243" y="47701"/>
                </a:lnTo>
                <a:lnTo>
                  <a:pt x="15138" y="49529"/>
                </a:lnTo>
                <a:lnTo>
                  <a:pt x="10820" y="52222"/>
                </a:lnTo>
                <a:lnTo>
                  <a:pt x="7289" y="55778"/>
                </a:lnTo>
                <a:lnTo>
                  <a:pt x="3771" y="59321"/>
                </a:lnTo>
                <a:lnTo>
                  <a:pt x="2006" y="62725"/>
                </a:lnTo>
                <a:lnTo>
                  <a:pt x="2006" y="71412"/>
                </a:lnTo>
                <a:lnTo>
                  <a:pt x="4419" y="75361"/>
                </a:lnTo>
                <a:lnTo>
                  <a:pt x="9232" y="77838"/>
                </a:lnTo>
                <a:lnTo>
                  <a:pt x="12128" y="79095"/>
                </a:lnTo>
                <a:lnTo>
                  <a:pt x="7861" y="80340"/>
                </a:lnTo>
                <a:lnTo>
                  <a:pt x="4775" y="81876"/>
                </a:lnTo>
                <a:lnTo>
                  <a:pt x="2870" y="83718"/>
                </a:lnTo>
                <a:lnTo>
                  <a:pt x="0" y="87909"/>
                </a:lnTo>
                <a:lnTo>
                  <a:pt x="0" y="95592"/>
                </a:lnTo>
                <a:lnTo>
                  <a:pt x="2540" y="991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12200" y="3260908"/>
            <a:ext cx="61159" cy="84609"/>
          </a:xfrm>
          <a:custGeom>
            <a:avLst/>
            <a:gdLst/>
            <a:ahLst/>
            <a:cxnLst/>
            <a:rect l="l" t="t" r="r" b="b"/>
            <a:pathLst>
              <a:path w="38988" h="131927">
                <a:moveTo>
                  <a:pt x="17080" y="115562"/>
                </a:moveTo>
                <a:lnTo>
                  <a:pt x="26015" y="124587"/>
                </a:lnTo>
                <a:lnTo>
                  <a:pt x="36614" y="131927"/>
                </a:lnTo>
                <a:lnTo>
                  <a:pt x="38989" y="126123"/>
                </a:lnTo>
                <a:lnTo>
                  <a:pt x="32143" y="122808"/>
                </a:lnTo>
                <a:lnTo>
                  <a:pt x="27216" y="116420"/>
                </a:lnTo>
                <a:lnTo>
                  <a:pt x="24180" y="106959"/>
                </a:lnTo>
                <a:lnTo>
                  <a:pt x="21351" y="94170"/>
                </a:lnTo>
                <a:lnTo>
                  <a:pt x="20039" y="81248"/>
                </a:lnTo>
                <a:lnTo>
                  <a:pt x="19570" y="65925"/>
                </a:lnTo>
                <a:lnTo>
                  <a:pt x="19585" y="61977"/>
                </a:lnTo>
                <a:lnTo>
                  <a:pt x="20196" y="47247"/>
                </a:lnTo>
                <a:lnTo>
                  <a:pt x="21693" y="34920"/>
                </a:lnTo>
                <a:lnTo>
                  <a:pt x="24079" y="24993"/>
                </a:lnTo>
                <a:lnTo>
                  <a:pt x="27127" y="15570"/>
                </a:lnTo>
                <a:lnTo>
                  <a:pt x="32092" y="9169"/>
                </a:lnTo>
                <a:lnTo>
                  <a:pt x="38989" y="5803"/>
                </a:lnTo>
                <a:lnTo>
                  <a:pt x="36614" y="0"/>
                </a:lnTo>
                <a:lnTo>
                  <a:pt x="25876" y="7477"/>
                </a:lnTo>
                <a:lnTo>
                  <a:pt x="16970" y="16533"/>
                </a:lnTo>
                <a:lnTo>
                  <a:pt x="9715" y="27266"/>
                </a:lnTo>
                <a:lnTo>
                  <a:pt x="3944" y="40423"/>
                </a:lnTo>
                <a:lnTo>
                  <a:pt x="986" y="52794"/>
                </a:lnTo>
                <a:lnTo>
                  <a:pt x="0" y="65925"/>
                </a:lnTo>
                <a:lnTo>
                  <a:pt x="19" y="67819"/>
                </a:lnTo>
                <a:lnTo>
                  <a:pt x="1276" y="80840"/>
                </a:lnTo>
                <a:lnTo>
                  <a:pt x="4496" y="93108"/>
                </a:lnTo>
                <a:lnTo>
                  <a:pt x="9677" y="104622"/>
                </a:lnTo>
                <a:lnTo>
                  <a:pt x="9806" y="104855"/>
                </a:lnTo>
                <a:lnTo>
                  <a:pt x="17080" y="11556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83041" y="3282377"/>
            <a:ext cx="120585" cy="48381"/>
          </a:xfrm>
          <a:custGeom>
            <a:avLst/>
            <a:gdLst/>
            <a:ahLst/>
            <a:cxnLst/>
            <a:rect l="l" t="t" r="r" b="b"/>
            <a:pathLst>
              <a:path w="76873" h="75437">
                <a:moveTo>
                  <a:pt x="49212" y="63779"/>
                </a:moveTo>
                <a:lnTo>
                  <a:pt x="45897" y="66230"/>
                </a:lnTo>
                <a:lnTo>
                  <a:pt x="37909" y="66230"/>
                </a:lnTo>
                <a:lnTo>
                  <a:pt x="34975" y="65011"/>
                </a:lnTo>
                <a:lnTo>
                  <a:pt x="31305" y="60947"/>
                </a:lnTo>
                <a:lnTo>
                  <a:pt x="29248" y="56476"/>
                </a:lnTo>
                <a:lnTo>
                  <a:pt x="29248" y="65862"/>
                </a:lnTo>
                <a:lnTo>
                  <a:pt x="31851" y="69138"/>
                </a:lnTo>
                <a:lnTo>
                  <a:pt x="35775" y="73304"/>
                </a:lnTo>
                <a:lnTo>
                  <a:pt x="40487" y="75387"/>
                </a:lnTo>
                <a:lnTo>
                  <a:pt x="55270" y="75387"/>
                </a:lnTo>
                <a:lnTo>
                  <a:pt x="62737" y="71932"/>
                </a:lnTo>
                <a:lnTo>
                  <a:pt x="68389" y="65036"/>
                </a:lnTo>
                <a:lnTo>
                  <a:pt x="70180" y="62644"/>
                </a:lnTo>
                <a:lnTo>
                  <a:pt x="75202" y="51491"/>
                </a:lnTo>
                <a:lnTo>
                  <a:pt x="76873" y="37731"/>
                </a:lnTo>
                <a:lnTo>
                  <a:pt x="76778" y="33963"/>
                </a:lnTo>
                <a:lnTo>
                  <a:pt x="74508" y="20669"/>
                </a:lnTo>
                <a:lnTo>
                  <a:pt x="69214" y="10198"/>
                </a:lnTo>
                <a:lnTo>
                  <a:pt x="64096" y="3403"/>
                </a:lnTo>
                <a:lnTo>
                  <a:pt x="57175" y="0"/>
                </a:lnTo>
                <a:lnTo>
                  <a:pt x="48450" y="0"/>
                </a:lnTo>
                <a:lnTo>
                  <a:pt x="49402" y="10655"/>
                </a:lnTo>
                <a:lnTo>
                  <a:pt x="51612" y="15595"/>
                </a:lnTo>
                <a:lnTo>
                  <a:pt x="53822" y="20523"/>
                </a:lnTo>
                <a:lnTo>
                  <a:pt x="54927" y="27762"/>
                </a:lnTo>
                <a:lnTo>
                  <a:pt x="54927" y="46761"/>
                </a:lnTo>
                <a:lnTo>
                  <a:pt x="53784" y="53949"/>
                </a:lnTo>
                <a:lnTo>
                  <a:pt x="51498" y="58864"/>
                </a:lnTo>
                <a:lnTo>
                  <a:pt x="49212" y="63779"/>
                </a:lnTo>
                <a:close/>
              </a:path>
              <a:path w="76873" h="75437">
                <a:moveTo>
                  <a:pt x="40119" y="104698"/>
                </a:moveTo>
                <a:lnTo>
                  <a:pt x="40119" y="100317"/>
                </a:lnTo>
                <a:lnTo>
                  <a:pt x="39001" y="100317"/>
                </a:lnTo>
                <a:lnTo>
                  <a:pt x="35432" y="100012"/>
                </a:lnTo>
                <a:lnTo>
                  <a:pt x="32905" y="98767"/>
                </a:lnTo>
                <a:lnTo>
                  <a:pt x="29984" y="94348"/>
                </a:lnTo>
                <a:lnTo>
                  <a:pt x="29248" y="90665"/>
                </a:lnTo>
                <a:lnTo>
                  <a:pt x="29248" y="20535"/>
                </a:lnTo>
                <a:lnTo>
                  <a:pt x="31876" y="12306"/>
                </a:lnTo>
                <a:lnTo>
                  <a:pt x="36118" y="8191"/>
                </a:lnTo>
                <a:lnTo>
                  <a:pt x="46189" y="8191"/>
                </a:lnTo>
                <a:lnTo>
                  <a:pt x="49402" y="10655"/>
                </a:lnTo>
                <a:lnTo>
                  <a:pt x="48450" y="0"/>
                </a:lnTo>
                <a:lnTo>
                  <a:pt x="40665" y="-50"/>
                </a:lnTo>
                <a:lnTo>
                  <a:pt x="34264" y="3403"/>
                </a:lnTo>
                <a:lnTo>
                  <a:pt x="29248" y="10350"/>
                </a:lnTo>
                <a:lnTo>
                  <a:pt x="29248" y="2082"/>
                </a:lnTo>
                <a:lnTo>
                  <a:pt x="0" y="2082"/>
                </a:lnTo>
                <a:lnTo>
                  <a:pt x="0" y="6476"/>
                </a:lnTo>
                <a:lnTo>
                  <a:pt x="3086" y="6680"/>
                </a:lnTo>
                <a:lnTo>
                  <a:pt x="6476" y="9004"/>
                </a:lnTo>
                <a:lnTo>
                  <a:pt x="8343" y="12953"/>
                </a:lnTo>
                <a:lnTo>
                  <a:pt x="8343" y="93738"/>
                </a:lnTo>
                <a:lnTo>
                  <a:pt x="6476" y="97637"/>
                </a:lnTo>
                <a:lnTo>
                  <a:pt x="3086" y="100012"/>
                </a:lnTo>
                <a:lnTo>
                  <a:pt x="0" y="100317"/>
                </a:lnTo>
                <a:lnTo>
                  <a:pt x="0" y="104698"/>
                </a:lnTo>
                <a:lnTo>
                  <a:pt x="40119" y="10469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11794" y="3283526"/>
            <a:ext cx="124908" cy="47199"/>
          </a:xfrm>
          <a:custGeom>
            <a:avLst/>
            <a:gdLst/>
            <a:ahLst/>
            <a:cxnLst/>
            <a:rect l="l" t="t" r="r" b="b"/>
            <a:pathLst>
              <a:path w="79629" h="73596">
                <a:moveTo>
                  <a:pt x="79628" y="63919"/>
                </a:moveTo>
                <a:lnTo>
                  <a:pt x="78803" y="63842"/>
                </a:lnTo>
                <a:lnTo>
                  <a:pt x="76123" y="63652"/>
                </a:lnTo>
                <a:lnTo>
                  <a:pt x="73113" y="61391"/>
                </a:lnTo>
                <a:lnTo>
                  <a:pt x="71437" y="57569"/>
                </a:lnTo>
                <a:lnTo>
                  <a:pt x="71437" y="0"/>
                </a:lnTo>
                <a:lnTo>
                  <a:pt x="42202" y="0"/>
                </a:lnTo>
                <a:lnTo>
                  <a:pt x="42202" y="4394"/>
                </a:lnTo>
                <a:lnTo>
                  <a:pt x="45275" y="4584"/>
                </a:lnTo>
                <a:lnTo>
                  <a:pt x="48666" y="6921"/>
                </a:lnTo>
                <a:lnTo>
                  <a:pt x="50533" y="10858"/>
                </a:lnTo>
                <a:lnTo>
                  <a:pt x="50533" y="56781"/>
                </a:lnTo>
                <a:lnTo>
                  <a:pt x="47624" y="59690"/>
                </a:lnTo>
                <a:lnTo>
                  <a:pt x="44602" y="62166"/>
                </a:lnTo>
                <a:lnTo>
                  <a:pt x="41198" y="63398"/>
                </a:lnTo>
                <a:lnTo>
                  <a:pt x="37439" y="63398"/>
                </a:lnTo>
                <a:lnTo>
                  <a:pt x="32969" y="62420"/>
                </a:lnTo>
                <a:lnTo>
                  <a:pt x="29997" y="58508"/>
                </a:lnTo>
                <a:lnTo>
                  <a:pt x="29248" y="55943"/>
                </a:lnTo>
                <a:lnTo>
                  <a:pt x="29248" y="0"/>
                </a:lnTo>
                <a:lnTo>
                  <a:pt x="0" y="0"/>
                </a:lnTo>
                <a:lnTo>
                  <a:pt x="0" y="4394"/>
                </a:lnTo>
                <a:lnTo>
                  <a:pt x="3073" y="4584"/>
                </a:lnTo>
                <a:lnTo>
                  <a:pt x="6476" y="6921"/>
                </a:lnTo>
                <a:lnTo>
                  <a:pt x="8343" y="10858"/>
                </a:lnTo>
                <a:lnTo>
                  <a:pt x="8343" y="59397"/>
                </a:lnTo>
                <a:lnTo>
                  <a:pt x="10020" y="64490"/>
                </a:lnTo>
                <a:lnTo>
                  <a:pt x="13398" y="68135"/>
                </a:lnTo>
                <a:lnTo>
                  <a:pt x="16776" y="71767"/>
                </a:lnTo>
                <a:lnTo>
                  <a:pt x="21488" y="73596"/>
                </a:lnTo>
                <a:lnTo>
                  <a:pt x="34734" y="73596"/>
                </a:lnTo>
                <a:lnTo>
                  <a:pt x="40805" y="71501"/>
                </a:lnTo>
                <a:lnTo>
                  <a:pt x="45770" y="67310"/>
                </a:lnTo>
                <a:lnTo>
                  <a:pt x="47701" y="65633"/>
                </a:lnTo>
                <a:lnTo>
                  <a:pt x="50533" y="61988"/>
                </a:lnTo>
                <a:lnTo>
                  <a:pt x="50533" y="73291"/>
                </a:lnTo>
                <a:lnTo>
                  <a:pt x="56083" y="72009"/>
                </a:lnTo>
                <a:lnTo>
                  <a:pt x="60896" y="71043"/>
                </a:lnTo>
                <a:lnTo>
                  <a:pt x="64973" y="70396"/>
                </a:lnTo>
                <a:lnTo>
                  <a:pt x="69037" y="69799"/>
                </a:lnTo>
                <a:lnTo>
                  <a:pt x="73926" y="69278"/>
                </a:lnTo>
                <a:lnTo>
                  <a:pt x="79628" y="68834"/>
                </a:lnTo>
                <a:lnTo>
                  <a:pt x="79628" y="639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42181" y="3267252"/>
            <a:ext cx="75283" cy="63709"/>
          </a:xfrm>
          <a:custGeom>
            <a:avLst/>
            <a:gdLst/>
            <a:ahLst/>
            <a:cxnLst/>
            <a:rect l="l" t="t" r="r" b="b"/>
            <a:pathLst>
              <a:path w="47993" h="99339">
                <a:moveTo>
                  <a:pt x="26047" y="99339"/>
                </a:moveTo>
                <a:lnTo>
                  <a:pt x="30861" y="99339"/>
                </a:lnTo>
                <a:lnTo>
                  <a:pt x="35204" y="97802"/>
                </a:lnTo>
                <a:lnTo>
                  <a:pt x="39065" y="94729"/>
                </a:lnTo>
                <a:lnTo>
                  <a:pt x="42938" y="91655"/>
                </a:lnTo>
                <a:lnTo>
                  <a:pt x="45910" y="87388"/>
                </a:lnTo>
                <a:lnTo>
                  <a:pt x="47993" y="81927"/>
                </a:lnTo>
                <a:lnTo>
                  <a:pt x="44729" y="80365"/>
                </a:lnTo>
                <a:lnTo>
                  <a:pt x="43141" y="83096"/>
                </a:lnTo>
                <a:lnTo>
                  <a:pt x="39306" y="87185"/>
                </a:lnTo>
                <a:lnTo>
                  <a:pt x="36537" y="87731"/>
                </a:lnTo>
                <a:lnTo>
                  <a:pt x="33959" y="87731"/>
                </a:lnTo>
                <a:lnTo>
                  <a:pt x="31102" y="85801"/>
                </a:lnTo>
                <a:lnTo>
                  <a:pt x="29540" y="82245"/>
                </a:lnTo>
                <a:lnTo>
                  <a:pt x="29540" y="33032"/>
                </a:lnTo>
                <a:lnTo>
                  <a:pt x="43688" y="33032"/>
                </a:lnTo>
                <a:lnTo>
                  <a:pt x="43688" y="25666"/>
                </a:lnTo>
                <a:lnTo>
                  <a:pt x="29540" y="25666"/>
                </a:lnTo>
                <a:lnTo>
                  <a:pt x="29540" y="0"/>
                </a:lnTo>
                <a:lnTo>
                  <a:pt x="26339" y="0"/>
                </a:lnTo>
                <a:lnTo>
                  <a:pt x="22618" y="6743"/>
                </a:lnTo>
                <a:lnTo>
                  <a:pt x="18910" y="12128"/>
                </a:lnTo>
                <a:lnTo>
                  <a:pt x="15214" y="16141"/>
                </a:lnTo>
                <a:lnTo>
                  <a:pt x="11518" y="20167"/>
                </a:lnTo>
                <a:lnTo>
                  <a:pt x="6451" y="24333"/>
                </a:lnTo>
                <a:lnTo>
                  <a:pt x="0" y="28651"/>
                </a:lnTo>
                <a:lnTo>
                  <a:pt x="0" y="33032"/>
                </a:lnTo>
                <a:lnTo>
                  <a:pt x="8039" y="33032"/>
                </a:lnTo>
                <a:lnTo>
                  <a:pt x="8039" y="86791"/>
                </a:lnTo>
                <a:lnTo>
                  <a:pt x="9601" y="91325"/>
                </a:lnTo>
                <a:lnTo>
                  <a:pt x="12725" y="94500"/>
                </a:lnTo>
                <a:lnTo>
                  <a:pt x="15849" y="97726"/>
                </a:lnTo>
                <a:lnTo>
                  <a:pt x="20294" y="99339"/>
                </a:lnTo>
                <a:lnTo>
                  <a:pt x="26047" y="993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21549" y="3267252"/>
            <a:ext cx="75283" cy="63709"/>
          </a:xfrm>
          <a:custGeom>
            <a:avLst/>
            <a:gdLst/>
            <a:ahLst/>
            <a:cxnLst/>
            <a:rect l="l" t="t" r="r" b="b"/>
            <a:pathLst>
              <a:path w="47993" h="99339">
                <a:moveTo>
                  <a:pt x="26047" y="99339"/>
                </a:moveTo>
                <a:lnTo>
                  <a:pt x="30861" y="99339"/>
                </a:lnTo>
                <a:lnTo>
                  <a:pt x="35204" y="97802"/>
                </a:lnTo>
                <a:lnTo>
                  <a:pt x="39065" y="94729"/>
                </a:lnTo>
                <a:lnTo>
                  <a:pt x="42938" y="91655"/>
                </a:lnTo>
                <a:lnTo>
                  <a:pt x="45910" y="87388"/>
                </a:lnTo>
                <a:lnTo>
                  <a:pt x="47993" y="81927"/>
                </a:lnTo>
                <a:lnTo>
                  <a:pt x="44729" y="80365"/>
                </a:lnTo>
                <a:lnTo>
                  <a:pt x="43141" y="83096"/>
                </a:lnTo>
                <a:lnTo>
                  <a:pt x="39306" y="87185"/>
                </a:lnTo>
                <a:lnTo>
                  <a:pt x="36537" y="87731"/>
                </a:lnTo>
                <a:lnTo>
                  <a:pt x="33959" y="87731"/>
                </a:lnTo>
                <a:lnTo>
                  <a:pt x="31102" y="85801"/>
                </a:lnTo>
                <a:lnTo>
                  <a:pt x="29540" y="82245"/>
                </a:lnTo>
                <a:lnTo>
                  <a:pt x="29540" y="33032"/>
                </a:lnTo>
                <a:lnTo>
                  <a:pt x="43688" y="33032"/>
                </a:lnTo>
                <a:lnTo>
                  <a:pt x="43688" y="25666"/>
                </a:lnTo>
                <a:lnTo>
                  <a:pt x="29540" y="25666"/>
                </a:lnTo>
                <a:lnTo>
                  <a:pt x="29540" y="0"/>
                </a:lnTo>
                <a:lnTo>
                  <a:pt x="26339" y="0"/>
                </a:lnTo>
                <a:lnTo>
                  <a:pt x="22618" y="6743"/>
                </a:lnTo>
                <a:lnTo>
                  <a:pt x="18910" y="12128"/>
                </a:lnTo>
                <a:lnTo>
                  <a:pt x="15214" y="16141"/>
                </a:lnTo>
                <a:lnTo>
                  <a:pt x="11518" y="20167"/>
                </a:lnTo>
                <a:lnTo>
                  <a:pt x="6451" y="24333"/>
                </a:lnTo>
                <a:lnTo>
                  <a:pt x="0" y="28651"/>
                </a:lnTo>
                <a:lnTo>
                  <a:pt x="0" y="33032"/>
                </a:lnTo>
                <a:lnTo>
                  <a:pt x="8039" y="33032"/>
                </a:lnTo>
                <a:lnTo>
                  <a:pt x="8039" y="86791"/>
                </a:lnTo>
                <a:lnTo>
                  <a:pt x="9601" y="91325"/>
                </a:lnTo>
                <a:lnTo>
                  <a:pt x="12725" y="94500"/>
                </a:lnTo>
                <a:lnTo>
                  <a:pt x="15849" y="97726"/>
                </a:lnTo>
                <a:lnTo>
                  <a:pt x="20294" y="99339"/>
                </a:lnTo>
                <a:lnTo>
                  <a:pt x="26047" y="993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03386" y="3260897"/>
            <a:ext cx="47751" cy="68482"/>
          </a:xfrm>
          <a:custGeom>
            <a:avLst/>
            <a:gdLst/>
            <a:ahLst/>
            <a:cxnLst/>
            <a:rect l="l" t="t" r="r" b="b"/>
            <a:pathLst>
              <a:path w="30441" h="106781">
                <a:moveTo>
                  <a:pt x="30441" y="11836"/>
                </a:moveTo>
                <a:lnTo>
                  <a:pt x="30441" y="8509"/>
                </a:lnTo>
                <a:lnTo>
                  <a:pt x="29298" y="5702"/>
                </a:lnTo>
                <a:lnTo>
                  <a:pt x="24726" y="1143"/>
                </a:lnTo>
                <a:lnTo>
                  <a:pt x="21932" y="0"/>
                </a:lnTo>
                <a:lnTo>
                  <a:pt x="15278" y="0"/>
                </a:lnTo>
                <a:lnTo>
                  <a:pt x="12484" y="1143"/>
                </a:lnTo>
                <a:lnTo>
                  <a:pt x="7912" y="5702"/>
                </a:lnTo>
                <a:lnTo>
                  <a:pt x="6769" y="8509"/>
                </a:lnTo>
                <a:lnTo>
                  <a:pt x="6769" y="15151"/>
                </a:lnTo>
                <a:lnTo>
                  <a:pt x="7912" y="17957"/>
                </a:lnTo>
                <a:lnTo>
                  <a:pt x="12484" y="22517"/>
                </a:lnTo>
                <a:lnTo>
                  <a:pt x="15278" y="23660"/>
                </a:lnTo>
                <a:lnTo>
                  <a:pt x="21932" y="23660"/>
                </a:lnTo>
                <a:lnTo>
                  <a:pt x="24726" y="22517"/>
                </a:lnTo>
                <a:lnTo>
                  <a:pt x="29298" y="17957"/>
                </a:lnTo>
                <a:lnTo>
                  <a:pt x="30441" y="15151"/>
                </a:lnTo>
                <a:lnTo>
                  <a:pt x="30441" y="11836"/>
                </a:lnTo>
                <a:close/>
              </a:path>
              <a:path w="30441" h="106781">
                <a:moveTo>
                  <a:pt x="29248" y="92494"/>
                </a:moveTo>
                <a:lnTo>
                  <a:pt x="29248" y="35572"/>
                </a:lnTo>
                <a:lnTo>
                  <a:pt x="0" y="35572"/>
                </a:lnTo>
                <a:lnTo>
                  <a:pt x="0" y="39954"/>
                </a:lnTo>
                <a:lnTo>
                  <a:pt x="3073" y="40157"/>
                </a:lnTo>
                <a:lnTo>
                  <a:pt x="6477" y="42494"/>
                </a:lnTo>
                <a:lnTo>
                  <a:pt x="8331" y="46431"/>
                </a:lnTo>
                <a:lnTo>
                  <a:pt x="8331" y="95872"/>
                </a:lnTo>
                <a:lnTo>
                  <a:pt x="6477" y="99783"/>
                </a:lnTo>
                <a:lnTo>
                  <a:pt x="3073" y="102146"/>
                </a:lnTo>
                <a:lnTo>
                  <a:pt x="0" y="102400"/>
                </a:lnTo>
                <a:lnTo>
                  <a:pt x="0" y="106781"/>
                </a:lnTo>
                <a:lnTo>
                  <a:pt x="37655" y="106781"/>
                </a:lnTo>
                <a:lnTo>
                  <a:pt x="37655" y="102400"/>
                </a:lnTo>
                <a:lnTo>
                  <a:pt x="34582" y="102146"/>
                </a:lnTo>
                <a:lnTo>
                  <a:pt x="31140" y="99783"/>
                </a:lnTo>
                <a:lnTo>
                  <a:pt x="29248" y="95872"/>
                </a:lnTo>
                <a:lnTo>
                  <a:pt x="29248" y="9249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69103" y="3282384"/>
            <a:ext cx="125007" cy="47004"/>
          </a:xfrm>
          <a:custGeom>
            <a:avLst/>
            <a:gdLst/>
            <a:ahLst/>
            <a:cxnLst/>
            <a:rect l="l" t="t" r="r" b="b"/>
            <a:pathLst>
              <a:path w="79692" h="73291">
                <a:moveTo>
                  <a:pt x="6477" y="8991"/>
                </a:move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37655" y="73291"/>
                </a:lnTo>
                <a:lnTo>
                  <a:pt x="37655" y="68897"/>
                </a:lnTo>
                <a:lnTo>
                  <a:pt x="34569" y="68656"/>
                </a:lnTo>
                <a:lnTo>
                  <a:pt x="31140" y="66294"/>
                </a:lnTo>
                <a:lnTo>
                  <a:pt x="29235" y="62382"/>
                </a:lnTo>
                <a:lnTo>
                  <a:pt x="29235" y="19494"/>
                </a:lnTo>
                <a:lnTo>
                  <a:pt x="30086" y="18046"/>
                </a:lnTo>
                <a:lnTo>
                  <a:pt x="32219" y="15328"/>
                </a:lnTo>
                <a:lnTo>
                  <a:pt x="35242" y="11899"/>
                </a:lnTo>
                <a:lnTo>
                  <a:pt x="38595" y="10185"/>
                </a:lnTo>
                <a:lnTo>
                  <a:pt x="42265" y="10185"/>
                </a:lnTo>
                <a:lnTo>
                  <a:pt x="46659" y="11150"/>
                </a:lnTo>
                <a:lnTo>
                  <a:pt x="49631" y="15024"/>
                </a:lnTo>
                <a:lnTo>
                  <a:pt x="50380" y="17576"/>
                </a:lnTo>
                <a:lnTo>
                  <a:pt x="50380" y="62382"/>
                </a:lnTo>
                <a:lnTo>
                  <a:pt x="48514" y="66294"/>
                </a:lnTo>
                <a:lnTo>
                  <a:pt x="45110" y="68656"/>
                </a:lnTo>
                <a:lnTo>
                  <a:pt x="42037" y="68897"/>
                </a:lnTo>
                <a:lnTo>
                  <a:pt x="42037" y="73291"/>
                </a:lnTo>
                <a:lnTo>
                  <a:pt x="79692" y="73291"/>
                </a:lnTo>
                <a:lnTo>
                  <a:pt x="79692" y="68897"/>
                </a:lnTo>
                <a:lnTo>
                  <a:pt x="76619" y="68656"/>
                </a:lnTo>
                <a:lnTo>
                  <a:pt x="73177" y="66294"/>
                </a:lnTo>
                <a:lnTo>
                  <a:pt x="71285" y="62382"/>
                </a:lnTo>
                <a:lnTo>
                  <a:pt x="71285" y="15570"/>
                </a:lnTo>
                <a:lnTo>
                  <a:pt x="69621" y="9982"/>
                </a:lnTo>
                <a:lnTo>
                  <a:pt x="66294" y="5981"/>
                </a:lnTo>
                <a:lnTo>
                  <a:pt x="62979" y="1993"/>
                </a:lnTo>
                <a:lnTo>
                  <a:pt x="58318" y="0"/>
                </a:lnTo>
                <a:lnTo>
                  <a:pt x="45161" y="0"/>
                </a:lnTo>
                <a:lnTo>
                  <a:pt x="39166" y="2501"/>
                </a:lnTo>
                <a:lnTo>
                  <a:pt x="34302" y="7505"/>
                </a:lnTo>
                <a:lnTo>
                  <a:pt x="30632" y="11925"/>
                </a:lnTo>
                <a:lnTo>
                  <a:pt x="29235" y="14655"/>
                </a:lnTo>
                <a:lnTo>
                  <a:pt x="29235" y="2082"/>
                </a:ln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04613" y="3282376"/>
            <a:ext cx="50780" cy="67431"/>
          </a:xfrm>
          <a:custGeom>
            <a:avLst/>
            <a:gdLst/>
            <a:ahLst/>
            <a:cxnLst/>
            <a:rect l="l" t="t" r="r" b="b"/>
            <a:pathLst>
              <a:path w="32372" h="105143">
                <a:moveTo>
                  <a:pt x="32372" y="43611"/>
                </a:moveTo>
                <a:lnTo>
                  <a:pt x="28702" y="43611"/>
                </a:lnTo>
                <a:lnTo>
                  <a:pt x="26123" y="42062"/>
                </a:lnTo>
                <a:lnTo>
                  <a:pt x="24638" y="38988"/>
                </a:lnTo>
                <a:lnTo>
                  <a:pt x="23139" y="35915"/>
                </a:lnTo>
                <a:lnTo>
                  <a:pt x="26123" y="49034"/>
                </a:lnTo>
                <a:lnTo>
                  <a:pt x="32296" y="49415"/>
                </a:lnTo>
                <a:lnTo>
                  <a:pt x="32372" y="43611"/>
                </a:lnTo>
                <a:close/>
              </a:path>
              <a:path w="32372" h="105143">
                <a:moveTo>
                  <a:pt x="50634" y="96481"/>
                </a:moveTo>
                <a:lnTo>
                  <a:pt x="46596" y="98336"/>
                </a:lnTo>
                <a:lnTo>
                  <a:pt x="40855" y="99263"/>
                </a:lnTo>
                <a:lnTo>
                  <a:pt x="27609" y="99263"/>
                </a:lnTo>
                <a:lnTo>
                  <a:pt x="22707" y="98374"/>
                </a:lnTo>
                <a:lnTo>
                  <a:pt x="30581" y="105143"/>
                </a:lnTo>
                <a:lnTo>
                  <a:pt x="35520" y="105029"/>
                </a:lnTo>
                <a:lnTo>
                  <a:pt x="49038" y="103162"/>
                </a:lnTo>
                <a:lnTo>
                  <a:pt x="50634" y="96481"/>
                </a:lnTo>
                <a:close/>
              </a:path>
              <a:path w="32372" h="105143">
                <a:moveTo>
                  <a:pt x="2540" y="99199"/>
                </a:moveTo>
                <a:lnTo>
                  <a:pt x="7632" y="101574"/>
                </a:lnTo>
                <a:lnTo>
                  <a:pt x="12712" y="103962"/>
                </a:lnTo>
                <a:lnTo>
                  <a:pt x="20370" y="105143"/>
                </a:lnTo>
                <a:lnTo>
                  <a:pt x="30581" y="105143"/>
                </a:lnTo>
                <a:lnTo>
                  <a:pt x="22707" y="98374"/>
                </a:lnTo>
                <a:lnTo>
                  <a:pt x="18719" y="96583"/>
                </a:lnTo>
                <a:lnTo>
                  <a:pt x="14719" y="94805"/>
                </a:lnTo>
                <a:lnTo>
                  <a:pt x="12725" y="92621"/>
                </a:lnTo>
                <a:lnTo>
                  <a:pt x="12725" y="90042"/>
                </a:lnTo>
                <a:lnTo>
                  <a:pt x="13411" y="86766"/>
                </a:lnTo>
                <a:lnTo>
                  <a:pt x="16141" y="83197"/>
                </a:lnTo>
                <a:lnTo>
                  <a:pt x="19723" y="80886"/>
                </a:lnTo>
                <a:lnTo>
                  <a:pt x="23393" y="81381"/>
                </a:lnTo>
                <a:lnTo>
                  <a:pt x="27584" y="81635"/>
                </a:lnTo>
                <a:lnTo>
                  <a:pt x="49834" y="81635"/>
                </a:lnTo>
                <a:lnTo>
                  <a:pt x="52489" y="82194"/>
                </a:lnTo>
                <a:lnTo>
                  <a:pt x="55867" y="84416"/>
                </a:lnTo>
                <a:lnTo>
                  <a:pt x="56705" y="88557"/>
                </a:lnTo>
                <a:lnTo>
                  <a:pt x="56705" y="91973"/>
                </a:lnTo>
                <a:lnTo>
                  <a:pt x="54686" y="94614"/>
                </a:lnTo>
                <a:lnTo>
                  <a:pt x="50634" y="96481"/>
                </a:lnTo>
                <a:lnTo>
                  <a:pt x="49038" y="103162"/>
                </a:lnTo>
                <a:lnTo>
                  <a:pt x="59347" y="99009"/>
                </a:lnTo>
                <a:lnTo>
                  <a:pt x="66065" y="94919"/>
                </a:lnTo>
                <a:lnTo>
                  <a:pt x="69430" y="89077"/>
                </a:lnTo>
                <a:lnTo>
                  <a:pt x="69430" y="75031"/>
                </a:lnTo>
                <a:lnTo>
                  <a:pt x="67195" y="70192"/>
                </a:lnTo>
                <a:lnTo>
                  <a:pt x="62738" y="66967"/>
                </a:lnTo>
                <a:lnTo>
                  <a:pt x="58267" y="63741"/>
                </a:lnTo>
                <a:lnTo>
                  <a:pt x="51574" y="62141"/>
                </a:lnTo>
                <a:lnTo>
                  <a:pt x="25057" y="62141"/>
                </a:lnTo>
                <a:lnTo>
                  <a:pt x="20116" y="60401"/>
                </a:lnTo>
                <a:lnTo>
                  <a:pt x="19494" y="56997"/>
                </a:lnTo>
                <a:lnTo>
                  <a:pt x="19494" y="55562"/>
                </a:lnTo>
                <a:lnTo>
                  <a:pt x="21983" y="51866"/>
                </a:lnTo>
                <a:lnTo>
                  <a:pt x="26123" y="49034"/>
                </a:lnTo>
                <a:lnTo>
                  <a:pt x="23139" y="35915"/>
                </a:lnTo>
                <a:lnTo>
                  <a:pt x="22402" y="30530"/>
                </a:lnTo>
                <a:lnTo>
                  <a:pt x="22402" y="16548"/>
                </a:lnTo>
                <a:lnTo>
                  <a:pt x="23139" y="12128"/>
                </a:lnTo>
                <a:lnTo>
                  <a:pt x="26123" y="7073"/>
                </a:lnTo>
                <a:lnTo>
                  <a:pt x="28702" y="5803"/>
                </a:lnTo>
                <a:lnTo>
                  <a:pt x="36093" y="5803"/>
                </a:lnTo>
                <a:lnTo>
                  <a:pt x="38696" y="7264"/>
                </a:lnTo>
                <a:lnTo>
                  <a:pt x="40182" y="10198"/>
                </a:lnTo>
                <a:lnTo>
                  <a:pt x="41668" y="13119"/>
                </a:lnTo>
                <a:lnTo>
                  <a:pt x="42418" y="18237"/>
                </a:lnTo>
                <a:lnTo>
                  <a:pt x="42418" y="32219"/>
                </a:lnTo>
                <a:lnTo>
                  <a:pt x="41668" y="36906"/>
                </a:lnTo>
                <a:lnTo>
                  <a:pt x="40182" y="39585"/>
                </a:lnTo>
                <a:lnTo>
                  <a:pt x="38696" y="42265"/>
                </a:lnTo>
                <a:lnTo>
                  <a:pt x="36093" y="43611"/>
                </a:lnTo>
                <a:lnTo>
                  <a:pt x="32372" y="43611"/>
                </a:lnTo>
                <a:lnTo>
                  <a:pt x="32296" y="49415"/>
                </a:lnTo>
                <a:lnTo>
                  <a:pt x="42024" y="49415"/>
                </a:lnTo>
                <a:lnTo>
                  <a:pt x="49606" y="47447"/>
                </a:lnTo>
                <a:lnTo>
                  <a:pt x="55067" y="43535"/>
                </a:lnTo>
                <a:lnTo>
                  <a:pt x="60528" y="39611"/>
                </a:lnTo>
                <a:lnTo>
                  <a:pt x="63258" y="34175"/>
                </a:lnTo>
                <a:lnTo>
                  <a:pt x="63207" y="20383"/>
                </a:lnTo>
                <a:lnTo>
                  <a:pt x="61671" y="14808"/>
                </a:lnTo>
                <a:lnTo>
                  <a:pt x="58635" y="10490"/>
                </a:lnTo>
                <a:lnTo>
                  <a:pt x="69430" y="10490"/>
                </a:lnTo>
                <a:lnTo>
                  <a:pt x="69430" y="2971"/>
                </a:lnTo>
                <a:lnTo>
                  <a:pt x="49110" y="2971"/>
                </a:lnTo>
                <a:lnTo>
                  <a:pt x="44551" y="990"/>
                </a:lnTo>
                <a:lnTo>
                  <a:pt x="38950" y="0"/>
                </a:lnTo>
                <a:lnTo>
                  <a:pt x="23418" y="0"/>
                </a:lnTo>
                <a:lnTo>
                  <a:pt x="16040" y="2349"/>
                </a:lnTo>
                <a:lnTo>
                  <a:pt x="10160" y="7035"/>
                </a:lnTo>
                <a:lnTo>
                  <a:pt x="4279" y="11722"/>
                </a:lnTo>
                <a:lnTo>
                  <a:pt x="1346" y="17640"/>
                </a:lnTo>
                <a:lnTo>
                  <a:pt x="1346" y="31876"/>
                </a:lnTo>
                <a:lnTo>
                  <a:pt x="4267" y="37757"/>
                </a:lnTo>
                <a:lnTo>
                  <a:pt x="10121" y="42417"/>
                </a:lnTo>
                <a:lnTo>
                  <a:pt x="13144" y="44792"/>
                </a:lnTo>
                <a:lnTo>
                  <a:pt x="16522" y="46558"/>
                </a:lnTo>
                <a:lnTo>
                  <a:pt x="20243" y="47701"/>
                </a:lnTo>
                <a:lnTo>
                  <a:pt x="15138" y="49529"/>
                </a:lnTo>
                <a:lnTo>
                  <a:pt x="10820" y="52222"/>
                </a:lnTo>
                <a:lnTo>
                  <a:pt x="7289" y="55778"/>
                </a:lnTo>
                <a:lnTo>
                  <a:pt x="3771" y="59321"/>
                </a:lnTo>
                <a:lnTo>
                  <a:pt x="2006" y="62725"/>
                </a:lnTo>
                <a:lnTo>
                  <a:pt x="2006" y="71412"/>
                </a:lnTo>
                <a:lnTo>
                  <a:pt x="4419" y="75361"/>
                </a:lnTo>
                <a:lnTo>
                  <a:pt x="9232" y="77838"/>
                </a:lnTo>
                <a:lnTo>
                  <a:pt x="12128" y="79095"/>
                </a:lnTo>
                <a:lnTo>
                  <a:pt x="7861" y="80340"/>
                </a:lnTo>
                <a:lnTo>
                  <a:pt x="4775" y="81876"/>
                </a:lnTo>
                <a:lnTo>
                  <a:pt x="2870" y="83718"/>
                </a:lnTo>
                <a:lnTo>
                  <a:pt x="0" y="87909"/>
                </a:lnTo>
                <a:lnTo>
                  <a:pt x="0" y="95592"/>
                </a:lnTo>
                <a:lnTo>
                  <a:pt x="2540" y="991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92792" y="3282376"/>
            <a:ext cx="61038" cy="48348"/>
          </a:xfrm>
          <a:custGeom>
            <a:avLst/>
            <a:gdLst/>
            <a:ahLst/>
            <a:cxnLst/>
            <a:rect l="l" t="t" r="r" b="b"/>
            <a:pathLst>
              <a:path w="38912" h="75387">
                <a:moveTo>
                  <a:pt x="34455" y="69799"/>
                </a:moveTo>
                <a:lnTo>
                  <a:pt x="30035" y="69799"/>
                </a:lnTo>
                <a:lnTo>
                  <a:pt x="26936" y="67182"/>
                </a:lnTo>
                <a:lnTo>
                  <a:pt x="25145" y="61950"/>
                </a:lnTo>
                <a:lnTo>
                  <a:pt x="21534" y="72995"/>
                </a:lnTo>
                <a:lnTo>
                  <a:pt x="34455" y="75387"/>
                </a:lnTo>
                <a:lnTo>
                  <a:pt x="36126" y="75352"/>
                </a:lnTo>
                <a:lnTo>
                  <a:pt x="38912" y="69799"/>
                </a:lnTo>
                <a:lnTo>
                  <a:pt x="34455" y="69799"/>
                </a:lnTo>
                <a:close/>
              </a:path>
              <a:path w="38912" h="75387">
                <a:moveTo>
                  <a:pt x="0" y="37731"/>
                </a:moveTo>
                <a:lnTo>
                  <a:pt x="126" y="41345"/>
                </a:lnTo>
                <a:lnTo>
                  <a:pt x="3033" y="54084"/>
                </a:lnTo>
                <a:lnTo>
                  <a:pt x="9778" y="64668"/>
                </a:lnTo>
                <a:lnTo>
                  <a:pt x="10889" y="65831"/>
                </a:lnTo>
                <a:lnTo>
                  <a:pt x="21534" y="72995"/>
                </a:lnTo>
                <a:lnTo>
                  <a:pt x="25145" y="61950"/>
                </a:lnTo>
                <a:lnTo>
                  <a:pt x="24745" y="60654"/>
                </a:lnTo>
                <a:lnTo>
                  <a:pt x="23038" y="50082"/>
                </a:lnTo>
                <a:lnTo>
                  <a:pt x="22466" y="34531"/>
                </a:lnTo>
                <a:lnTo>
                  <a:pt x="22466" y="23812"/>
                </a:lnTo>
                <a:lnTo>
                  <a:pt x="23367" y="16306"/>
                </a:lnTo>
                <a:lnTo>
                  <a:pt x="25145" y="12014"/>
                </a:lnTo>
                <a:lnTo>
                  <a:pt x="26936" y="7721"/>
                </a:lnTo>
                <a:lnTo>
                  <a:pt x="30035" y="5587"/>
                </a:lnTo>
                <a:lnTo>
                  <a:pt x="38912" y="5587"/>
                </a:lnTo>
                <a:lnTo>
                  <a:pt x="42036" y="7721"/>
                </a:lnTo>
                <a:lnTo>
                  <a:pt x="43827" y="12014"/>
                </a:lnTo>
                <a:lnTo>
                  <a:pt x="45618" y="16306"/>
                </a:lnTo>
                <a:lnTo>
                  <a:pt x="46507" y="23812"/>
                </a:lnTo>
                <a:lnTo>
                  <a:pt x="46491" y="37513"/>
                </a:lnTo>
                <a:lnTo>
                  <a:pt x="45730" y="52222"/>
                </a:lnTo>
                <a:lnTo>
                  <a:pt x="43827" y="61950"/>
                </a:lnTo>
                <a:lnTo>
                  <a:pt x="42036" y="67182"/>
                </a:lnTo>
                <a:lnTo>
                  <a:pt x="38912" y="69799"/>
                </a:lnTo>
                <a:lnTo>
                  <a:pt x="36126" y="75352"/>
                </a:lnTo>
                <a:lnTo>
                  <a:pt x="48764" y="72391"/>
                </a:lnTo>
                <a:lnTo>
                  <a:pt x="59156" y="64668"/>
                </a:lnTo>
                <a:lnTo>
                  <a:pt x="61270" y="62150"/>
                </a:lnTo>
                <a:lnTo>
                  <a:pt x="67050" y="51017"/>
                </a:lnTo>
                <a:lnTo>
                  <a:pt x="68973" y="37731"/>
                </a:lnTo>
                <a:lnTo>
                  <a:pt x="68841" y="34015"/>
                </a:lnTo>
                <a:lnTo>
                  <a:pt x="65919" y="21273"/>
                </a:lnTo>
                <a:lnTo>
                  <a:pt x="59156" y="10718"/>
                </a:lnTo>
                <a:lnTo>
                  <a:pt x="47363" y="2382"/>
                </a:lnTo>
                <a:lnTo>
                  <a:pt x="34455" y="0"/>
                </a:lnTo>
                <a:lnTo>
                  <a:pt x="32806" y="33"/>
                </a:lnTo>
                <a:lnTo>
                  <a:pt x="20155" y="2985"/>
                </a:lnTo>
                <a:lnTo>
                  <a:pt x="9778" y="10718"/>
                </a:lnTo>
                <a:lnTo>
                  <a:pt x="7645" y="13274"/>
                </a:lnTo>
                <a:lnTo>
                  <a:pt x="1912" y="24408"/>
                </a:lnTo>
                <a:lnTo>
                  <a:pt x="0" y="37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09991" y="3282384"/>
            <a:ext cx="125007" cy="47004"/>
          </a:xfrm>
          <a:custGeom>
            <a:avLst/>
            <a:gdLst/>
            <a:ahLst/>
            <a:cxnLst/>
            <a:rect l="l" t="t" r="r" b="b"/>
            <a:pathLst>
              <a:path w="79692" h="73291">
                <a:moveTo>
                  <a:pt x="6477" y="8991"/>
                </a:move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37655" y="73291"/>
                </a:lnTo>
                <a:lnTo>
                  <a:pt x="37655" y="68897"/>
                </a:lnTo>
                <a:lnTo>
                  <a:pt x="34569" y="68656"/>
                </a:lnTo>
                <a:lnTo>
                  <a:pt x="31140" y="66294"/>
                </a:lnTo>
                <a:lnTo>
                  <a:pt x="29235" y="62382"/>
                </a:lnTo>
                <a:lnTo>
                  <a:pt x="29235" y="19494"/>
                </a:lnTo>
                <a:lnTo>
                  <a:pt x="30086" y="18046"/>
                </a:lnTo>
                <a:lnTo>
                  <a:pt x="32219" y="15328"/>
                </a:lnTo>
                <a:lnTo>
                  <a:pt x="35242" y="11899"/>
                </a:lnTo>
                <a:lnTo>
                  <a:pt x="38595" y="10185"/>
                </a:lnTo>
                <a:lnTo>
                  <a:pt x="42265" y="10185"/>
                </a:lnTo>
                <a:lnTo>
                  <a:pt x="46659" y="11150"/>
                </a:lnTo>
                <a:lnTo>
                  <a:pt x="49631" y="15024"/>
                </a:lnTo>
                <a:lnTo>
                  <a:pt x="50380" y="17576"/>
                </a:lnTo>
                <a:lnTo>
                  <a:pt x="50380" y="62382"/>
                </a:lnTo>
                <a:lnTo>
                  <a:pt x="48514" y="66294"/>
                </a:lnTo>
                <a:lnTo>
                  <a:pt x="45110" y="68656"/>
                </a:lnTo>
                <a:lnTo>
                  <a:pt x="42037" y="68897"/>
                </a:lnTo>
                <a:lnTo>
                  <a:pt x="42037" y="73291"/>
                </a:lnTo>
                <a:lnTo>
                  <a:pt x="79692" y="73291"/>
                </a:lnTo>
                <a:lnTo>
                  <a:pt x="79692" y="68897"/>
                </a:lnTo>
                <a:lnTo>
                  <a:pt x="76619" y="68656"/>
                </a:lnTo>
                <a:lnTo>
                  <a:pt x="73177" y="66294"/>
                </a:lnTo>
                <a:lnTo>
                  <a:pt x="71285" y="62382"/>
                </a:lnTo>
                <a:lnTo>
                  <a:pt x="71285" y="15570"/>
                </a:lnTo>
                <a:lnTo>
                  <a:pt x="69621" y="9982"/>
                </a:lnTo>
                <a:lnTo>
                  <a:pt x="66294" y="5981"/>
                </a:lnTo>
                <a:lnTo>
                  <a:pt x="62979" y="1993"/>
                </a:lnTo>
                <a:lnTo>
                  <a:pt x="58318" y="0"/>
                </a:lnTo>
                <a:lnTo>
                  <a:pt x="45161" y="0"/>
                </a:lnTo>
                <a:lnTo>
                  <a:pt x="39166" y="2501"/>
                </a:lnTo>
                <a:lnTo>
                  <a:pt x="34302" y="7505"/>
                </a:lnTo>
                <a:lnTo>
                  <a:pt x="30632" y="11925"/>
                </a:lnTo>
                <a:lnTo>
                  <a:pt x="29235" y="14655"/>
                </a:lnTo>
                <a:lnTo>
                  <a:pt x="29235" y="2082"/>
                </a:ln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40737" y="3260908"/>
            <a:ext cx="61159" cy="84609"/>
          </a:xfrm>
          <a:custGeom>
            <a:avLst/>
            <a:gdLst/>
            <a:ahLst/>
            <a:cxnLst/>
            <a:rect l="l" t="t" r="r" b="b"/>
            <a:pathLst>
              <a:path w="38988" h="131927">
                <a:moveTo>
                  <a:pt x="2374" y="131927"/>
                </a:moveTo>
                <a:lnTo>
                  <a:pt x="13112" y="124449"/>
                </a:lnTo>
                <a:lnTo>
                  <a:pt x="22018" y="115394"/>
                </a:lnTo>
                <a:lnTo>
                  <a:pt x="29273" y="104660"/>
                </a:lnTo>
                <a:lnTo>
                  <a:pt x="35044" y="91503"/>
                </a:lnTo>
                <a:lnTo>
                  <a:pt x="38002" y="79133"/>
                </a:lnTo>
                <a:lnTo>
                  <a:pt x="38988" y="66001"/>
                </a:lnTo>
                <a:lnTo>
                  <a:pt x="38969" y="64107"/>
                </a:lnTo>
                <a:lnTo>
                  <a:pt x="37712" y="51087"/>
                </a:lnTo>
                <a:lnTo>
                  <a:pt x="34492" y="38818"/>
                </a:lnTo>
                <a:lnTo>
                  <a:pt x="29311" y="27305"/>
                </a:lnTo>
                <a:lnTo>
                  <a:pt x="21908" y="16365"/>
                </a:lnTo>
                <a:lnTo>
                  <a:pt x="12973" y="7340"/>
                </a:lnTo>
                <a:lnTo>
                  <a:pt x="2374" y="0"/>
                </a:lnTo>
                <a:lnTo>
                  <a:pt x="0" y="5803"/>
                </a:lnTo>
                <a:lnTo>
                  <a:pt x="6845" y="9118"/>
                </a:lnTo>
                <a:lnTo>
                  <a:pt x="11772" y="15506"/>
                </a:lnTo>
                <a:lnTo>
                  <a:pt x="14808" y="24968"/>
                </a:lnTo>
                <a:lnTo>
                  <a:pt x="17637" y="37757"/>
                </a:lnTo>
                <a:lnTo>
                  <a:pt x="18949" y="50679"/>
                </a:lnTo>
                <a:lnTo>
                  <a:pt x="19418" y="66001"/>
                </a:lnTo>
                <a:lnTo>
                  <a:pt x="19403" y="69950"/>
                </a:lnTo>
                <a:lnTo>
                  <a:pt x="18792" y="84679"/>
                </a:lnTo>
                <a:lnTo>
                  <a:pt x="17295" y="97006"/>
                </a:lnTo>
                <a:lnTo>
                  <a:pt x="14909" y="106934"/>
                </a:lnTo>
                <a:lnTo>
                  <a:pt x="11861" y="116357"/>
                </a:lnTo>
                <a:lnTo>
                  <a:pt x="6896" y="122758"/>
                </a:lnTo>
                <a:lnTo>
                  <a:pt x="0" y="126123"/>
                </a:lnTo>
                <a:lnTo>
                  <a:pt x="2374" y="1319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92475" y="3294326"/>
            <a:ext cx="89547" cy="37271"/>
          </a:xfrm>
          <a:custGeom>
            <a:avLst/>
            <a:gdLst/>
            <a:ahLst/>
            <a:cxnLst/>
            <a:rect l="l" t="t" r="r" b="b"/>
            <a:pathLst>
              <a:path w="57086" h="58115">
                <a:moveTo>
                  <a:pt x="57086" y="0"/>
                </a:moveTo>
                <a:lnTo>
                  <a:pt x="52603" y="1765"/>
                </a:lnTo>
                <a:lnTo>
                  <a:pt x="38912" y="1765"/>
                </a:lnTo>
                <a:lnTo>
                  <a:pt x="38912" y="8089"/>
                </a:lnTo>
                <a:lnTo>
                  <a:pt x="46354" y="8089"/>
                </a:lnTo>
                <a:lnTo>
                  <a:pt x="56006" y="7670"/>
                </a:lnTo>
                <a:lnTo>
                  <a:pt x="57086" y="0"/>
                </a:lnTo>
                <a:close/>
              </a:path>
              <a:path w="57086" h="58115">
                <a:moveTo>
                  <a:pt x="43383" y="-43700"/>
                </a:moveTo>
                <a:lnTo>
                  <a:pt x="52209" y="-43700"/>
                </a:lnTo>
                <a:lnTo>
                  <a:pt x="56591" y="-41821"/>
                </a:lnTo>
                <a:lnTo>
                  <a:pt x="59486" y="-38049"/>
                </a:lnTo>
                <a:lnTo>
                  <a:pt x="62395" y="-34277"/>
                </a:lnTo>
                <a:lnTo>
                  <a:pt x="63842" y="-28574"/>
                </a:lnTo>
                <a:lnTo>
                  <a:pt x="63842" y="-12839"/>
                </a:lnTo>
                <a:lnTo>
                  <a:pt x="62483" y="-7035"/>
                </a:lnTo>
                <a:lnTo>
                  <a:pt x="59791" y="-3517"/>
                </a:lnTo>
                <a:lnTo>
                  <a:pt x="57086" y="0"/>
                </a:lnTo>
                <a:lnTo>
                  <a:pt x="56006" y="7670"/>
                </a:lnTo>
                <a:lnTo>
                  <a:pt x="68947" y="5265"/>
                </a:lnTo>
                <a:lnTo>
                  <a:pt x="78905" y="723"/>
                </a:lnTo>
                <a:lnTo>
                  <a:pt x="86321" y="-4190"/>
                </a:lnTo>
                <a:lnTo>
                  <a:pt x="90030" y="-11404"/>
                </a:lnTo>
                <a:lnTo>
                  <a:pt x="90030" y="-30454"/>
                </a:lnTo>
                <a:lnTo>
                  <a:pt x="86321" y="-37680"/>
                </a:lnTo>
                <a:lnTo>
                  <a:pt x="78905" y="-42621"/>
                </a:lnTo>
                <a:lnTo>
                  <a:pt x="72996" y="-45740"/>
                </a:lnTo>
                <a:lnTo>
                  <a:pt x="61168" y="-48954"/>
                </a:lnTo>
                <a:lnTo>
                  <a:pt x="46354" y="-50025"/>
                </a:lnTo>
                <a:lnTo>
                  <a:pt x="0" y="-50025"/>
                </a:lnTo>
                <a:lnTo>
                  <a:pt x="0" y="-45631"/>
                </a:lnTo>
                <a:lnTo>
                  <a:pt x="6019" y="-45631"/>
                </a:lnTo>
                <a:lnTo>
                  <a:pt x="9270" y="-44703"/>
                </a:lnTo>
                <a:lnTo>
                  <a:pt x="13042" y="-40982"/>
                </a:lnTo>
                <a:lnTo>
                  <a:pt x="13982" y="-37795"/>
                </a:lnTo>
                <a:lnTo>
                  <a:pt x="13982" y="42443"/>
                </a:lnTo>
                <a:lnTo>
                  <a:pt x="13042" y="45618"/>
                </a:lnTo>
                <a:lnTo>
                  <a:pt x="9270" y="49339"/>
                </a:lnTo>
                <a:lnTo>
                  <a:pt x="6045" y="50279"/>
                </a:lnTo>
                <a:lnTo>
                  <a:pt x="63" y="50279"/>
                </a:lnTo>
                <a:lnTo>
                  <a:pt x="63" y="54673"/>
                </a:lnTo>
                <a:lnTo>
                  <a:pt x="52908" y="54673"/>
                </a:lnTo>
                <a:lnTo>
                  <a:pt x="52908" y="50279"/>
                </a:lnTo>
                <a:lnTo>
                  <a:pt x="46875" y="50279"/>
                </a:lnTo>
                <a:lnTo>
                  <a:pt x="43624" y="49352"/>
                </a:lnTo>
                <a:lnTo>
                  <a:pt x="39852" y="45631"/>
                </a:lnTo>
                <a:lnTo>
                  <a:pt x="38912" y="42443"/>
                </a:lnTo>
                <a:lnTo>
                  <a:pt x="38912" y="-39242"/>
                </a:lnTo>
                <a:lnTo>
                  <a:pt x="40398" y="-42214"/>
                </a:lnTo>
                <a:lnTo>
                  <a:pt x="43383" y="-437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37923" y="3294326"/>
            <a:ext cx="89547" cy="37271"/>
          </a:xfrm>
          <a:custGeom>
            <a:avLst/>
            <a:gdLst/>
            <a:ahLst/>
            <a:cxnLst/>
            <a:rect l="l" t="t" r="r" b="b"/>
            <a:pathLst>
              <a:path w="57086" h="58115">
                <a:moveTo>
                  <a:pt x="57086" y="0"/>
                </a:moveTo>
                <a:lnTo>
                  <a:pt x="52603" y="1765"/>
                </a:lnTo>
                <a:lnTo>
                  <a:pt x="38912" y="1765"/>
                </a:lnTo>
                <a:lnTo>
                  <a:pt x="38912" y="8089"/>
                </a:lnTo>
                <a:lnTo>
                  <a:pt x="46354" y="8089"/>
                </a:lnTo>
                <a:lnTo>
                  <a:pt x="56006" y="7670"/>
                </a:lnTo>
                <a:lnTo>
                  <a:pt x="57086" y="0"/>
                </a:lnTo>
                <a:close/>
              </a:path>
              <a:path w="57086" h="58115">
                <a:moveTo>
                  <a:pt x="43383" y="-43700"/>
                </a:moveTo>
                <a:lnTo>
                  <a:pt x="52209" y="-43700"/>
                </a:lnTo>
                <a:lnTo>
                  <a:pt x="56591" y="-41821"/>
                </a:lnTo>
                <a:lnTo>
                  <a:pt x="59486" y="-38049"/>
                </a:lnTo>
                <a:lnTo>
                  <a:pt x="62395" y="-34277"/>
                </a:lnTo>
                <a:lnTo>
                  <a:pt x="63842" y="-28574"/>
                </a:lnTo>
                <a:lnTo>
                  <a:pt x="63842" y="-12839"/>
                </a:lnTo>
                <a:lnTo>
                  <a:pt x="62483" y="-7035"/>
                </a:lnTo>
                <a:lnTo>
                  <a:pt x="59791" y="-3517"/>
                </a:lnTo>
                <a:lnTo>
                  <a:pt x="57086" y="0"/>
                </a:lnTo>
                <a:lnTo>
                  <a:pt x="56006" y="7670"/>
                </a:lnTo>
                <a:lnTo>
                  <a:pt x="68947" y="5265"/>
                </a:lnTo>
                <a:lnTo>
                  <a:pt x="78905" y="723"/>
                </a:lnTo>
                <a:lnTo>
                  <a:pt x="86321" y="-4190"/>
                </a:lnTo>
                <a:lnTo>
                  <a:pt x="90030" y="-11404"/>
                </a:lnTo>
                <a:lnTo>
                  <a:pt x="90030" y="-30454"/>
                </a:lnTo>
                <a:lnTo>
                  <a:pt x="86321" y="-37680"/>
                </a:lnTo>
                <a:lnTo>
                  <a:pt x="78905" y="-42621"/>
                </a:lnTo>
                <a:lnTo>
                  <a:pt x="72996" y="-45740"/>
                </a:lnTo>
                <a:lnTo>
                  <a:pt x="61168" y="-48954"/>
                </a:lnTo>
                <a:lnTo>
                  <a:pt x="46354" y="-50025"/>
                </a:lnTo>
                <a:lnTo>
                  <a:pt x="0" y="-50025"/>
                </a:lnTo>
                <a:lnTo>
                  <a:pt x="0" y="-45631"/>
                </a:lnTo>
                <a:lnTo>
                  <a:pt x="6019" y="-45631"/>
                </a:lnTo>
                <a:lnTo>
                  <a:pt x="9270" y="-44703"/>
                </a:lnTo>
                <a:lnTo>
                  <a:pt x="13042" y="-40982"/>
                </a:lnTo>
                <a:lnTo>
                  <a:pt x="13982" y="-37795"/>
                </a:lnTo>
                <a:lnTo>
                  <a:pt x="13982" y="42443"/>
                </a:lnTo>
                <a:lnTo>
                  <a:pt x="13042" y="45618"/>
                </a:lnTo>
                <a:lnTo>
                  <a:pt x="9270" y="49339"/>
                </a:lnTo>
                <a:lnTo>
                  <a:pt x="6045" y="50279"/>
                </a:lnTo>
                <a:lnTo>
                  <a:pt x="63" y="50279"/>
                </a:lnTo>
                <a:lnTo>
                  <a:pt x="63" y="54673"/>
                </a:lnTo>
                <a:lnTo>
                  <a:pt x="52908" y="54673"/>
                </a:lnTo>
                <a:lnTo>
                  <a:pt x="52908" y="50279"/>
                </a:lnTo>
                <a:lnTo>
                  <a:pt x="46875" y="50279"/>
                </a:lnTo>
                <a:lnTo>
                  <a:pt x="43624" y="49352"/>
                </a:lnTo>
                <a:lnTo>
                  <a:pt x="39852" y="45631"/>
                </a:lnTo>
                <a:lnTo>
                  <a:pt x="38912" y="42443"/>
                </a:lnTo>
                <a:lnTo>
                  <a:pt x="38912" y="-39242"/>
                </a:lnTo>
                <a:lnTo>
                  <a:pt x="40398" y="-42214"/>
                </a:lnTo>
                <a:lnTo>
                  <a:pt x="43383" y="-437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82415" y="3262241"/>
            <a:ext cx="150925" cy="67146"/>
          </a:xfrm>
          <a:custGeom>
            <a:avLst/>
            <a:gdLst/>
            <a:ahLst/>
            <a:cxnLst/>
            <a:rect l="l" t="t" r="r" b="b"/>
            <a:pathLst>
              <a:path w="96215" h="104698">
                <a:moveTo>
                  <a:pt x="1409" y="4394"/>
                </a:moveTo>
                <a:lnTo>
                  <a:pt x="6032" y="4394"/>
                </a:lnTo>
                <a:lnTo>
                  <a:pt x="9283" y="5321"/>
                </a:lnTo>
                <a:lnTo>
                  <a:pt x="13042" y="9042"/>
                </a:lnTo>
                <a:lnTo>
                  <a:pt x="13995" y="12230"/>
                </a:lnTo>
                <a:lnTo>
                  <a:pt x="13995" y="92468"/>
                </a:lnTo>
                <a:lnTo>
                  <a:pt x="13042" y="95656"/>
                </a:lnTo>
                <a:lnTo>
                  <a:pt x="9283" y="99377"/>
                </a:lnTo>
                <a:lnTo>
                  <a:pt x="6057" y="100304"/>
                </a:lnTo>
                <a:lnTo>
                  <a:pt x="76" y="100304"/>
                </a:lnTo>
                <a:lnTo>
                  <a:pt x="76" y="104698"/>
                </a:lnTo>
                <a:lnTo>
                  <a:pt x="89598" y="104698"/>
                </a:lnTo>
                <a:lnTo>
                  <a:pt x="92938" y="88620"/>
                </a:lnTo>
                <a:lnTo>
                  <a:pt x="96215" y="72631"/>
                </a:lnTo>
                <a:lnTo>
                  <a:pt x="92494" y="71882"/>
                </a:lnTo>
                <a:lnTo>
                  <a:pt x="91345" y="74005"/>
                </a:lnTo>
                <a:lnTo>
                  <a:pt x="83443" y="85922"/>
                </a:lnTo>
                <a:lnTo>
                  <a:pt x="75526" y="93205"/>
                </a:lnTo>
                <a:lnTo>
                  <a:pt x="64616" y="97275"/>
                </a:lnTo>
                <a:lnTo>
                  <a:pt x="50088" y="98602"/>
                </a:lnTo>
                <a:lnTo>
                  <a:pt x="45618" y="98640"/>
                </a:lnTo>
                <a:lnTo>
                  <a:pt x="42646" y="97929"/>
                </a:lnTo>
                <a:lnTo>
                  <a:pt x="39662" y="94945"/>
                </a:lnTo>
                <a:lnTo>
                  <a:pt x="38925" y="91948"/>
                </a:lnTo>
                <a:lnTo>
                  <a:pt x="38925" y="54165"/>
                </a:lnTo>
                <a:lnTo>
                  <a:pt x="48069" y="54165"/>
                </a:lnTo>
                <a:lnTo>
                  <a:pt x="53238" y="55740"/>
                </a:lnTo>
                <a:lnTo>
                  <a:pt x="56261" y="58864"/>
                </a:lnTo>
                <a:lnTo>
                  <a:pt x="59283" y="61988"/>
                </a:lnTo>
                <a:lnTo>
                  <a:pt x="61696" y="68211"/>
                </a:lnTo>
                <a:lnTo>
                  <a:pt x="63474" y="77533"/>
                </a:lnTo>
                <a:lnTo>
                  <a:pt x="67640" y="77533"/>
                </a:lnTo>
                <a:lnTo>
                  <a:pt x="67640" y="25527"/>
                </a:lnTo>
                <a:lnTo>
                  <a:pt x="63474" y="25527"/>
                </a:lnTo>
                <a:lnTo>
                  <a:pt x="61785" y="34505"/>
                </a:lnTo>
                <a:lnTo>
                  <a:pt x="59436" y="40474"/>
                </a:lnTo>
                <a:lnTo>
                  <a:pt x="56413" y="43459"/>
                </a:lnTo>
                <a:lnTo>
                  <a:pt x="53378" y="46431"/>
                </a:lnTo>
                <a:lnTo>
                  <a:pt x="48171" y="47917"/>
                </a:lnTo>
                <a:lnTo>
                  <a:pt x="38925" y="47917"/>
                </a:lnTo>
                <a:lnTo>
                  <a:pt x="38925" y="11557"/>
                </a:lnTo>
                <a:lnTo>
                  <a:pt x="40665" y="8077"/>
                </a:lnTo>
                <a:lnTo>
                  <a:pt x="44157" y="6324"/>
                </a:lnTo>
                <a:lnTo>
                  <a:pt x="49994" y="6331"/>
                </a:lnTo>
                <a:lnTo>
                  <a:pt x="64932" y="7682"/>
                </a:lnTo>
                <a:lnTo>
                  <a:pt x="74523" y="11379"/>
                </a:lnTo>
                <a:lnTo>
                  <a:pt x="79311" y="14757"/>
                </a:lnTo>
                <a:lnTo>
                  <a:pt x="82677" y="21475"/>
                </a:lnTo>
                <a:lnTo>
                  <a:pt x="84607" y="31546"/>
                </a:lnTo>
                <a:lnTo>
                  <a:pt x="88773" y="31546"/>
                </a:lnTo>
                <a:lnTo>
                  <a:pt x="88773" y="0"/>
                </a:lnTo>
                <a:lnTo>
                  <a:pt x="0" y="0"/>
                </a:lnTo>
                <a:lnTo>
                  <a:pt x="0" y="4394"/>
                </a:lnTo>
                <a:lnTo>
                  <a:pt x="1409" y="439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57508" y="3282376"/>
            <a:ext cx="40958" cy="48348"/>
          </a:xfrm>
          <a:custGeom>
            <a:avLst/>
            <a:gdLst/>
            <a:ahLst/>
            <a:cxnLst/>
            <a:rect l="l" t="t" r="r" b="b"/>
            <a:pathLst>
              <a:path w="26111" h="75387">
                <a:moveTo>
                  <a:pt x="26111" y="62357"/>
                </a:moveTo>
                <a:lnTo>
                  <a:pt x="26111" y="58686"/>
                </a:lnTo>
                <a:lnTo>
                  <a:pt x="24853" y="55587"/>
                </a:lnTo>
                <a:lnTo>
                  <a:pt x="19837" y="50533"/>
                </a:lnTo>
                <a:lnTo>
                  <a:pt x="16738" y="49263"/>
                </a:lnTo>
                <a:lnTo>
                  <a:pt x="9372" y="49263"/>
                </a:lnTo>
                <a:lnTo>
                  <a:pt x="6273" y="50533"/>
                </a:lnTo>
                <a:lnTo>
                  <a:pt x="1244" y="55587"/>
                </a:lnTo>
                <a:lnTo>
                  <a:pt x="0" y="58686"/>
                </a:lnTo>
                <a:lnTo>
                  <a:pt x="0" y="66027"/>
                </a:lnTo>
                <a:lnTo>
                  <a:pt x="1244" y="69113"/>
                </a:lnTo>
                <a:lnTo>
                  <a:pt x="6273" y="74129"/>
                </a:lnTo>
                <a:lnTo>
                  <a:pt x="9372" y="75387"/>
                </a:lnTo>
                <a:lnTo>
                  <a:pt x="16738" y="75387"/>
                </a:lnTo>
                <a:lnTo>
                  <a:pt x="19837" y="74129"/>
                </a:lnTo>
                <a:lnTo>
                  <a:pt x="24853" y="69113"/>
                </a:lnTo>
                <a:lnTo>
                  <a:pt x="26111" y="66027"/>
                </a:lnTo>
                <a:lnTo>
                  <a:pt x="26111" y="62357"/>
                </a:lnTo>
                <a:close/>
              </a:path>
              <a:path w="26111" h="75387">
                <a:moveTo>
                  <a:pt x="26111" y="13093"/>
                </a:moveTo>
                <a:lnTo>
                  <a:pt x="26111" y="9423"/>
                </a:lnTo>
                <a:lnTo>
                  <a:pt x="24853" y="6324"/>
                </a:lnTo>
                <a:lnTo>
                  <a:pt x="19837" y="1270"/>
                </a:lnTo>
                <a:lnTo>
                  <a:pt x="16738" y="0"/>
                </a:lnTo>
                <a:lnTo>
                  <a:pt x="9372" y="0"/>
                </a:lnTo>
                <a:lnTo>
                  <a:pt x="6273" y="1270"/>
                </a:lnTo>
                <a:lnTo>
                  <a:pt x="1244" y="6324"/>
                </a:lnTo>
                <a:lnTo>
                  <a:pt x="0" y="9423"/>
                </a:lnTo>
                <a:lnTo>
                  <a:pt x="0" y="16764"/>
                </a:lnTo>
                <a:lnTo>
                  <a:pt x="1244" y="19862"/>
                </a:lnTo>
                <a:lnTo>
                  <a:pt x="6273" y="24866"/>
                </a:lnTo>
                <a:lnTo>
                  <a:pt x="9372" y="26123"/>
                </a:lnTo>
                <a:lnTo>
                  <a:pt x="16738" y="26123"/>
                </a:lnTo>
                <a:lnTo>
                  <a:pt x="19837" y="24866"/>
                </a:lnTo>
                <a:lnTo>
                  <a:pt x="24853" y="19862"/>
                </a:lnTo>
                <a:lnTo>
                  <a:pt x="26111" y="16764"/>
                </a:lnTo>
                <a:lnTo>
                  <a:pt x="26111" y="1309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191398" y="3262241"/>
            <a:ext cx="163416" cy="67146"/>
          </a:xfrm>
          <a:custGeom>
            <a:avLst/>
            <a:gdLst/>
            <a:ahLst/>
            <a:cxnLst/>
            <a:rect l="l" t="t" r="r" b="b"/>
            <a:pathLst>
              <a:path w="104178" h="104698">
                <a:moveTo>
                  <a:pt x="1409" y="4381"/>
                </a:moveTo>
                <a:lnTo>
                  <a:pt x="6019" y="4381"/>
                </a:lnTo>
                <a:lnTo>
                  <a:pt x="9270" y="5321"/>
                </a:lnTo>
                <a:lnTo>
                  <a:pt x="13042" y="9042"/>
                </a:lnTo>
                <a:lnTo>
                  <a:pt x="13982" y="12230"/>
                </a:lnTo>
                <a:lnTo>
                  <a:pt x="13982" y="92468"/>
                </a:lnTo>
                <a:lnTo>
                  <a:pt x="13042" y="95643"/>
                </a:lnTo>
                <a:lnTo>
                  <a:pt x="9270" y="99364"/>
                </a:lnTo>
                <a:lnTo>
                  <a:pt x="6045" y="100304"/>
                </a:lnTo>
                <a:lnTo>
                  <a:pt x="63" y="100304"/>
                </a:lnTo>
                <a:lnTo>
                  <a:pt x="63" y="104698"/>
                </a:lnTo>
                <a:lnTo>
                  <a:pt x="46050" y="104698"/>
                </a:lnTo>
                <a:lnTo>
                  <a:pt x="40665" y="96913"/>
                </a:lnTo>
                <a:lnTo>
                  <a:pt x="38912" y="93510"/>
                </a:lnTo>
                <a:lnTo>
                  <a:pt x="26415" y="0"/>
                </a:lnTo>
                <a:lnTo>
                  <a:pt x="0" y="0"/>
                </a:lnTo>
                <a:lnTo>
                  <a:pt x="0" y="4381"/>
                </a:lnTo>
                <a:lnTo>
                  <a:pt x="1409" y="4381"/>
                </a:lnTo>
                <a:close/>
              </a:path>
              <a:path w="104178" h="104698">
                <a:moveTo>
                  <a:pt x="38912" y="11556"/>
                </a:moveTo>
                <a:lnTo>
                  <a:pt x="40665" y="8064"/>
                </a:lnTo>
                <a:lnTo>
                  <a:pt x="44170" y="6324"/>
                </a:lnTo>
                <a:lnTo>
                  <a:pt x="47688" y="6324"/>
                </a:lnTo>
                <a:lnTo>
                  <a:pt x="60799" y="9296"/>
                </a:lnTo>
                <a:lnTo>
                  <a:pt x="70281" y="18021"/>
                </a:lnTo>
                <a:lnTo>
                  <a:pt x="73983" y="25382"/>
                </a:lnTo>
                <a:lnTo>
                  <a:pt x="76979" y="37450"/>
                </a:lnTo>
                <a:lnTo>
                  <a:pt x="77977" y="52425"/>
                </a:lnTo>
                <a:lnTo>
                  <a:pt x="77355" y="65077"/>
                </a:lnTo>
                <a:lnTo>
                  <a:pt x="74767" y="77757"/>
                </a:lnTo>
                <a:lnTo>
                  <a:pt x="70167" y="87274"/>
                </a:lnTo>
                <a:lnTo>
                  <a:pt x="65252" y="94233"/>
                </a:lnTo>
                <a:lnTo>
                  <a:pt x="57734" y="97929"/>
                </a:lnTo>
                <a:lnTo>
                  <a:pt x="47624" y="98374"/>
                </a:lnTo>
                <a:lnTo>
                  <a:pt x="44145" y="98513"/>
                </a:lnTo>
                <a:lnTo>
                  <a:pt x="40665" y="96913"/>
                </a:lnTo>
                <a:lnTo>
                  <a:pt x="46050" y="104698"/>
                </a:lnTo>
                <a:lnTo>
                  <a:pt x="54171" y="104375"/>
                </a:lnTo>
                <a:lnTo>
                  <a:pt x="67665" y="102076"/>
                </a:lnTo>
                <a:lnTo>
                  <a:pt x="79223" y="97570"/>
                </a:lnTo>
                <a:lnTo>
                  <a:pt x="88849" y="90855"/>
                </a:lnTo>
                <a:lnTo>
                  <a:pt x="98407" y="78539"/>
                </a:lnTo>
                <a:lnTo>
                  <a:pt x="102734" y="66479"/>
                </a:lnTo>
                <a:lnTo>
                  <a:pt x="104178" y="52387"/>
                </a:lnTo>
                <a:lnTo>
                  <a:pt x="104104" y="48869"/>
                </a:lnTo>
                <a:lnTo>
                  <a:pt x="102119" y="35113"/>
                </a:lnTo>
                <a:lnTo>
                  <a:pt x="97428" y="23433"/>
                </a:lnTo>
                <a:lnTo>
                  <a:pt x="90030" y="13830"/>
                </a:lnTo>
                <a:lnTo>
                  <a:pt x="77226" y="5109"/>
                </a:lnTo>
                <a:lnTo>
                  <a:pt x="64942" y="1277"/>
                </a:lnTo>
                <a:lnTo>
                  <a:pt x="50596" y="0"/>
                </a:lnTo>
                <a:lnTo>
                  <a:pt x="26415" y="0"/>
                </a:lnTo>
                <a:lnTo>
                  <a:pt x="38912" y="93510"/>
                </a:lnTo>
                <a:lnTo>
                  <a:pt x="38912" y="115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65432" y="3282376"/>
            <a:ext cx="61038" cy="48348"/>
          </a:xfrm>
          <a:custGeom>
            <a:avLst/>
            <a:gdLst/>
            <a:ahLst/>
            <a:cxnLst/>
            <a:rect l="l" t="t" r="r" b="b"/>
            <a:pathLst>
              <a:path w="38912" h="75387">
                <a:moveTo>
                  <a:pt x="34455" y="69799"/>
                </a:moveTo>
                <a:lnTo>
                  <a:pt x="30035" y="69799"/>
                </a:lnTo>
                <a:lnTo>
                  <a:pt x="26936" y="67182"/>
                </a:lnTo>
                <a:lnTo>
                  <a:pt x="25145" y="61950"/>
                </a:lnTo>
                <a:lnTo>
                  <a:pt x="21534" y="72995"/>
                </a:lnTo>
                <a:lnTo>
                  <a:pt x="34455" y="75387"/>
                </a:lnTo>
                <a:lnTo>
                  <a:pt x="36126" y="75352"/>
                </a:lnTo>
                <a:lnTo>
                  <a:pt x="38912" y="69799"/>
                </a:lnTo>
                <a:lnTo>
                  <a:pt x="34455" y="69799"/>
                </a:lnTo>
                <a:close/>
              </a:path>
              <a:path w="38912" h="75387">
                <a:moveTo>
                  <a:pt x="0" y="37731"/>
                </a:moveTo>
                <a:lnTo>
                  <a:pt x="126" y="41345"/>
                </a:lnTo>
                <a:lnTo>
                  <a:pt x="3033" y="54084"/>
                </a:lnTo>
                <a:lnTo>
                  <a:pt x="9778" y="64668"/>
                </a:lnTo>
                <a:lnTo>
                  <a:pt x="10889" y="65831"/>
                </a:lnTo>
                <a:lnTo>
                  <a:pt x="21534" y="72995"/>
                </a:lnTo>
                <a:lnTo>
                  <a:pt x="25145" y="61950"/>
                </a:lnTo>
                <a:lnTo>
                  <a:pt x="24745" y="60654"/>
                </a:lnTo>
                <a:lnTo>
                  <a:pt x="23038" y="50082"/>
                </a:lnTo>
                <a:lnTo>
                  <a:pt x="22466" y="34531"/>
                </a:lnTo>
                <a:lnTo>
                  <a:pt x="22466" y="23812"/>
                </a:lnTo>
                <a:lnTo>
                  <a:pt x="23367" y="16306"/>
                </a:lnTo>
                <a:lnTo>
                  <a:pt x="25145" y="12014"/>
                </a:lnTo>
                <a:lnTo>
                  <a:pt x="26936" y="7721"/>
                </a:lnTo>
                <a:lnTo>
                  <a:pt x="30035" y="5587"/>
                </a:lnTo>
                <a:lnTo>
                  <a:pt x="38912" y="5587"/>
                </a:lnTo>
                <a:lnTo>
                  <a:pt x="42036" y="7721"/>
                </a:lnTo>
                <a:lnTo>
                  <a:pt x="43827" y="12014"/>
                </a:lnTo>
                <a:lnTo>
                  <a:pt x="45618" y="16306"/>
                </a:lnTo>
                <a:lnTo>
                  <a:pt x="46507" y="23812"/>
                </a:lnTo>
                <a:lnTo>
                  <a:pt x="46491" y="37513"/>
                </a:lnTo>
                <a:lnTo>
                  <a:pt x="45730" y="52222"/>
                </a:lnTo>
                <a:lnTo>
                  <a:pt x="43827" y="61950"/>
                </a:lnTo>
                <a:lnTo>
                  <a:pt x="42036" y="67182"/>
                </a:lnTo>
                <a:lnTo>
                  <a:pt x="38912" y="69799"/>
                </a:lnTo>
                <a:lnTo>
                  <a:pt x="36126" y="75352"/>
                </a:lnTo>
                <a:lnTo>
                  <a:pt x="48764" y="72391"/>
                </a:lnTo>
                <a:lnTo>
                  <a:pt x="59156" y="64668"/>
                </a:lnTo>
                <a:lnTo>
                  <a:pt x="61270" y="62150"/>
                </a:lnTo>
                <a:lnTo>
                  <a:pt x="67050" y="51017"/>
                </a:lnTo>
                <a:lnTo>
                  <a:pt x="68973" y="37731"/>
                </a:lnTo>
                <a:lnTo>
                  <a:pt x="68841" y="34015"/>
                </a:lnTo>
                <a:lnTo>
                  <a:pt x="65919" y="21273"/>
                </a:lnTo>
                <a:lnTo>
                  <a:pt x="59156" y="10718"/>
                </a:lnTo>
                <a:lnTo>
                  <a:pt x="47363" y="2382"/>
                </a:lnTo>
                <a:lnTo>
                  <a:pt x="34455" y="0"/>
                </a:lnTo>
                <a:lnTo>
                  <a:pt x="32806" y="33"/>
                </a:lnTo>
                <a:lnTo>
                  <a:pt x="20155" y="2985"/>
                </a:lnTo>
                <a:lnTo>
                  <a:pt x="9778" y="10718"/>
                </a:lnTo>
                <a:lnTo>
                  <a:pt x="7645" y="13274"/>
                </a:lnTo>
                <a:lnTo>
                  <a:pt x="1912" y="24408"/>
                </a:lnTo>
                <a:lnTo>
                  <a:pt x="0" y="37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482631" y="3282384"/>
            <a:ext cx="125007" cy="47004"/>
          </a:xfrm>
          <a:custGeom>
            <a:avLst/>
            <a:gdLst/>
            <a:ahLst/>
            <a:cxnLst/>
            <a:rect l="l" t="t" r="r" b="b"/>
            <a:pathLst>
              <a:path w="79692" h="73291">
                <a:moveTo>
                  <a:pt x="6477" y="8991"/>
                </a:move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37655" y="73291"/>
                </a:lnTo>
                <a:lnTo>
                  <a:pt x="37655" y="68897"/>
                </a:lnTo>
                <a:lnTo>
                  <a:pt x="34569" y="68656"/>
                </a:lnTo>
                <a:lnTo>
                  <a:pt x="31140" y="66294"/>
                </a:lnTo>
                <a:lnTo>
                  <a:pt x="29235" y="62382"/>
                </a:lnTo>
                <a:lnTo>
                  <a:pt x="29235" y="19494"/>
                </a:lnTo>
                <a:lnTo>
                  <a:pt x="30086" y="18046"/>
                </a:lnTo>
                <a:lnTo>
                  <a:pt x="32219" y="15328"/>
                </a:lnTo>
                <a:lnTo>
                  <a:pt x="35242" y="11899"/>
                </a:lnTo>
                <a:lnTo>
                  <a:pt x="38595" y="10185"/>
                </a:lnTo>
                <a:lnTo>
                  <a:pt x="42265" y="10185"/>
                </a:lnTo>
                <a:lnTo>
                  <a:pt x="46659" y="11150"/>
                </a:lnTo>
                <a:lnTo>
                  <a:pt x="49631" y="15024"/>
                </a:lnTo>
                <a:lnTo>
                  <a:pt x="50380" y="17576"/>
                </a:lnTo>
                <a:lnTo>
                  <a:pt x="50380" y="62382"/>
                </a:lnTo>
                <a:lnTo>
                  <a:pt x="48514" y="66294"/>
                </a:lnTo>
                <a:lnTo>
                  <a:pt x="45110" y="68656"/>
                </a:lnTo>
                <a:lnTo>
                  <a:pt x="42037" y="68897"/>
                </a:lnTo>
                <a:lnTo>
                  <a:pt x="42037" y="73291"/>
                </a:lnTo>
                <a:lnTo>
                  <a:pt x="79692" y="73291"/>
                </a:lnTo>
                <a:lnTo>
                  <a:pt x="79692" y="68897"/>
                </a:lnTo>
                <a:lnTo>
                  <a:pt x="76619" y="68656"/>
                </a:lnTo>
                <a:lnTo>
                  <a:pt x="73177" y="66294"/>
                </a:lnTo>
                <a:lnTo>
                  <a:pt x="71285" y="62382"/>
                </a:lnTo>
                <a:lnTo>
                  <a:pt x="71285" y="15570"/>
                </a:lnTo>
                <a:lnTo>
                  <a:pt x="69621" y="9982"/>
                </a:lnTo>
                <a:lnTo>
                  <a:pt x="66294" y="5981"/>
                </a:lnTo>
                <a:lnTo>
                  <a:pt x="62979" y="1993"/>
                </a:lnTo>
                <a:lnTo>
                  <a:pt x="58318" y="0"/>
                </a:lnTo>
                <a:lnTo>
                  <a:pt x="45161" y="0"/>
                </a:lnTo>
                <a:lnTo>
                  <a:pt x="39166" y="2501"/>
                </a:lnTo>
                <a:lnTo>
                  <a:pt x="34302" y="7505"/>
                </a:lnTo>
                <a:lnTo>
                  <a:pt x="30632" y="11925"/>
                </a:lnTo>
                <a:lnTo>
                  <a:pt x="29235" y="14655"/>
                </a:lnTo>
                <a:lnTo>
                  <a:pt x="29235" y="2082"/>
                </a:ln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14891" y="3282384"/>
            <a:ext cx="125007" cy="47004"/>
          </a:xfrm>
          <a:custGeom>
            <a:avLst/>
            <a:gdLst/>
            <a:ahLst/>
            <a:cxnLst/>
            <a:rect l="l" t="t" r="r" b="b"/>
            <a:pathLst>
              <a:path w="79692" h="73291">
                <a:moveTo>
                  <a:pt x="6477" y="8991"/>
                </a:move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37655" y="73291"/>
                </a:lnTo>
                <a:lnTo>
                  <a:pt x="37655" y="68897"/>
                </a:lnTo>
                <a:lnTo>
                  <a:pt x="34569" y="68656"/>
                </a:lnTo>
                <a:lnTo>
                  <a:pt x="31140" y="66294"/>
                </a:lnTo>
                <a:lnTo>
                  <a:pt x="29235" y="62382"/>
                </a:lnTo>
                <a:lnTo>
                  <a:pt x="29235" y="19494"/>
                </a:lnTo>
                <a:lnTo>
                  <a:pt x="30086" y="18046"/>
                </a:lnTo>
                <a:lnTo>
                  <a:pt x="32219" y="15328"/>
                </a:lnTo>
                <a:lnTo>
                  <a:pt x="35242" y="11899"/>
                </a:lnTo>
                <a:lnTo>
                  <a:pt x="38595" y="10185"/>
                </a:lnTo>
                <a:lnTo>
                  <a:pt x="42265" y="10185"/>
                </a:lnTo>
                <a:lnTo>
                  <a:pt x="46659" y="11150"/>
                </a:lnTo>
                <a:lnTo>
                  <a:pt x="49631" y="15024"/>
                </a:lnTo>
                <a:lnTo>
                  <a:pt x="50380" y="17576"/>
                </a:lnTo>
                <a:lnTo>
                  <a:pt x="50380" y="62382"/>
                </a:lnTo>
                <a:lnTo>
                  <a:pt x="48514" y="66294"/>
                </a:lnTo>
                <a:lnTo>
                  <a:pt x="45110" y="68656"/>
                </a:lnTo>
                <a:lnTo>
                  <a:pt x="42037" y="68897"/>
                </a:lnTo>
                <a:lnTo>
                  <a:pt x="42037" y="73291"/>
                </a:lnTo>
                <a:lnTo>
                  <a:pt x="79692" y="73291"/>
                </a:lnTo>
                <a:lnTo>
                  <a:pt x="79692" y="68897"/>
                </a:lnTo>
                <a:lnTo>
                  <a:pt x="76619" y="68656"/>
                </a:lnTo>
                <a:lnTo>
                  <a:pt x="73177" y="66294"/>
                </a:lnTo>
                <a:lnTo>
                  <a:pt x="71285" y="62382"/>
                </a:lnTo>
                <a:lnTo>
                  <a:pt x="71285" y="15570"/>
                </a:lnTo>
                <a:lnTo>
                  <a:pt x="69621" y="9982"/>
                </a:lnTo>
                <a:lnTo>
                  <a:pt x="66294" y="5981"/>
                </a:lnTo>
                <a:lnTo>
                  <a:pt x="62979" y="1993"/>
                </a:lnTo>
                <a:lnTo>
                  <a:pt x="58318" y="0"/>
                </a:lnTo>
                <a:lnTo>
                  <a:pt x="45161" y="0"/>
                </a:lnTo>
                <a:lnTo>
                  <a:pt x="39166" y="2501"/>
                </a:lnTo>
                <a:lnTo>
                  <a:pt x="34302" y="7505"/>
                </a:lnTo>
                <a:lnTo>
                  <a:pt x="30632" y="11925"/>
                </a:lnTo>
                <a:lnTo>
                  <a:pt x="29235" y="14655"/>
                </a:lnTo>
                <a:lnTo>
                  <a:pt x="29235" y="2082"/>
                </a:ln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747492" y="3260897"/>
            <a:ext cx="47751" cy="68482"/>
          </a:xfrm>
          <a:custGeom>
            <a:avLst/>
            <a:gdLst/>
            <a:ahLst/>
            <a:cxnLst/>
            <a:rect l="l" t="t" r="r" b="b"/>
            <a:pathLst>
              <a:path w="30441" h="106781">
                <a:moveTo>
                  <a:pt x="30441" y="11836"/>
                </a:moveTo>
                <a:lnTo>
                  <a:pt x="30441" y="8509"/>
                </a:lnTo>
                <a:lnTo>
                  <a:pt x="29298" y="5702"/>
                </a:lnTo>
                <a:lnTo>
                  <a:pt x="24726" y="1143"/>
                </a:lnTo>
                <a:lnTo>
                  <a:pt x="21932" y="0"/>
                </a:lnTo>
                <a:lnTo>
                  <a:pt x="15278" y="0"/>
                </a:lnTo>
                <a:lnTo>
                  <a:pt x="12484" y="1143"/>
                </a:lnTo>
                <a:lnTo>
                  <a:pt x="7912" y="5702"/>
                </a:lnTo>
                <a:lnTo>
                  <a:pt x="6769" y="8509"/>
                </a:lnTo>
                <a:lnTo>
                  <a:pt x="6769" y="15151"/>
                </a:lnTo>
                <a:lnTo>
                  <a:pt x="7912" y="17957"/>
                </a:lnTo>
                <a:lnTo>
                  <a:pt x="12484" y="22517"/>
                </a:lnTo>
                <a:lnTo>
                  <a:pt x="15278" y="23660"/>
                </a:lnTo>
                <a:lnTo>
                  <a:pt x="21932" y="23660"/>
                </a:lnTo>
                <a:lnTo>
                  <a:pt x="24726" y="22517"/>
                </a:lnTo>
                <a:lnTo>
                  <a:pt x="29298" y="17957"/>
                </a:lnTo>
                <a:lnTo>
                  <a:pt x="30441" y="15151"/>
                </a:lnTo>
                <a:lnTo>
                  <a:pt x="30441" y="11836"/>
                </a:lnTo>
                <a:close/>
              </a:path>
              <a:path w="30441" h="106781">
                <a:moveTo>
                  <a:pt x="29248" y="92494"/>
                </a:moveTo>
                <a:lnTo>
                  <a:pt x="29248" y="35572"/>
                </a:lnTo>
                <a:lnTo>
                  <a:pt x="0" y="35572"/>
                </a:lnTo>
                <a:lnTo>
                  <a:pt x="0" y="39954"/>
                </a:lnTo>
                <a:lnTo>
                  <a:pt x="3073" y="40157"/>
                </a:lnTo>
                <a:lnTo>
                  <a:pt x="6477" y="42494"/>
                </a:lnTo>
                <a:lnTo>
                  <a:pt x="8331" y="46431"/>
                </a:lnTo>
                <a:lnTo>
                  <a:pt x="8331" y="95872"/>
                </a:lnTo>
                <a:lnTo>
                  <a:pt x="6477" y="99783"/>
                </a:lnTo>
                <a:lnTo>
                  <a:pt x="3073" y="102146"/>
                </a:lnTo>
                <a:lnTo>
                  <a:pt x="0" y="102400"/>
                </a:lnTo>
                <a:lnTo>
                  <a:pt x="0" y="106781"/>
                </a:lnTo>
                <a:lnTo>
                  <a:pt x="37655" y="106781"/>
                </a:lnTo>
                <a:lnTo>
                  <a:pt x="37655" y="102400"/>
                </a:lnTo>
                <a:lnTo>
                  <a:pt x="34582" y="102146"/>
                </a:lnTo>
                <a:lnTo>
                  <a:pt x="31140" y="99783"/>
                </a:lnTo>
                <a:lnTo>
                  <a:pt x="29248" y="95872"/>
                </a:lnTo>
                <a:lnTo>
                  <a:pt x="29248" y="9249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13209" y="3282384"/>
            <a:ext cx="125007" cy="47004"/>
          </a:xfrm>
          <a:custGeom>
            <a:avLst/>
            <a:gdLst/>
            <a:ahLst/>
            <a:cxnLst/>
            <a:rect l="l" t="t" r="r" b="b"/>
            <a:pathLst>
              <a:path w="79692" h="73291">
                <a:moveTo>
                  <a:pt x="6477" y="8991"/>
                </a:move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37655" y="73291"/>
                </a:lnTo>
                <a:lnTo>
                  <a:pt x="37655" y="68897"/>
                </a:lnTo>
                <a:lnTo>
                  <a:pt x="34569" y="68656"/>
                </a:lnTo>
                <a:lnTo>
                  <a:pt x="31140" y="66294"/>
                </a:lnTo>
                <a:lnTo>
                  <a:pt x="29235" y="62382"/>
                </a:lnTo>
                <a:lnTo>
                  <a:pt x="29235" y="19494"/>
                </a:lnTo>
                <a:lnTo>
                  <a:pt x="30086" y="18046"/>
                </a:lnTo>
                <a:lnTo>
                  <a:pt x="32219" y="15328"/>
                </a:lnTo>
                <a:lnTo>
                  <a:pt x="35242" y="11899"/>
                </a:lnTo>
                <a:lnTo>
                  <a:pt x="38595" y="10185"/>
                </a:lnTo>
                <a:lnTo>
                  <a:pt x="42265" y="10185"/>
                </a:lnTo>
                <a:lnTo>
                  <a:pt x="46659" y="11150"/>
                </a:lnTo>
                <a:lnTo>
                  <a:pt x="49631" y="15024"/>
                </a:lnTo>
                <a:lnTo>
                  <a:pt x="50380" y="17576"/>
                </a:lnTo>
                <a:lnTo>
                  <a:pt x="50380" y="62382"/>
                </a:lnTo>
                <a:lnTo>
                  <a:pt x="48514" y="66294"/>
                </a:lnTo>
                <a:lnTo>
                  <a:pt x="45110" y="68656"/>
                </a:lnTo>
                <a:lnTo>
                  <a:pt x="42037" y="68897"/>
                </a:lnTo>
                <a:lnTo>
                  <a:pt x="42037" y="73291"/>
                </a:lnTo>
                <a:lnTo>
                  <a:pt x="79692" y="73291"/>
                </a:lnTo>
                <a:lnTo>
                  <a:pt x="79692" y="68897"/>
                </a:lnTo>
                <a:lnTo>
                  <a:pt x="76619" y="68656"/>
                </a:lnTo>
                <a:lnTo>
                  <a:pt x="73177" y="66294"/>
                </a:lnTo>
                <a:lnTo>
                  <a:pt x="71285" y="62382"/>
                </a:lnTo>
                <a:lnTo>
                  <a:pt x="71285" y="15570"/>
                </a:lnTo>
                <a:lnTo>
                  <a:pt x="69621" y="9982"/>
                </a:lnTo>
                <a:lnTo>
                  <a:pt x="66294" y="5981"/>
                </a:lnTo>
                <a:lnTo>
                  <a:pt x="62979" y="1993"/>
                </a:lnTo>
                <a:lnTo>
                  <a:pt x="58318" y="0"/>
                </a:lnTo>
                <a:lnTo>
                  <a:pt x="45161" y="0"/>
                </a:lnTo>
                <a:lnTo>
                  <a:pt x="39166" y="2501"/>
                </a:lnTo>
                <a:lnTo>
                  <a:pt x="34302" y="7505"/>
                </a:lnTo>
                <a:lnTo>
                  <a:pt x="30632" y="11925"/>
                </a:lnTo>
                <a:lnTo>
                  <a:pt x="29235" y="14655"/>
                </a:lnTo>
                <a:lnTo>
                  <a:pt x="29235" y="2082"/>
                </a:ln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948720" y="3282376"/>
            <a:ext cx="50780" cy="67431"/>
          </a:xfrm>
          <a:custGeom>
            <a:avLst/>
            <a:gdLst/>
            <a:ahLst/>
            <a:cxnLst/>
            <a:rect l="l" t="t" r="r" b="b"/>
            <a:pathLst>
              <a:path w="32372" h="105143">
                <a:moveTo>
                  <a:pt x="32372" y="43611"/>
                </a:moveTo>
                <a:lnTo>
                  <a:pt x="28702" y="43611"/>
                </a:lnTo>
                <a:lnTo>
                  <a:pt x="26123" y="42062"/>
                </a:lnTo>
                <a:lnTo>
                  <a:pt x="24638" y="38988"/>
                </a:lnTo>
                <a:lnTo>
                  <a:pt x="23139" y="35915"/>
                </a:lnTo>
                <a:lnTo>
                  <a:pt x="26123" y="49034"/>
                </a:lnTo>
                <a:lnTo>
                  <a:pt x="32296" y="49415"/>
                </a:lnTo>
                <a:lnTo>
                  <a:pt x="32372" y="43611"/>
                </a:lnTo>
                <a:close/>
              </a:path>
              <a:path w="32372" h="105143">
                <a:moveTo>
                  <a:pt x="50634" y="96481"/>
                </a:moveTo>
                <a:lnTo>
                  <a:pt x="46596" y="98336"/>
                </a:lnTo>
                <a:lnTo>
                  <a:pt x="40855" y="99263"/>
                </a:lnTo>
                <a:lnTo>
                  <a:pt x="27609" y="99263"/>
                </a:lnTo>
                <a:lnTo>
                  <a:pt x="22707" y="98374"/>
                </a:lnTo>
                <a:lnTo>
                  <a:pt x="30581" y="105143"/>
                </a:lnTo>
                <a:lnTo>
                  <a:pt x="35520" y="105029"/>
                </a:lnTo>
                <a:lnTo>
                  <a:pt x="49038" y="103162"/>
                </a:lnTo>
                <a:lnTo>
                  <a:pt x="50634" y="96481"/>
                </a:lnTo>
                <a:close/>
              </a:path>
              <a:path w="32372" h="105143">
                <a:moveTo>
                  <a:pt x="2540" y="99199"/>
                </a:moveTo>
                <a:lnTo>
                  <a:pt x="7632" y="101574"/>
                </a:lnTo>
                <a:lnTo>
                  <a:pt x="12712" y="103962"/>
                </a:lnTo>
                <a:lnTo>
                  <a:pt x="20370" y="105143"/>
                </a:lnTo>
                <a:lnTo>
                  <a:pt x="30581" y="105143"/>
                </a:lnTo>
                <a:lnTo>
                  <a:pt x="22707" y="98374"/>
                </a:lnTo>
                <a:lnTo>
                  <a:pt x="18719" y="96583"/>
                </a:lnTo>
                <a:lnTo>
                  <a:pt x="14719" y="94805"/>
                </a:lnTo>
                <a:lnTo>
                  <a:pt x="12725" y="92621"/>
                </a:lnTo>
                <a:lnTo>
                  <a:pt x="12725" y="90042"/>
                </a:lnTo>
                <a:lnTo>
                  <a:pt x="13411" y="86766"/>
                </a:lnTo>
                <a:lnTo>
                  <a:pt x="16141" y="83197"/>
                </a:lnTo>
                <a:lnTo>
                  <a:pt x="19723" y="80886"/>
                </a:lnTo>
                <a:lnTo>
                  <a:pt x="23393" y="81381"/>
                </a:lnTo>
                <a:lnTo>
                  <a:pt x="27584" y="81635"/>
                </a:lnTo>
                <a:lnTo>
                  <a:pt x="49834" y="81635"/>
                </a:lnTo>
                <a:lnTo>
                  <a:pt x="52489" y="82194"/>
                </a:lnTo>
                <a:lnTo>
                  <a:pt x="55867" y="84416"/>
                </a:lnTo>
                <a:lnTo>
                  <a:pt x="56705" y="88557"/>
                </a:lnTo>
                <a:lnTo>
                  <a:pt x="56705" y="91973"/>
                </a:lnTo>
                <a:lnTo>
                  <a:pt x="54686" y="94614"/>
                </a:lnTo>
                <a:lnTo>
                  <a:pt x="50634" y="96481"/>
                </a:lnTo>
                <a:lnTo>
                  <a:pt x="49038" y="103162"/>
                </a:lnTo>
                <a:lnTo>
                  <a:pt x="59347" y="99009"/>
                </a:lnTo>
                <a:lnTo>
                  <a:pt x="66065" y="94919"/>
                </a:lnTo>
                <a:lnTo>
                  <a:pt x="69430" y="89077"/>
                </a:lnTo>
                <a:lnTo>
                  <a:pt x="69430" y="75031"/>
                </a:lnTo>
                <a:lnTo>
                  <a:pt x="67195" y="70192"/>
                </a:lnTo>
                <a:lnTo>
                  <a:pt x="62738" y="66967"/>
                </a:lnTo>
                <a:lnTo>
                  <a:pt x="58267" y="63741"/>
                </a:lnTo>
                <a:lnTo>
                  <a:pt x="51574" y="62141"/>
                </a:lnTo>
                <a:lnTo>
                  <a:pt x="25057" y="62141"/>
                </a:lnTo>
                <a:lnTo>
                  <a:pt x="20116" y="60401"/>
                </a:lnTo>
                <a:lnTo>
                  <a:pt x="19494" y="56997"/>
                </a:lnTo>
                <a:lnTo>
                  <a:pt x="19494" y="55562"/>
                </a:lnTo>
                <a:lnTo>
                  <a:pt x="21983" y="51866"/>
                </a:lnTo>
                <a:lnTo>
                  <a:pt x="26123" y="49034"/>
                </a:lnTo>
                <a:lnTo>
                  <a:pt x="23139" y="35915"/>
                </a:lnTo>
                <a:lnTo>
                  <a:pt x="22402" y="30530"/>
                </a:lnTo>
                <a:lnTo>
                  <a:pt x="22402" y="16548"/>
                </a:lnTo>
                <a:lnTo>
                  <a:pt x="23139" y="12128"/>
                </a:lnTo>
                <a:lnTo>
                  <a:pt x="26123" y="7073"/>
                </a:lnTo>
                <a:lnTo>
                  <a:pt x="28702" y="5803"/>
                </a:lnTo>
                <a:lnTo>
                  <a:pt x="36093" y="5803"/>
                </a:lnTo>
                <a:lnTo>
                  <a:pt x="38696" y="7264"/>
                </a:lnTo>
                <a:lnTo>
                  <a:pt x="40182" y="10198"/>
                </a:lnTo>
                <a:lnTo>
                  <a:pt x="41668" y="13119"/>
                </a:lnTo>
                <a:lnTo>
                  <a:pt x="42418" y="18237"/>
                </a:lnTo>
                <a:lnTo>
                  <a:pt x="42418" y="32219"/>
                </a:lnTo>
                <a:lnTo>
                  <a:pt x="41668" y="36906"/>
                </a:lnTo>
                <a:lnTo>
                  <a:pt x="40182" y="39585"/>
                </a:lnTo>
                <a:lnTo>
                  <a:pt x="38696" y="42265"/>
                </a:lnTo>
                <a:lnTo>
                  <a:pt x="36093" y="43611"/>
                </a:lnTo>
                <a:lnTo>
                  <a:pt x="32372" y="43611"/>
                </a:lnTo>
                <a:lnTo>
                  <a:pt x="32296" y="49415"/>
                </a:lnTo>
                <a:lnTo>
                  <a:pt x="42024" y="49415"/>
                </a:lnTo>
                <a:lnTo>
                  <a:pt x="49606" y="47447"/>
                </a:lnTo>
                <a:lnTo>
                  <a:pt x="55067" y="43535"/>
                </a:lnTo>
                <a:lnTo>
                  <a:pt x="60528" y="39611"/>
                </a:lnTo>
                <a:lnTo>
                  <a:pt x="63258" y="34175"/>
                </a:lnTo>
                <a:lnTo>
                  <a:pt x="63207" y="20383"/>
                </a:lnTo>
                <a:lnTo>
                  <a:pt x="61671" y="14808"/>
                </a:lnTo>
                <a:lnTo>
                  <a:pt x="58635" y="10490"/>
                </a:lnTo>
                <a:lnTo>
                  <a:pt x="69430" y="10490"/>
                </a:lnTo>
                <a:lnTo>
                  <a:pt x="69430" y="2971"/>
                </a:lnTo>
                <a:lnTo>
                  <a:pt x="49110" y="2971"/>
                </a:lnTo>
                <a:lnTo>
                  <a:pt x="44551" y="990"/>
                </a:lnTo>
                <a:lnTo>
                  <a:pt x="38950" y="0"/>
                </a:lnTo>
                <a:lnTo>
                  <a:pt x="23418" y="0"/>
                </a:lnTo>
                <a:lnTo>
                  <a:pt x="16040" y="2349"/>
                </a:lnTo>
                <a:lnTo>
                  <a:pt x="10160" y="7035"/>
                </a:lnTo>
                <a:lnTo>
                  <a:pt x="4279" y="11722"/>
                </a:lnTo>
                <a:lnTo>
                  <a:pt x="1346" y="17640"/>
                </a:lnTo>
                <a:lnTo>
                  <a:pt x="1346" y="31876"/>
                </a:lnTo>
                <a:lnTo>
                  <a:pt x="4267" y="37757"/>
                </a:lnTo>
                <a:lnTo>
                  <a:pt x="10121" y="42417"/>
                </a:lnTo>
                <a:lnTo>
                  <a:pt x="13144" y="44792"/>
                </a:lnTo>
                <a:lnTo>
                  <a:pt x="16522" y="46558"/>
                </a:lnTo>
                <a:lnTo>
                  <a:pt x="20243" y="47701"/>
                </a:lnTo>
                <a:lnTo>
                  <a:pt x="15138" y="49529"/>
                </a:lnTo>
                <a:lnTo>
                  <a:pt x="10820" y="52222"/>
                </a:lnTo>
                <a:lnTo>
                  <a:pt x="7289" y="55778"/>
                </a:lnTo>
                <a:lnTo>
                  <a:pt x="3771" y="59321"/>
                </a:lnTo>
                <a:lnTo>
                  <a:pt x="2006" y="62725"/>
                </a:lnTo>
                <a:lnTo>
                  <a:pt x="2006" y="71412"/>
                </a:lnTo>
                <a:lnTo>
                  <a:pt x="4419" y="75361"/>
                </a:lnTo>
                <a:lnTo>
                  <a:pt x="9232" y="77838"/>
                </a:lnTo>
                <a:lnTo>
                  <a:pt x="12128" y="79095"/>
                </a:lnTo>
                <a:lnTo>
                  <a:pt x="7861" y="80340"/>
                </a:lnTo>
                <a:lnTo>
                  <a:pt x="4775" y="81876"/>
                </a:lnTo>
                <a:lnTo>
                  <a:pt x="2870" y="83718"/>
                </a:lnTo>
                <a:lnTo>
                  <a:pt x="0" y="87909"/>
                </a:lnTo>
                <a:lnTo>
                  <a:pt x="0" y="95592"/>
                </a:lnTo>
                <a:lnTo>
                  <a:pt x="2540" y="991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135365" y="3260897"/>
            <a:ext cx="47751" cy="68482"/>
          </a:xfrm>
          <a:custGeom>
            <a:avLst/>
            <a:gdLst/>
            <a:ahLst/>
            <a:cxnLst/>
            <a:rect l="l" t="t" r="r" b="b"/>
            <a:pathLst>
              <a:path w="30441" h="106781">
                <a:moveTo>
                  <a:pt x="30441" y="11836"/>
                </a:moveTo>
                <a:lnTo>
                  <a:pt x="30441" y="8509"/>
                </a:lnTo>
                <a:lnTo>
                  <a:pt x="29298" y="5702"/>
                </a:lnTo>
                <a:lnTo>
                  <a:pt x="24726" y="1143"/>
                </a:lnTo>
                <a:lnTo>
                  <a:pt x="21932" y="0"/>
                </a:lnTo>
                <a:lnTo>
                  <a:pt x="15278" y="0"/>
                </a:lnTo>
                <a:lnTo>
                  <a:pt x="12484" y="1143"/>
                </a:lnTo>
                <a:lnTo>
                  <a:pt x="7912" y="5702"/>
                </a:lnTo>
                <a:lnTo>
                  <a:pt x="6769" y="8509"/>
                </a:lnTo>
                <a:lnTo>
                  <a:pt x="6769" y="15151"/>
                </a:lnTo>
                <a:lnTo>
                  <a:pt x="7912" y="17957"/>
                </a:lnTo>
                <a:lnTo>
                  <a:pt x="12484" y="22517"/>
                </a:lnTo>
                <a:lnTo>
                  <a:pt x="15278" y="23660"/>
                </a:lnTo>
                <a:lnTo>
                  <a:pt x="21932" y="23660"/>
                </a:lnTo>
                <a:lnTo>
                  <a:pt x="24726" y="22517"/>
                </a:lnTo>
                <a:lnTo>
                  <a:pt x="29298" y="17957"/>
                </a:lnTo>
                <a:lnTo>
                  <a:pt x="30441" y="15151"/>
                </a:lnTo>
                <a:lnTo>
                  <a:pt x="30441" y="11836"/>
                </a:lnTo>
                <a:close/>
              </a:path>
              <a:path w="30441" h="106781">
                <a:moveTo>
                  <a:pt x="29248" y="92494"/>
                </a:moveTo>
                <a:lnTo>
                  <a:pt x="29248" y="35572"/>
                </a:lnTo>
                <a:lnTo>
                  <a:pt x="0" y="35572"/>
                </a:lnTo>
                <a:lnTo>
                  <a:pt x="0" y="39954"/>
                </a:lnTo>
                <a:lnTo>
                  <a:pt x="3073" y="40157"/>
                </a:lnTo>
                <a:lnTo>
                  <a:pt x="6476" y="42494"/>
                </a:lnTo>
                <a:lnTo>
                  <a:pt x="8331" y="46431"/>
                </a:lnTo>
                <a:lnTo>
                  <a:pt x="8331" y="95872"/>
                </a:lnTo>
                <a:lnTo>
                  <a:pt x="6476" y="99783"/>
                </a:lnTo>
                <a:lnTo>
                  <a:pt x="3073" y="102146"/>
                </a:lnTo>
                <a:lnTo>
                  <a:pt x="0" y="102400"/>
                </a:lnTo>
                <a:lnTo>
                  <a:pt x="0" y="106781"/>
                </a:lnTo>
                <a:lnTo>
                  <a:pt x="37655" y="106781"/>
                </a:lnTo>
                <a:lnTo>
                  <a:pt x="37655" y="102400"/>
                </a:lnTo>
                <a:lnTo>
                  <a:pt x="34582" y="102146"/>
                </a:lnTo>
                <a:lnTo>
                  <a:pt x="31140" y="99783"/>
                </a:lnTo>
                <a:lnTo>
                  <a:pt x="29248" y="95872"/>
                </a:lnTo>
                <a:lnTo>
                  <a:pt x="29248" y="9249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01103" y="3282384"/>
            <a:ext cx="125007" cy="47004"/>
          </a:xfrm>
          <a:custGeom>
            <a:avLst/>
            <a:gdLst/>
            <a:ahLst/>
            <a:cxnLst/>
            <a:rect l="l" t="t" r="r" b="b"/>
            <a:pathLst>
              <a:path w="79692" h="73291">
                <a:moveTo>
                  <a:pt x="6477" y="8991"/>
                </a:move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37655" y="73291"/>
                </a:lnTo>
                <a:lnTo>
                  <a:pt x="37655" y="68897"/>
                </a:lnTo>
                <a:lnTo>
                  <a:pt x="34569" y="68656"/>
                </a:lnTo>
                <a:lnTo>
                  <a:pt x="31140" y="66294"/>
                </a:lnTo>
                <a:lnTo>
                  <a:pt x="29235" y="62382"/>
                </a:lnTo>
                <a:lnTo>
                  <a:pt x="29235" y="19494"/>
                </a:lnTo>
                <a:lnTo>
                  <a:pt x="30086" y="18046"/>
                </a:lnTo>
                <a:lnTo>
                  <a:pt x="32219" y="15328"/>
                </a:lnTo>
                <a:lnTo>
                  <a:pt x="35242" y="11899"/>
                </a:lnTo>
                <a:lnTo>
                  <a:pt x="38595" y="10185"/>
                </a:lnTo>
                <a:lnTo>
                  <a:pt x="42265" y="10185"/>
                </a:lnTo>
                <a:lnTo>
                  <a:pt x="46659" y="11150"/>
                </a:lnTo>
                <a:lnTo>
                  <a:pt x="49631" y="15024"/>
                </a:lnTo>
                <a:lnTo>
                  <a:pt x="50380" y="17576"/>
                </a:lnTo>
                <a:lnTo>
                  <a:pt x="50380" y="62382"/>
                </a:lnTo>
                <a:lnTo>
                  <a:pt x="48514" y="66294"/>
                </a:lnTo>
                <a:lnTo>
                  <a:pt x="45110" y="68656"/>
                </a:lnTo>
                <a:lnTo>
                  <a:pt x="42037" y="68897"/>
                </a:lnTo>
                <a:lnTo>
                  <a:pt x="42037" y="73291"/>
                </a:lnTo>
                <a:lnTo>
                  <a:pt x="79692" y="73291"/>
                </a:lnTo>
                <a:lnTo>
                  <a:pt x="79692" y="68897"/>
                </a:lnTo>
                <a:lnTo>
                  <a:pt x="76619" y="68656"/>
                </a:lnTo>
                <a:lnTo>
                  <a:pt x="73177" y="66294"/>
                </a:lnTo>
                <a:lnTo>
                  <a:pt x="71285" y="62382"/>
                </a:lnTo>
                <a:lnTo>
                  <a:pt x="71285" y="15570"/>
                </a:lnTo>
                <a:lnTo>
                  <a:pt x="69621" y="9982"/>
                </a:lnTo>
                <a:lnTo>
                  <a:pt x="66294" y="5981"/>
                </a:lnTo>
                <a:lnTo>
                  <a:pt x="62979" y="1993"/>
                </a:lnTo>
                <a:lnTo>
                  <a:pt x="58318" y="0"/>
                </a:lnTo>
                <a:lnTo>
                  <a:pt x="45161" y="0"/>
                </a:lnTo>
                <a:lnTo>
                  <a:pt x="39166" y="2501"/>
                </a:lnTo>
                <a:lnTo>
                  <a:pt x="34302" y="7505"/>
                </a:lnTo>
                <a:lnTo>
                  <a:pt x="30632" y="11925"/>
                </a:lnTo>
                <a:lnTo>
                  <a:pt x="29235" y="14655"/>
                </a:lnTo>
                <a:lnTo>
                  <a:pt x="29235" y="2082"/>
                </a:ln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01755" y="3267252"/>
            <a:ext cx="75283" cy="63709"/>
          </a:xfrm>
          <a:custGeom>
            <a:avLst/>
            <a:gdLst/>
            <a:ahLst/>
            <a:cxnLst/>
            <a:rect l="l" t="t" r="r" b="b"/>
            <a:pathLst>
              <a:path w="47993" h="99339">
                <a:moveTo>
                  <a:pt x="26047" y="99339"/>
                </a:moveTo>
                <a:lnTo>
                  <a:pt x="30860" y="99339"/>
                </a:lnTo>
                <a:lnTo>
                  <a:pt x="35204" y="97802"/>
                </a:lnTo>
                <a:lnTo>
                  <a:pt x="39065" y="94729"/>
                </a:lnTo>
                <a:lnTo>
                  <a:pt x="42938" y="91655"/>
                </a:lnTo>
                <a:lnTo>
                  <a:pt x="45910" y="87388"/>
                </a:lnTo>
                <a:lnTo>
                  <a:pt x="47993" y="81927"/>
                </a:lnTo>
                <a:lnTo>
                  <a:pt x="44729" y="80365"/>
                </a:lnTo>
                <a:lnTo>
                  <a:pt x="43141" y="83096"/>
                </a:lnTo>
                <a:lnTo>
                  <a:pt x="39306" y="87185"/>
                </a:lnTo>
                <a:lnTo>
                  <a:pt x="36537" y="87731"/>
                </a:lnTo>
                <a:lnTo>
                  <a:pt x="33959" y="87731"/>
                </a:lnTo>
                <a:lnTo>
                  <a:pt x="31102" y="85801"/>
                </a:lnTo>
                <a:lnTo>
                  <a:pt x="29540" y="82245"/>
                </a:lnTo>
                <a:lnTo>
                  <a:pt x="29540" y="33032"/>
                </a:lnTo>
                <a:lnTo>
                  <a:pt x="43687" y="33032"/>
                </a:lnTo>
                <a:lnTo>
                  <a:pt x="43687" y="25666"/>
                </a:lnTo>
                <a:lnTo>
                  <a:pt x="29540" y="25666"/>
                </a:lnTo>
                <a:lnTo>
                  <a:pt x="29540" y="0"/>
                </a:lnTo>
                <a:lnTo>
                  <a:pt x="26339" y="0"/>
                </a:lnTo>
                <a:lnTo>
                  <a:pt x="22618" y="6743"/>
                </a:lnTo>
                <a:lnTo>
                  <a:pt x="18910" y="12128"/>
                </a:lnTo>
                <a:lnTo>
                  <a:pt x="15214" y="16141"/>
                </a:lnTo>
                <a:lnTo>
                  <a:pt x="11518" y="20167"/>
                </a:lnTo>
                <a:lnTo>
                  <a:pt x="6451" y="24333"/>
                </a:lnTo>
                <a:lnTo>
                  <a:pt x="0" y="28651"/>
                </a:lnTo>
                <a:lnTo>
                  <a:pt x="0" y="33032"/>
                </a:lnTo>
                <a:lnTo>
                  <a:pt x="8039" y="33032"/>
                </a:lnTo>
                <a:lnTo>
                  <a:pt x="8039" y="86791"/>
                </a:lnTo>
                <a:lnTo>
                  <a:pt x="9601" y="91325"/>
                </a:lnTo>
                <a:lnTo>
                  <a:pt x="12725" y="94500"/>
                </a:lnTo>
                <a:lnTo>
                  <a:pt x="15849" y="97726"/>
                </a:lnTo>
                <a:lnTo>
                  <a:pt x="20294" y="99339"/>
                </a:lnTo>
                <a:lnTo>
                  <a:pt x="26047" y="993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482993" y="3262241"/>
            <a:ext cx="124888" cy="67146"/>
          </a:xfrm>
          <a:custGeom>
            <a:avLst/>
            <a:gdLst/>
            <a:ahLst/>
            <a:cxnLst/>
            <a:rect l="l" t="t" r="r" b="b"/>
            <a:pathLst>
              <a:path w="79616" h="104698">
                <a:moveTo>
                  <a:pt x="71208" y="47078"/>
                </a:moveTo>
                <a:lnTo>
                  <a:pt x="69532" y="41452"/>
                </a:lnTo>
                <a:lnTo>
                  <a:pt x="66192" y="37426"/>
                </a:lnTo>
                <a:lnTo>
                  <a:pt x="62839" y="33413"/>
                </a:lnTo>
                <a:lnTo>
                  <a:pt x="58140" y="31407"/>
                </a:lnTo>
                <a:lnTo>
                  <a:pt x="44399" y="31407"/>
                </a:lnTo>
                <a:lnTo>
                  <a:pt x="38239" y="33756"/>
                </a:lnTo>
                <a:lnTo>
                  <a:pt x="33629" y="38468"/>
                </a:lnTo>
                <a:lnTo>
                  <a:pt x="31991" y="40259"/>
                </a:lnTo>
                <a:lnTo>
                  <a:pt x="29235" y="44500"/>
                </a:lnTo>
                <a:lnTo>
                  <a:pt x="29235" y="0"/>
                </a:lnTo>
                <a:lnTo>
                  <a:pt x="0" y="0"/>
                </a:lnTo>
                <a:lnTo>
                  <a:pt x="0" y="4394"/>
                </a:lnTo>
                <a:lnTo>
                  <a:pt x="2679" y="4533"/>
                </a:lnTo>
                <a:lnTo>
                  <a:pt x="6172" y="7213"/>
                </a:lnTo>
                <a:lnTo>
                  <a:pt x="8331" y="11303"/>
                </a:lnTo>
                <a:lnTo>
                  <a:pt x="8331" y="93789"/>
                </a:lnTo>
                <a:lnTo>
                  <a:pt x="6477" y="97701"/>
                </a:lnTo>
                <a:lnTo>
                  <a:pt x="3073" y="100063"/>
                </a:lnTo>
                <a:lnTo>
                  <a:pt x="0" y="100304"/>
                </a:lnTo>
                <a:lnTo>
                  <a:pt x="0" y="104698"/>
                </a:lnTo>
                <a:lnTo>
                  <a:pt x="37655" y="104698"/>
                </a:lnTo>
                <a:lnTo>
                  <a:pt x="37655" y="100304"/>
                </a:lnTo>
                <a:lnTo>
                  <a:pt x="34569" y="100063"/>
                </a:lnTo>
                <a:lnTo>
                  <a:pt x="31140" y="97701"/>
                </a:lnTo>
                <a:lnTo>
                  <a:pt x="29235" y="93789"/>
                </a:lnTo>
                <a:lnTo>
                  <a:pt x="29235" y="50901"/>
                </a:lnTo>
                <a:lnTo>
                  <a:pt x="30086" y="49453"/>
                </a:lnTo>
                <a:lnTo>
                  <a:pt x="32219" y="46736"/>
                </a:lnTo>
                <a:lnTo>
                  <a:pt x="35242" y="43307"/>
                </a:lnTo>
                <a:lnTo>
                  <a:pt x="38595" y="41592"/>
                </a:lnTo>
                <a:lnTo>
                  <a:pt x="44691" y="41592"/>
                </a:lnTo>
                <a:lnTo>
                  <a:pt x="48107" y="44462"/>
                </a:lnTo>
                <a:lnTo>
                  <a:pt x="50304" y="48882"/>
                </a:lnTo>
                <a:lnTo>
                  <a:pt x="50304" y="93789"/>
                </a:lnTo>
                <a:lnTo>
                  <a:pt x="48437" y="97701"/>
                </a:lnTo>
                <a:lnTo>
                  <a:pt x="45046" y="100063"/>
                </a:lnTo>
                <a:lnTo>
                  <a:pt x="41960" y="100304"/>
                </a:lnTo>
                <a:lnTo>
                  <a:pt x="41960" y="104698"/>
                </a:lnTo>
                <a:lnTo>
                  <a:pt x="79616" y="104698"/>
                </a:lnTo>
                <a:lnTo>
                  <a:pt x="79616" y="100304"/>
                </a:lnTo>
                <a:lnTo>
                  <a:pt x="76542" y="100063"/>
                </a:lnTo>
                <a:lnTo>
                  <a:pt x="73113" y="97701"/>
                </a:lnTo>
                <a:lnTo>
                  <a:pt x="71208" y="93789"/>
                </a:lnTo>
                <a:lnTo>
                  <a:pt x="71208" y="4707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617806" y="3282376"/>
            <a:ext cx="96180" cy="48348"/>
          </a:xfrm>
          <a:custGeom>
            <a:avLst/>
            <a:gdLst/>
            <a:ahLst/>
            <a:cxnLst/>
            <a:rect l="l" t="t" r="r" b="b"/>
            <a:pathLst>
              <a:path w="61315" h="75387">
                <a:moveTo>
                  <a:pt x="29197" y="61620"/>
                </a:moveTo>
                <a:lnTo>
                  <a:pt x="25869" y="56413"/>
                </a:lnTo>
                <a:lnTo>
                  <a:pt x="22936" y="51701"/>
                </a:lnTo>
                <a:lnTo>
                  <a:pt x="21247" y="44805"/>
                </a:lnTo>
                <a:lnTo>
                  <a:pt x="20802" y="35725"/>
                </a:lnTo>
                <a:lnTo>
                  <a:pt x="61302" y="35725"/>
                </a:lnTo>
                <a:lnTo>
                  <a:pt x="61315" y="23672"/>
                </a:lnTo>
                <a:lnTo>
                  <a:pt x="58420" y="15760"/>
                </a:lnTo>
                <a:lnTo>
                  <a:pt x="52616" y="9461"/>
                </a:lnTo>
                <a:lnTo>
                  <a:pt x="46812" y="3149"/>
                </a:lnTo>
                <a:lnTo>
                  <a:pt x="39497" y="0"/>
                </a:lnTo>
                <a:lnTo>
                  <a:pt x="35788" y="5588"/>
                </a:lnTo>
                <a:lnTo>
                  <a:pt x="38620" y="7264"/>
                </a:lnTo>
                <a:lnTo>
                  <a:pt x="40259" y="10604"/>
                </a:lnTo>
                <a:lnTo>
                  <a:pt x="41897" y="13957"/>
                </a:lnTo>
                <a:lnTo>
                  <a:pt x="42722" y="19799"/>
                </a:lnTo>
                <a:lnTo>
                  <a:pt x="42799" y="29845"/>
                </a:lnTo>
                <a:lnTo>
                  <a:pt x="20878" y="29845"/>
                </a:lnTo>
                <a:lnTo>
                  <a:pt x="20929" y="22059"/>
                </a:lnTo>
                <a:lnTo>
                  <a:pt x="21793" y="16154"/>
                </a:lnTo>
                <a:lnTo>
                  <a:pt x="23482" y="12128"/>
                </a:lnTo>
                <a:lnTo>
                  <a:pt x="25336" y="7772"/>
                </a:lnTo>
                <a:lnTo>
                  <a:pt x="30657" y="0"/>
                </a:lnTo>
                <a:lnTo>
                  <a:pt x="21831" y="0"/>
                </a:lnTo>
                <a:lnTo>
                  <a:pt x="14516" y="3581"/>
                </a:lnTo>
                <a:lnTo>
                  <a:pt x="8712" y="10718"/>
                </a:lnTo>
                <a:lnTo>
                  <a:pt x="6978" y="13034"/>
                </a:lnTo>
                <a:lnTo>
                  <a:pt x="1745" y="24269"/>
                </a:lnTo>
                <a:lnTo>
                  <a:pt x="0" y="37731"/>
                </a:lnTo>
                <a:lnTo>
                  <a:pt x="105" y="41148"/>
                </a:lnTo>
                <a:lnTo>
                  <a:pt x="2809" y="54009"/>
                </a:lnTo>
                <a:lnTo>
                  <a:pt x="9156" y="64668"/>
                </a:lnTo>
                <a:lnTo>
                  <a:pt x="15265" y="71818"/>
                </a:lnTo>
                <a:lnTo>
                  <a:pt x="22923" y="75387"/>
                </a:lnTo>
                <a:lnTo>
                  <a:pt x="38595" y="75387"/>
                </a:lnTo>
                <a:lnTo>
                  <a:pt x="44323" y="73685"/>
                </a:lnTo>
                <a:lnTo>
                  <a:pt x="49301" y="70294"/>
                </a:lnTo>
                <a:lnTo>
                  <a:pt x="54292" y="66890"/>
                </a:lnTo>
                <a:lnTo>
                  <a:pt x="58293" y="61963"/>
                </a:lnTo>
                <a:lnTo>
                  <a:pt x="61315" y="55511"/>
                </a:lnTo>
                <a:lnTo>
                  <a:pt x="58267" y="52908"/>
                </a:lnTo>
                <a:lnTo>
                  <a:pt x="55740" y="56730"/>
                </a:lnTo>
                <a:lnTo>
                  <a:pt x="53086" y="59575"/>
                </a:lnTo>
                <a:lnTo>
                  <a:pt x="50330" y="61429"/>
                </a:lnTo>
                <a:lnTo>
                  <a:pt x="47574" y="63296"/>
                </a:lnTo>
                <a:lnTo>
                  <a:pt x="44640" y="64223"/>
                </a:lnTo>
                <a:lnTo>
                  <a:pt x="34404" y="64223"/>
                </a:lnTo>
                <a:lnTo>
                  <a:pt x="29197" y="61620"/>
                </a:lnTo>
                <a:close/>
              </a:path>
              <a:path w="61315" h="75387">
                <a:moveTo>
                  <a:pt x="25336" y="7772"/>
                </a:moveTo>
                <a:lnTo>
                  <a:pt x="28079" y="5588"/>
                </a:lnTo>
                <a:lnTo>
                  <a:pt x="35788" y="5588"/>
                </a:lnTo>
                <a:lnTo>
                  <a:pt x="39497" y="0"/>
                </a:lnTo>
                <a:lnTo>
                  <a:pt x="30657" y="0"/>
                </a:lnTo>
                <a:lnTo>
                  <a:pt x="25336" y="777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794650" y="3260897"/>
            <a:ext cx="89427" cy="68482"/>
          </a:xfrm>
          <a:custGeom>
            <a:avLst/>
            <a:gdLst/>
            <a:ahLst/>
            <a:cxnLst/>
            <a:rect l="l" t="t" r="r" b="b"/>
            <a:pathLst>
              <a:path w="57010" h="106781">
                <a:moveTo>
                  <a:pt x="8343" y="16738"/>
                </a:moveTo>
                <a:lnTo>
                  <a:pt x="8343" y="35572"/>
                </a:lnTo>
                <a:lnTo>
                  <a:pt x="444" y="35572"/>
                </a:lnTo>
                <a:lnTo>
                  <a:pt x="444" y="42938"/>
                </a:lnTo>
                <a:lnTo>
                  <a:pt x="8343" y="42938"/>
                </a:lnTo>
                <a:lnTo>
                  <a:pt x="8343" y="92798"/>
                </a:lnTo>
                <a:lnTo>
                  <a:pt x="7721" y="96507"/>
                </a:lnTo>
                <a:lnTo>
                  <a:pt x="6476" y="98717"/>
                </a:lnTo>
                <a:lnTo>
                  <a:pt x="3073" y="102146"/>
                </a:lnTo>
                <a:lnTo>
                  <a:pt x="0" y="102400"/>
                </a:lnTo>
                <a:lnTo>
                  <a:pt x="0" y="106781"/>
                </a:lnTo>
                <a:lnTo>
                  <a:pt x="40106" y="106781"/>
                </a:lnTo>
                <a:lnTo>
                  <a:pt x="40106" y="102400"/>
                </a:lnTo>
                <a:lnTo>
                  <a:pt x="36144" y="102095"/>
                </a:lnTo>
                <a:lnTo>
                  <a:pt x="33337" y="101206"/>
                </a:lnTo>
                <a:lnTo>
                  <a:pt x="31699" y="99720"/>
                </a:lnTo>
                <a:lnTo>
                  <a:pt x="29248" y="95821"/>
                </a:lnTo>
                <a:lnTo>
                  <a:pt x="29248" y="42938"/>
                </a:lnTo>
                <a:lnTo>
                  <a:pt x="43167" y="42938"/>
                </a:lnTo>
                <a:lnTo>
                  <a:pt x="43167" y="35572"/>
                </a:lnTo>
                <a:lnTo>
                  <a:pt x="29248" y="35572"/>
                </a:lnTo>
                <a:lnTo>
                  <a:pt x="29248" y="11963"/>
                </a:lnTo>
                <a:lnTo>
                  <a:pt x="31368" y="7962"/>
                </a:lnTo>
                <a:lnTo>
                  <a:pt x="34924" y="5587"/>
                </a:lnTo>
                <a:lnTo>
                  <a:pt x="39585" y="5587"/>
                </a:lnTo>
                <a:lnTo>
                  <a:pt x="41719" y="8254"/>
                </a:lnTo>
                <a:lnTo>
                  <a:pt x="40335" y="11239"/>
                </a:lnTo>
                <a:lnTo>
                  <a:pt x="38049" y="14706"/>
                </a:lnTo>
                <a:lnTo>
                  <a:pt x="37731" y="17856"/>
                </a:lnTo>
                <a:lnTo>
                  <a:pt x="39369" y="20688"/>
                </a:lnTo>
                <a:lnTo>
                  <a:pt x="41008" y="23520"/>
                </a:lnTo>
                <a:lnTo>
                  <a:pt x="43980" y="24930"/>
                </a:lnTo>
                <a:lnTo>
                  <a:pt x="50723" y="24930"/>
                </a:lnTo>
                <a:lnTo>
                  <a:pt x="54470" y="22034"/>
                </a:lnTo>
                <a:lnTo>
                  <a:pt x="57010" y="17741"/>
                </a:lnTo>
                <a:lnTo>
                  <a:pt x="57010" y="10198"/>
                </a:lnTo>
                <a:lnTo>
                  <a:pt x="55168" y="6515"/>
                </a:lnTo>
                <a:lnTo>
                  <a:pt x="51498" y="3911"/>
                </a:lnTo>
                <a:lnTo>
                  <a:pt x="47828" y="1308"/>
                </a:lnTo>
                <a:lnTo>
                  <a:pt x="42621" y="0"/>
                </a:lnTo>
                <a:lnTo>
                  <a:pt x="27190" y="0"/>
                </a:lnTo>
                <a:lnTo>
                  <a:pt x="20434" y="2146"/>
                </a:lnTo>
                <a:lnTo>
                  <a:pt x="15595" y="6438"/>
                </a:lnTo>
                <a:lnTo>
                  <a:pt x="10756" y="10731"/>
                </a:lnTo>
                <a:lnTo>
                  <a:pt x="8343" y="1673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77423" y="3282376"/>
            <a:ext cx="61038" cy="48348"/>
          </a:xfrm>
          <a:custGeom>
            <a:avLst/>
            <a:gdLst/>
            <a:ahLst/>
            <a:cxnLst/>
            <a:rect l="l" t="t" r="r" b="b"/>
            <a:pathLst>
              <a:path w="38912" h="75387">
                <a:moveTo>
                  <a:pt x="34455" y="69799"/>
                </a:moveTo>
                <a:lnTo>
                  <a:pt x="30035" y="69799"/>
                </a:lnTo>
                <a:lnTo>
                  <a:pt x="26936" y="67182"/>
                </a:lnTo>
                <a:lnTo>
                  <a:pt x="25146" y="61950"/>
                </a:lnTo>
                <a:lnTo>
                  <a:pt x="21534" y="72995"/>
                </a:lnTo>
                <a:lnTo>
                  <a:pt x="34455" y="75387"/>
                </a:lnTo>
                <a:lnTo>
                  <a:pt x="36126" y="75352"/>
                </a:lnTo>
                <a:lnTo>
                  <a:pt x="38912" y="69799"/>
                </a:lnTo>
                <a:lnTo>
                  <a:pt x="34455" y="69799"/>
                </a:lnTo>
                <a:close/>
              </a:path>
              <a:path w="38912" h="75387">
                <a:moveTo>
                  <a:pt x="0" y="37731"/>
                </a:moveTo>
                <a:lnTo>
                  <a:pt x="126" y="41345"/>
                </a:lnTo>
                <a:lnTo>
                  <a:pt x="3033" y="54084"/>
                </a:lnTo>
                <a:lnTo>
                  <a:pt x="9779" y="64668"/>
                </a:lnTo>
                <a:lnTo>
                  <a:pt x="10889" y="65831"/>
                </a:lnTo>
                <a:lnTo>
                  <a:pt x="21534" y="72995"/>
                </a:lnTo>
                <a:lnTo>
                  <a:pt x="25146" y="61950"/>
                </a:lnTo>
                <a:lnTo>
                  <a:pt x="24745" y="60654"/>
                </a:lnTo>
                <a:lnTo>
                  <a:pt x="23038" y="50082"/>
                </a:lnTo>
                <a:lnTo>
                  <a:pt x="22466" y="34531"/>
                </a:lnTo>
                <a:lnTo>
                  <a:pt x="22466" y="23812"/>
                </a:lnTo>
                <a:lnTo>
                  <a:pt x="23368" y="16306"/>
                </a:lnTo>
                <a:lnTo>
                  <a:pt x="25146" y="12014"/>
                </a:lnTo>
                <a:lnTo>
                  <a:pt x="26936" y="7721"/>
                </a:lnTo>
                <a:lnTo>
                  <a:pt x="30035" y="5587"/>
                </a:lnTo>
                <a:lnTo>
                  <a:pt x="38912" y="5587"/>
                </a:lnTo>
                <a:lnTo>
                  <a:pt x="42037" y="7721"/>
                </a:lnTo>
                <a:lnTo>
                  <a:pt x="43827" y="12014"/>
                </a:lnTo>
                <a:lnTo>
                  <a:pt x="45618" y="16306"/>
                </a:lnTo>
                <a:lnTo>
                  <a:pt x="46507" y="23812"/>
                </a:lnTo>
                <a:lnTo>
                  <a:pt x="46491" y="37513"/>
                </a:lnTo>
                <a:lnTo>
                  <a:pt x="45730" y="52222"/>
                </a:lnTo>
                <a:lnTo>
                  <a:pt x="43827" y="61950"/>
                </a:lnTo>
                <a:lnTo>
                  <a:pt x="42037" y="67182"/>
                </a:lnTo>
                <a:lnTo>
                  <a:pt x="38912" y="69799"/>
                </a:lnTo>
                <a:lnTo>
                  <a:pt x="36126" y="75352"/>
                </a:lnTo>
                <a:lnTo>
                  <a:pt x="48764" y="72391"/>
                </a:lnTo>
                <a:lnTo>
                  <a:pt x="59156" y="64668"/>
                </a:lnTo>
                <a:lnTo>
                  <a:pt x="61270" y="62150"/>
                </a:lnTo>
                <a:lnTo>
                  <a:pt x="67050" y="51017"/>
                </a:lnTo>
                <a:lnTo>
                  <a:pt x="68973" y="37731"/>
                </a:lnTo>
                <a:lnTo>
                  <a:pt x="68841" y="34015"/>
                </a:lnTo>
                <a:lnTo>
                  <a:pt x="65919" y="21273"/>
                </a:lnTo>
                <a:lnTo>
                  <a:pt x="59156" y="10718"/>
                </a:lnTo>
                <a:lnTo>
                  <a:pt x="47363" y="2382"/>
                </a:lnTo>
                <a:lnTo>
                  <a:pt x="34455" y="0"/>
                </a:lnTo>
                <a:lnTo>
                  <a:pt x="32806" y="33"/>
                </a:lnTo>
                <a:lnTo>
                  <a:pt x="20155" y="2985"/>
                </a:lnTo>
                <a:lnTo>
                  <a:pt x="9779" y="10718"/>
                </a:lnTo>
                <a:lnTo>
                  <a:pt x="7645" y="13274"/>
                </a:lnTo>
                <a:lnTo>
                  <a:pt x="1912" y="24408"/>
                </a:lnTo>
                <a:lnTo>
                  <a:pt x="0" y="37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95436" y="3262241"/>
            <a:ext cx="59067" cy="67146"/>
          </a:xfrm>
          <a:custGeom>
            <a:avLst/>
            <a:gdLst/>
            <a:ahLst/>
            <a:cxnLst/>
            <a:rect l="l" t="t" r="r" b="b"/>
            <a:pathLst>
              <a:path w="37655" h="104698">
                <a:moveTo>
                  <a:pt x="29235" y="90411"/>
                </a:moveTo>
                <a:lnTo>
                  <a:pt x="29235" y="0"/>
                </a:lnTo>
                <a:lnTo>
                  <a:pt x="0" y="0"/>
                </a:lnTo>
                <a:lnTo>
                  <a:pt x="0" y="4394"/>
                </a:lnTo>
                <a:lnTo>
                  <a:pt x="2679" y="4533"/>
                </a:lnTo>
                <a:lnTo>
                  <a:pt x="6172" y="7213"/>
                </a:lnTo>
                <a:lnTo>
                  <a:pt x="8331" y="11303"/>
                </a:lnTo>
                <a:lnTo>
                  <a:pt x="8331" y="93789"/>
                </a:lnTo>
                <a:lnTo>
                  <a:pt x="6477" y="97701"/>
                </a:lnTo>
                <a:lnTo>
                  <a:pt x="3073" y="100063"/>
                </a:lnTo>
                <a:lnTo>
                  <a:pt x="0" y="100304"/>
                </a:lnTo>
                <a:lnTo>
                  <a:pt x="0" y="104698"/>
                </a:lnTo>
                <a:lnTo>
                  <a:pt x="37655" y="104698"/>
                </a:lnTo>
                <a:lnTo>
                  <a:pt x="37655" y="100304"/>
                </a:lnTo>
                <a:lnTo>
                  <a:pt x="34569" y="100063"/>
                </a:lnTo>
                <a:lnTo>
                  <a:pt x="31140" y="97701"/>
                </a:lnTo>
                <a:lnTo>
                  <a:pt x="29235" y="93789"/>
                </a:lnTo>
                <a:lnTo>
                  <a:pt x="29235" y="904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061499" y="3262241"/>
            <a:ext cx="59067" cy="67146"/>
          </a:xfrm>
          <a:custGeom>
            <a:avLst/>
            <a:gdLst/>
            <a:ahLst/>
            <a:cxnLst/>
            <a:rect l="l" t="t" r="r" b="b"/>
            <a:pathLst>
              <a:path w="37655" h="104698">
                <a:moveTo>
                  <a:pt x="29235" y="90411"/>
                </a:moveTo>
                <a:lnTo>
                  <a:pt x="29235" y="0"/>
                </a:lnTo>
                <a:lnTo>
                  <a:pt x="0" y="0"/>
                </a:lnTo>
                <a:lnTo>
                  <a:pt x="0" y="4394"/>
                </a:lnTo>
                <a:lnTo>
                  <a:pt x="2679" y="4533"/>
                </a:lnTo>
                <a:lnTo>
                  <a:pt x="6172" y="7213"/>
                </a:lnTo>
                <a:lnTo>
                  <a:pt x="8331" y="11303"/>
                </a:lnTo>
                <a:lnTo>
                  <a:pt x="8331" y="93789"/>
                </a:lnTo>
                <a:lnTo>
                  <a:pt x="6477" y="97701"/>
                </a:lnTo>
                <a:lnTo>
                  <a:pt x="3073" y="100063"/>
                </a:lnTo>
                <a:lnTo>
                  <a:pt x="0" y="100304"/>
                </a:lnTo>
                <a:lnTo>
                  <a:pt x="0" y="104698"/>
                </a:lnTo>
                <a:lnTo>
                  <a:pt x="37655" y="104698"/>
                </a:lnTo>
                <a:lnTo>
                  <a:pt x="37655" y="100304"/>
                </a:lnTo>
                <a:lnTo>
                  <a:pt x="34569" y="100063"/>
                </a:lnTo>
                <a:lnTo>
                  <a:pt x="31140" y="97701"/>
                </a:lnTo>
                <a:lnTo>
                  <a:pt x="29235" y="93789"/>
                </a:lnTo>
                <a:lnTo>
                  <a:pt x="29235" y="904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128614" y="3282376"/>
            <a:ext cx="61038" cy="48348"/>
          </a:xfrm>
          <a:custGeom>
            <a:avLst/>
            <a:gdLst/>
            <a:ahLst/>
            <a:cxnLst/>
            <a:rect l="l" t="t" r="r" b="b"/>
            <a:pathLst>
              <a:path w="38912" h="75387">
                <a:moveTo>
                  <a:pt x="34455" y="69799"/>
                </a:moveTo>
                <a:lnTo>
                  <a:pt x="30035" y="69799"/>
                </a:lnTo>
                <a:lnTo>
                  <a:pt x="26936" y="67182"/>
                </a:lnTo>
                <a:lnTo>
                  <a:pt x="25146" y="61950"/>
                </a:lnTo>
                <a:lnTo>
                  <a:pt x="21534" y="72995"/>
                </a:lnTo>
                <a:lnTo>
                  <a:pt x="34455" y="75387"/>
                </a:lnTo>
                <a:lnTo>
                  <a:pt x="36126" y="75352"/>
                </a:lnTo>
                <a:lnTo>
                  <a:pt x="38912" y="69799"/>
                </a:lnTo>
                <a:lnTo>
                  <a:pt x="34455" y="69799"/>
                </a:lnTo>
                <a:close/>
              </a:path>
              <a:path w="38912" h="75387">
                <a:moveTo>
                  <a:pt x="0" y="37731"/>
                </a:moveTo>
                <a:lnTo>
                  <a:pt x="126" y="41345"/>
                </a:lnTo>
                <a:lnTo>
                  <a:pt x="3033" y="54084"/>
                </a:lnTo>
                <a:lnTo>
                  <a:pt x="9779" y="64668"/>
                </a:lnTo>
                <a:lnTo>
                  <a:pt x="10889" y="65831"/>
                </a:lnTo>
                <a:lnTo>
                  <a:pt x="21534" y="72995"/>
                </a:lnTo>
                <a:lnTo>
                  <a:pt x="25146" y="61950"/>
                </a:lnTo>
                <a:lnTo>
                  <a:pt x="24745" y="60654"/>
                </a:lnTo>
                <a:lnTo>
                  <a:pt x="23038" y="50082"/>
                </a:lnTo>
                <a:lnTo>
                  <a:pt x="22466" y="34531"/>
                </a:lnTo>
                <a:lnTo>
                  <a:pt x="22466" y="23812"/>
                </a:lnTo>
                <a:lnTo>
                  <a:pt x="23368" y="16306"/>
                </a:lnTo>
                <a:lnTo>
                  <a:pt x="25146" y="12014"/>
                </a:lnTo>
                <a:lnTo>
                  <a:pt x="26936" y="7721"/>
                </a:lnTo>
                <a:lnTo>
                  <a:pt x="30035" y="5587"/>
                </a:lnTo>
                <a:lnTo>
                  <a:pt x="38912" y="5587"/>
                </a:lnTo>
                <a:lnTo>
                  <a:pt x="42037" y="7721"/>
                </a:lnTo>
                <a:lnTo>
                  <a:pt x="43827" y="12014"/>
                </a:lnTo>
                <a:lnTo>
                  <a:pt x="45618" y="16306"/>
                </a:lnTo>
                <a:lnTo>
                  <a:pt x="46507" y="23812"/>
                </a:lnTo>
                <a:lnTo>
                  <a:pt x="46491" y="37513"/>
                </a:lnTo>
                <a:lnTo>
                  <a:pt x="45730" y="52222"/>
                </a:lnTo>
                <a:lnTo>
                  <a:pt x="43827" y="61950"/>
                </a:lnTo>
                <a:lnTo>
                  <a:pt x="42037" y="67182"/>
                </a:lnTo>
                <a:lnTo>
                  <a:pt x="38912" y="69799"/>
                </a:lnTo>
                <a:lnTo>
                  <a:pt x="36126" y="75352"/>
                </a:lnTo>
                <a:lnTo>
                  <a:pt x="48764" y="72391"/>
                </a:lnTo>
                <a:lnTo>
                  <a:pt x="59156" y="64668"/>
                </a:lnTo>
                <a:lnTo>
                  <a:pt x="61270" y="62150"/>
                </a:lnTo>
                <a:lnTo>
                  <a:pt x="67050" y="51017"/>
                </a:lnTo>
                <a:lnTo>
                  <a:pt x="68973" y="37731"/>
                </a:lnTo>
                <a:lnTo>
                  <a:pt x="68841" y="34015"/>
                </a:lnTo>
                <a:lnTo>
                  <a:pt x="65919" y="21273"/>
                </a:lnTo>
                <a:lnTo>
                  <a:pt x="59156" y="10718"/>
                </a:lnTo>
                <a:lnTo>
                  <a:pt x="47363" y="2382"/>
                </a:lnTo>
                <a:lnTo>
                  <a:pt x="34455" y="0"/>
                </a:lnTo>
                <a:lnTo>
                  <a:pt x="32806" y="33"/>
                </a:lnTo>
                <a:lnTo>
                  <a:pt x="20155" y="2985"/>
                </a:lnTo>
                <a:lnTo>
                  <a:pt x="9779" y="10718"/>
                </a:lnTo>
                <a:lnTo>
                  <a:pt x="7645" y="13274"/>
                </a:lnTo>
                <a:lnTo>
                  <a:pt x="1912" y="24408"/>
                </a:lnTo>
                <a:lnTo>
                  <a:pt x="0" y="37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244973" y="3283713"/>
            <a:ext cx="165885" cy="47199"/>
          </a:xfrm>
          <a:custGeom>
            <a:avLst/>
            <a:gdLst/>
            <a:ahLst/>
            <a:cxnLst/>
            <a:rect l="l" t="t" r="r" b="b"/>
            <a:pathLst>
              <a:path w="105752" h="73596">
                <a:moveTo>
                  <a:pt x="1943" y="4394"/>
                </a:moveTo>
                <a:lnTo>
                  <a:pt x="4914" y="6248"/>
                </a:lnTo>
                <a:lnTo>
                  <a:pt x="6476" y="9309"/>
                </a:lnTo>
                <a:lnTo>
                  <a:pt x="32003" y="73596"/>
                </a:lnTo>
                <a:lnTo>
                  <a:pt x="35204" y="73596"/>
                </a:lnTo>
                <a:lnTo>
                  <a:pt x="55359" y="24752"/>
                </a:lnTo>
                <a:lnTo>
                  <a:pt x="71589" y="73596"/>
                </a:lnTo>
                <a:lnTo>
                  <a:pt x="74421" y="73596"/>
                </a:lnTo>
                <a:lnTo>
                  <a:pt x="97193" y="14287"/>
                </a:lnTo>
                <a:lnTo>
                  <a:pt x="98628" y="10668"/>
                </a:lnTo>
                <a:lnTo>
                  <a:pt x="99961" y="8115"/>
                </a:lnTo>
                <a:lnTo>
                  <a:pt x="102387" y="5130"/>
                </a:lnTo>
                <a:lnTo>
                  <a:pt x="105752" y="4394"/>
                </a:lnTo>
                <a:lnTo>
                  <a:pt x="105752" y="0"/>
                </a:lnTo>
                <a:lnTo>
                  <a:pt x="86182" y="0"/>
                </a:lnTo>
                <a:lnTo>
                  <a:pt x="86182" y="4394"/>
                </a:lnTo>
                <a:lnTo>
                  <a:pt x="90195" y="4394"/>
                </a:lnTo>
                <a:lnTo>
                  <a:pt x="92062" y="5207"/>
                </a:lnTo>
                <a:lnTo>
                  <a:pt x="93306" y="8483"/>
                </a:lnTo>
                <a:lnTo>
                  <a:pt x="92824" y="11290"/>
                </a:lnTo>
                <a:lnTo>
                  <a:pt x="91236" y="15252"/>
                </a:lnTo>
                <a:lnTo>
                  <a:pt x="80797" y="42862"/>
                </a:lnTo>
                <a:lnTo>
                  <a:pt x="70827" y="12280"/>
                </a:lnTo>
                <a:lnTo>
                  <a:pt x="69837" y="9398"/>
                </a:lnTo>
                <a:lnTo>
                  <a:pt x="70713" y="6172"/>
                </a:lnTo>
                <a:lnTo>
                  <a:pt x="73698" y="4394"/>
                </a:lnTo>
                <a:lnTo>
                  <a:pt x="77889" y="4394"/>
                </a:lnTo>
                <a:lnTo>
                  <a:pt x="77889" y="0"/>
                </a:lnTo>
                <a:lnTo>
                  <a:pt x="43014" y="0"/>
                </a:lnTo>
                <a:lnTo>
                  <a:pt x="43014" y="4394"/>
                </a:lnTo>
                <a:lnTo>
                  <a:pt x="45402" y="4394"/>
                </a:lnTo>
                <a:lnTo>
                  <a:pt x="48767" y="6248"/>
                </a:lnTo>
                <a:lnTo>
                  <a:pt x="50241" y="9309"/>
                </a:lnTo>
                <a:lnTo>
                  <a:pt x="52882" y="17259"/>
                </a:lnTo>
                <a:lnTo>
                  <a:pt x="41948" y="43980"/>
                </a:lnTo>
                <a:lnTo>
                  <a:pt x="29844" y="12280"/>
                </a:lnTo>
                <a:lnTo>
                  <a:pt x="28701" y="9398"/>
                </a:lnTo>
                <a:lnTo>
                  <a:pt x="28447" y="7366"/>
                </a:lnTo>
                <a:lnTo>
                  <a:pt x="31407" y="4394"/>
                </a:lnTo>
                <a:lnTo>
                  <a:pt x="34899" y="4394"/>
                </a:lnTo>
                <a:lnTo>
                  <a:pt x="34899" y="0"/>
                </a:lnTo>
                <a:lnTo>
                  <a:pt x="0" y="0"/>
                </a:lnTo>
                <a:lnTo>
                  <a:pt x="0" y="4394"/>
                </a:lnTo>
                <a:lnTo>
                  <a:pt x="1943" y="439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418095" y="3260897"/>
            <a:ext cx="47751" cy="68482"/>
          </a:xfrm>
          <a:custGeom>
            <a:avLst/>
            <a:gdLst/>
            <a:ahLst/>
            <a:cxnLst/>
            <a:rect l="l" t="t" r="r" b="b"/>
            <a:pathLst>
              <a:path w="30441" h="106781">
                <a:moveTo>
                  <a:pt x="30441" y="11836"/>
                </a:moveTo>
                <a:lnTo>
                  <a:pt x="30441" y="8509"/>
                </a:lnTo>
                <a:lnTo>
                  <a:pt x="29298" y="5702"/>
                </a:lnTo>
                <a:lnTo>
                  <a:pt x="24726" y="1143"/>
                </a:lnTo>
                <a:lnTo>
                  <a:pt x="21932" y="0"/>
                </a:lnTo>
                <a:lnTo>
                  <a:pt x="15278" y="0"/>
                </a:lnTo>
                <a:lnTo>
                  <a:pt x="12484" y="1143"/>
                </a:lnTo>
                <a:lnTo>
                  <a:pt x="7912" y="5702"/>
                </a:lnTo>
                <a:lnTo>
                  <a:pt x="6769" y="8509"/>
                </a:lnTo>
                <a:lnTo>
                  <a:pt x="6769" y="15151"/>
                </a:lnTo>
                <a:lnTo>
                  <a:pt x="7912" y="17957"/>
                </a:lnTo>
                <a:lnTo>
                  <a:pt x="12484" y="22517"/>
                </a:lnTo>
                <a:lnTo>
                  <a:pt x="15278" y="23660"/>
                </a:lnTo>
                <a:lnTo>
                  <a:pt x="21932" y="23660"/>
                </a:lnTo>
                <a:lnTo>
                  <a:pt x="24726" y="22517"/>
                </a:lnTo>
                <a:lnTo>
                  <a:pt x="29298" y="17957"/>
                </a:lnTo>
                <a:lnTo>
                  <a:pt x="30441" y="15151"/>
                </a:lnTo>
                <a:lnTo>
                  <a:pt x="30441" y="11836"/>
                </a:lnTo>
                <a:close/>
              </a:path>
              <a:path w="30441" h="106781">
                <a:moveTo>
                  <a:pt x="29248" y="92494"/>
                </a:moveTo>
                <a:lnTo>
                  <a:pt x="29248" y="35572"/>
                </a:lnTo>
                <a:lnTo>
                  <a:pt x="0" y="35572"/>
                </a:lnTo>
                <a:lnTo>
                  <a:pt x="0" y="39954"/>
                </a:lnTo>
                <a:lnTo>
                  <a:pt x="3073" y="40157"/>
                </a:lnTo>
                <a:lnTo>
                  <a:pt x="6476" y="42494"/>
                </a:lnTo>
                <a:lnTo>
                  <a:pt x="8331" y="46431"/>
                </a:lnTo>
                <a:lnTo>
                  <a:pt x="8331" y="95872"/>
                </a:lnTo>
                <a:lnTo>
                  <a:pt x="6476" y="99783"/>
                </a:lnTo>
                <a:lnTo>
                  <a:pt x="3073" y="102146"/>
                </a:lnTo>
                <a:lnTo>
                  <a:pt x="0" y="102400"/>
                </a:lnTo>
                <a:lnTo>
                  <a:pt x="0" y="106781"/>
                </a:lnTo>
                <a:lnTo>
                  <a:pt x="37655" y="106781"/>
                </a:lnTo>
                <a:lnTo>
                  <a:pt x="37655" y="102400"/>
                </a:lnTo>
                <a:lnTo>
                  <a:pt x="34582" y="102146"/>
                </a:lnTo>
                <a:lnTo>
                  <a:pt x="31140" y="99783"/>
                </a:lnTo>
                <a:lnTo>
                  <a:pt x="29248" y="95872"/>
                </a:lnTo>
                <a:lnTo>
                  <a:pt x="29248" y="9249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483812" y="3282384"/>
            <a:ext cx="125007" cy="47004"/>
          </a:xfrm>
          <a:custGeom>
            <a:avLst/>
            <a:gdLst/>
            <a:ahLst/>
            <a:cxnLst/>
            <a:rect l="l" t="t" r="r" b="b"/>
            <a:pathLst>
              <a:path w="79692" h="73291">
                <a:moveTo>
                  <a:pt x="6477" y="8991"/>
                </a:move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37655" y="73291"/>
                </a:lnTo>
                <a:lnTo>
                  <a:pt x="37655" y="68897"/>
                </a:lnTo>
                <a:lnTo>
                  <a:pt x="34569" y="68656"/>
                </a:lnTo>
                <a:lnTo>
                  <a:pt x="31140" y="66294"/>
                </a:lnTo>
                <a:lnTo>
                  <a:pt x="29235" y="62382"/>
                </a:lnTo>
                <a:lnTo>
                  <a:pt x="29235" y="19494"/>
                </a:lnTo>
                <a:lnTo>
                  <a:pt x="30086" y="18046"/>
                </a:lnTo>
                <a:lnTo>
                  <a:pt x="32219" y="15328"/>
                </a:lnTo>
                <a:lnTo>
                  <a:pt x="35242" y="11899"/>
                </a:lnTo>
                <a:lnTo>
                  <a:pt x="38595" y="10185"/>
                </a:lnTo>
                <a:lnTo>
                  <a:pt x="42265" y="10185"/>
                </a:lnTo>
                <a:lnTo>
                  <a:pt x="46659" y="11150"/>
                </a:lnTo>
                <a:lnTo>
                  <a:pt x="49631" y="15024"/>
                </a:lnTo>
                <a:lnTo>
                  <a:pt x="50380" y="17576"/>
                </a:lnTo>
                <a:lnTo>
                  <a:pt x="50380" y="62382"/>
                </a:lnTo>
                <a:lnTo>
                  <a:pt x="48514" y="66294"/>
                </a:lnTo>
                <a:lnTo>
                  <a:pt x="45110" y="68656"/>
                </a:lnTo>
                <a:lnTo>
                  <a:pt x="42037" y="68897"/>
                </a:lnTo>
                <a:lnTo>
                  <a:pt x="42037" y="73291"/>
                </a:lnTo>
                <a:lnTo>
                  <a:pt x="79692" y="73291"/>
                </a:lnTo>
                <a:lnTo>
                  <a:pt x="79692" y="68897"/>
                </a:lnTo>
                <a:lnTo>
                  <a:pt x="76619" y="68656"/>
                </a:lnTo>
                <a:lnTo>
                  <a:pt x="73177" y="66294"/>
                </a:lnTo>
                <a:lnTo>
                  <a:pt x="71285" y="62382"/>
                </a:lnTo>
                <a:lnTo>
                  <a:pt x="71285" y="15570"/>
                </a:lnTo>
                <a:lnTo>
                  <a:pt x="69621" y="9982"/>
                </a:lnTo>
                <a:lnTo>
                  <a:pt x="66294" y="5981"/>
                </a:lnTo>
                <a:lnTo>
                  <a:pt x="62979" y="1993"/>
                </a:lnTo>
                <a:lnTo>
                  <a:pt x="58318" y="0"/>
                </a:lnTo>
                <a:lnTo>
                  <a:pt x="45161" y="0"/>
                </a:lnTo>
                <a:lnTo>
                  <a:pt x="39166" y="2501"/>
                </a:lnTo>
                <a:lnTo>
                  <a:pt x="34302" y="7505"/>
                </a:lnTo>
                <a:lnTo>
                  <a:pt x="30632" y="11925"/>
                </a:lnTo>
                <a:lnTo>
                  <a:pt x="29235" y="14655"/>
                </a:lnTo>
                <a:lnTo>
                  <a:pt x="29235" y="2082"/>
                </a:ln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619343" y="3282376"/>
            <a:ext cx="50780" cy="67431"/>
          </a:xfrm>
          <a:custGeom>
            <a:avLst/>
            <a:gdLst/>
            <a:ahLst/>
            <a:cxnLst/>
            <a:rect l="l" t="t" r="r" b="b"/>
            <a:pathLst>
              <a:path w="32372" h="105143">
                <a:moveTo>
                  <a:pt x="32372" y="43611"/>
                </a:moveTo>
                <a:lnTo>
                  <a:pt x="28701" y="43611"/>
                </a:lnTo>
                <a:lnTo>
                  <a:pt x="26123" y="42062"/>
                </a:lnTo>
                <a:lnTo>
                  <a:pt x="24637" y="38988"/>
                </a:lnTo>
                <a:lnTo>
                  <a:pt x="23139" y="35915"/>
                </a:lnTo>
                <a:lnTo>
                  <a:pt x="26123" y="49034"/>
                </a:lnTo>
                <a:lnTo>
                  <a:pt x="32296" y="49415"/>
                </a:lnTo>
                <a:lnTo>
                  <a:pt x="32372" y="43611"/>
                </a:lnTo>
                <a:close/>
              </a:path>
              <a:path w="32372" h="105143">
                <a:moveTo>
                  <a:pt x="50634" y="96481"/>
                </a:moveTo>
                <a:lnTo>
                  <a:pt x="46596" y="98336"/>
                </a:lnTo>
                <a:lnTo>
                  <a:pt x="40855" y="99263"/>
                </a:lnTo>
                <a:lnTo>
                  <a:pt x="27609" y="99263"/>
                </a:lnTo>
                <a:lnTo>
                  <a:pt x="22707" y="98374"/>
                </a:lnTo>
                <a:lnTo>
                  <a:pt x="30581" y="105143"/>
                </a:lnTo>
                <a:lnTo>
                  <a:pt x="35520" y="105029"/>
                </a:lnTo>
                <a:lnTo>
                  <a:pt x="49038" y="103162"/>
                </a:lnTo>
                <a:lnTo>
                  <a:pt x="50634" y="96481"/>
                </a:lnTo>
                <a:close/>
              </a:path>
              <a:path w="32372" h="105143">
                <a:moveTo>
                  <a:pt x="2539" y="99199"/>
                </a:moveTo>
                <a:lnTo>
                  <a:pt x="7632" y="101574"/>
                </a:lnTo>
                <a:lnTo>
                  <a:pt x="12712" y="103962"/>
                </a:lnTo>
                <a:lnTo>
                  <a:pt x="20370" y="105143"/>
                </a:lnTo>
                <a:lnTo>
                  <a:pt x="30581" y="105143"/>
                </a:lnTo>
                <a:lnTo>
                  <a:pt x="22707" y="98374"/>
                </a:lnTo>
                <a:lnTo>
                  <a:pt x="18719" y="96583"/>
                </a:lnTo>
                <a:lnTo>
                  <a:pt x="14719" y="94805"/>
                </a:lnTo>
                <a:lnTo>
                  <a:pt x="12725" y="92621"/>
                </a:lnTo>
                <a:lnTo>
                  <a:pt x="12725" y="90042"/>
                </a:lnTo>
                <a:lnTo>
                  <a:pt x="13411" y="86766"/>
                </a:lnTo>
                <a:lnTo>
                  <a:pt x="16141" y="83197"/>
                </a:lnTo>
                <a:lnTo>
                  <a:pt x="19723" y="80886"/>
                </a:lnTo>
                <a:lnTo>
                  <a:pt x="23393" y="81381"/>
                </a:lnTo>
                <a:lnTo>
                  <a:pt x="27584" y="81635"/>
                </a:lnTo>
                <a:lnTo>
                  <a:pt x="49834" y="81635"/>
                </a:lnTo>
                <a:lnTo>
                  <a:pt x="52489" y="82194"/>
                </a:lnTo>
                <a:lnTo>
                  <a:pt x="55867" y="84416"/>
                </a:lnTo>
                <a:lnTo>
                  <a:pt x="56705" y="88557"/>
                </a:lnTo>
                <a:lnTo>
                  <a:pt x="56705" y="91973"/>
                </a:lnTo>
                <a:lnTo>
                  <a:pt x="54686" y="94614"/>
                </a:lnTo>
                <a:lnTo>
                  <a:pt x="50634" y="96481"/>
                </a:lnTo>
                <a:lnTo>
                  <a:pt x="49038" y="103162"/>
                </a:lnTo>
                <a:lnTo>
                  <a:pt x="59347" y="99009"/>
                </a:lnTo>
                <a:lnTo>
                  <a:pt x="66065" y="94919"/>
                </a:lnTo>
                <a:lnTo>
                  <a:pt x="69430" y="89077"/>
                </a:lnTo>
                <a:lnTo>
                  <a:pt x="69430" y="75031"/>
                </a:lnTo>
                <a:lnTo>
                  <a:pt x="67195" y="70192"/>
                </a:lnTo>
                <a:lnTo>
                  <a:pt x="62737" y="66967"/>
                </a:lnTo>
                <a:lnTo>
                  <a:pt x="58267" y="63741"/>
                </a:lnTo>
                <a:lnTo>
                  <a:pt x="51574" y="62141"/>
                </a:lnTo>
                <a:lnTo>
                  <a:pt x="25057" y="62141"/>
                </a:lnTo>
                <a:lnTo>
                  <a:pt x="20116" y="60401"/>
                </a:lnTo>
                <a:lnTo>
                  <a:pt x="19494" y="56997"/>
                </a:lnTo>
                <a:lnTo>
                  <a:pt x="19494" y="55562"/>
                </a:lnTo>
                <a:lnTo>
                  <a:pt x="21983" y="51866"/>
                </a:lnTo>
                <a:lnTo>
                  <a:pt x="26123" y="49034"/>
                </a:lnTo>
                <a:lnTo>
                  <a:pt x="23139" y="35915"/>
                </a:lnTo>
                <a:lnTo>
                  <a:pt x="22402" y="30530"/>
                </a:lnTo>
                <a:lnTo>
                  <a:pt x="22402" y="16548"/>
                </a:lnTo>
                <a:lnTo>
                  <a:pt x="23139" y="12128"/>
                </a:lnTo>
                <a:lnTo>
                  <a:pt x="26123" y="7073"/>
                </a:lnTo>
                <a:lnTo>
                  <a:pt x="28701" y="5803"/>
                </a:lnTo>
                <a:lnTo>
                  <a:pt x="36093" y="5803"/>
                </a:lnTo>
                <a:lnTo>
                  <a:pt x="38696" y="7264"/>
                </a:lnTo>
                <a:lnTo>
                  <a:pt x="40182" y="10198"/>
                </a:lnTo>
                <a:lnTo>
                  <a:pt x="41668" y="13119"/>
                </a:lnTo>
                <a:lnTo>
                  <a:pt x="42417" y="18237"/>
                </a:lnTo>
                <a:lnTo>
                  <a:pt x="42417" y="32219"/>
                </a:lnTo>
                <a:lnTo>
                  <a:pt x="41668" y="36906"/>
                </a:lnTo>
                <a:lnTo>
                  <a:pt x="40182" y="39585"/>
                </a:lnTo>
                <a:lnTo>
                  <a:pt x="38696" y="42265"/>
                </a:lnTo>
                <a:lnTo>
                  <a:pt x="36093" y="43611"/>
                </a:lnTo>
                <a:lnTo>
                  <a:pt x="32372" y="43611"/>
                </a:lnTo>
                <a:lnTo>
                  <a:pt x="32296" y="49415"/>
                </a:lnTo>
                <a:lnTo>
                  <a:pt x="42024" y="49415"/>
                </a:lnTo>
                <a:lnTo>
                  <a:pt x="49606" y="47447"/>
                </a:lnTo>
                <a:lnTo>
                  <a:pt x="55067" y="43535"/>
                </a:lnTo>
                <a:lnTo>
                  <a:pt x="60528" y="39611"/>
                </a:lnTo>
                <a:lnTo>
                  <a:pt x="63258" y="34175"/>
                </a:lnTo>
                <a:lnTo>
                  <a:pt x="63207" y="20383"/>
                </a:lnTo>
                <a:lnTo>
                  <a:pt x="61671" y="14808"/>
                </a:lnTo>
                <a:lnTo>
                  <a:pt x="58635" y="10490"/>
                </a:lnTo>
                <a:lnTo>
                  <a:pt x="69430" y="10490"/>
                </a:lnTo>
                <a:lnTo>
                  <a:pt x="69430" y="2971"/>
                </a:lnTo>
                <a:lnTo>
                  <a:pt x="49110" y="2971"/>
                </a:lnTo>
                <a:lnTo>
                  <a:pt x="44551" y="990"/>
                </a:lnTo>
                <a:lnTo>
                  <a:pt x="38950" y="0"/>
                </a:lnTo>
                <a:lnTo>
                  <a:pt x="23418" y="0"/>
                </a:lnTo>
                <a:lnTo>
                  <a:pt x="16040" y="2349"/>
                </a:lnTo>
                <a:lnTo>
                  <a:pt x="10159" y="7035"/>
                </a:lnTo>
                <a:lnTo>
                  <a:pt x="4279" y="11722"/>
                </a:lnTo>
                <a:lnTo>
                  <a:pt x="1346" y="17640"/>
                </a:lnTo>
                <a:lnTo>
                  <a:pt x="1346" y="31876"/>
                </a:lnTo>
                <a:lnTo>
                  <a:pt x="4267" y="37757"/>
                </a:lnTo>
                <a:lnTo>
                  <a:pt x="10121" y="42417"/>
                </a:lnTo>
                <a:lnTo>
                  <a:pt x="13144" y="44792"/>
                </a:lnTo>
                <a:lnTo>
                  <a:pt x="16522" y="46558"/>
                </a:lnTo>
                <a:lnTo>
                  <a:pt x="20243" y="47701"/>
                </a:lnTo>
                <a:lnTo>
                  <a:pt x="15138" y="49529"/>
                </a:lnTo>
                <a:lnTo>
                  <a:pt x="10820" y="52222"/>
                </a:lnTo>
                <a:lnTo>
                  <a:pt x="7289" y="55778"/>
                </a:lnTo>
                <a:lnTo>
                  <a:pt x="3771" y="59321"/>
                </a:lnTo>
                <a:lnTo>
                  <a:pt x="2006" y="62725"/>
                </a:lnTo>
                <a:lnTo>
                  <a:pt x="2006" y="71412"/>
                </a:lnTo>
                <a:lnTo>
                  <a:pt x="4419" y="75361"/>
                </a:lnTo>
                <a:lnTo>
                  <a:pt x="9232" y="77838"/>
                </a:lnTo>
                <a:lnTo>
                  <a:pt x="12128" y="79095"/>
                </a:lnTo>
                <a:lnTo>
                  <a:pt x="7861" y="80340"/>
                </a:lnTo>
                <a:lnTo>
                  <a:pt x="4775" y="81876"/>
                </a:lnTo>
                <a:lnTo>
                  <a:pt x="2870" y="83718"/>
                </a:lnTo>
                <a:lnTo>
                  <a:pt x="0" y="87909"/>
                </a:lnTo>
                <a:lnTo>
                  <a:pt x="0" y="95592"/>
                </a:lnTo>
                <a:lnTo>
                  <a:pt x="2539" y="991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807498" y="3282376"/>
            <a:ext cx="61038" cy="48348"/>
          </a:xfrm>
          <a:custGeom>
            <a:avLst/>
            <a:gdLst/>
            <a:ahLst/>
            <a:cxnLst/>
            <a:rect l="l" t="t" r="r" b="b"/>
            <a:pathLst>
              <a:path w="38912" h="75387">
                <a:moveTo>
                  <a:pt x="34455" y="69799"/>
                </a:moveTo>
                <a:lnTo>
                  <a:pt x="30035" y="69799"/>
                </a:lnTo>
                <a:lnTo>
                  <a:pt x="26936" y="67182"/>
                </a:lnTo>
                <a:lnTo>
                  <a:pt x="25146" y="61950"/>
                </a:lnTo>
                <a:lnTo>
                  <a:pt x="21534" y="72995"/>
                </a:lnTo>
                <a:lnTo>
                  <a:pt x="34455" y="75387"/>
                </a:lnTo>
                <a:lnTo>
                  <a:pt x="36126" y="75352"/>
                </a:lnTo>
                <a:lnTo>
                  <a:pt x="38912" y="69799"/>
                </a:lnTo>
                <a:lnTo>
                  <a:pt x="34455" y="69799"/>
                </a:lnTo>
                <a:close/>
              </a:path>
              <a:path w="38912" h="75387">
                <a:moveTo>
                  <a:pt x="0" y="37731"/>
                </a:moveTo>
                <a:lnTo>
                  <a:pt x="126" y="41345"/>
                </a:lnTo>
                <a:lnTo>
                  <a:pt x="3033" y="54084"/>
                </a:lnTo>
                <a:lnTo>
                  <a:pt x="9779" y="64668"/>
                </a:lnTo>
                <a:lnTo>
                  <a:pt x="10889" y="65831"/>
                </a:lnTo>
                <a:lnTo>
                  <a:pt x="21534" y="72995"/>
                </a:lnTo>
                <a:lnTo>
                  <a:pt x="25146" y="61950"/>
                </a:lnTo>
                <a:lnTo>
                  <a:pt x="24745" y="60654"/>
                </a:lnTo>
                <a:lnTo>
                  <a:pt x="23038" y="50082"/>
                </a:lnTo>
                <a:lnTo>
                  <a:pt x="22466" y="34531"/>
                </a:lnTo>
                <a:lnTo>
                  <a:pt x="22466" y="23812"/>
                </a:lnTo>
                <a:lnTo>
                  <a:pt x="23368" y="16306"/>
                </a:lnTo>
                <a:lnTo>
                  <a:pt x="25146" y="12014"/>
                </a:lnTo>
                <a:lnTo>
                  <a:pt x="26936" y="7721"/>
                </a:lnTo>
                <a:lnTo>
                  <a:pt x="30035" y="5587"/>
                </a:lnTo>
                <a:lnTo>
                  <a:pt x="38912" y="5587"/>
                </a:lnTo>
                <a:lnTo>
                  <a:pt x="42037" y="7721"/>
                </a:lnTo>
                <a:lnTo>
                  <a:pt x="43827" y="12014"/>
                </a:lnTo>
                <a:lnTo>
                  <a:pt x="45618" y="16306"/>
                </a:lnTo>
                <a:lnTo>
                  <a:pt x="46507" y="23812"/>
                </a:lnTo>
                <a:lnTo>
                  <a:pt x="46491" y="37513"/>
                </a:lnTo>
                <a:lnTo>
                  <a:pt x="45730" y="52222"/>
                </a:lnTo>
                <a:lnTo>
                  <a:pt x="43827" y="61950"/>
                </a:lnTo>
                <a:lnTo>
                  <a:pt x="42037" y="67182"/>
                </a:lnTo>
                <a:lnTo>
                  <a:pt x="38912" y="69799"/>
                </a:lnTo>
                <a:lnTo>
                  <a:pt x="36126" y="75352"/>
                </a:lnTo>
                <a:lnTo>
                  <a:pt x="48764" y="72391"/>
                </a:lnTo>
                <a:lnTo>
                  <a:pt x="59156" y="64668"/>
                </a:lnTo>
                <a:lnTo>
                  <a:pt x="61270" y="62150"/>
                </a:lnTo>
                <a:lnTo>
                  <a:pt x="67050" y="51017"/>
                </a:lnTo>
                <a:lnTo>
                  <a:pt x="68973" y="37731"/>
                </a:lnTo>
                <a:lnTo>
                  <a:pt x="68841" y="34015"/>
                </a:lnTo>
                <a:lnTo>
                  <a:pt x="65919" y="21273"/>
                </a:lnTo>
                <a:lnTo>
                  <a:pt x="59156" y="10718"/>
                </a:lnTo>
                <a:lnTo>
                  <a:pt x="47363" y="2382"/>
                </a:lnTo>
                <a:lnTo>
                  <a:pt x="34455" y="0"/>
                </a:lnTo>
                <a:lnTo>
                  <a:pt x="32806" y="33"/>
                </a:lnTo>
                <a:lnTo>
                  <a:pt x="20155" y="2985"/>
                </a:lnTo>
                <a:lnTo>
                  <a:pt x="9779" y="10718"/>
                </a:lnTo>
                <a:lnTo>
                  <a:pt x="7645" y="13274"/>
                </a:lnTo>
                <a:lnTo>
                  <a:pt x="1912" y="24408"/>
                </a:lnTo>
                <a:lnTo>
                  <a:pt x="0" y="37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926111" y="3282384"/>
            <a:ext cx="97117" cy="47004"/>
          </a:xfrm>
          <a:custGeom>
            <a:avLst/>
            <a:gdLst/>
            <a:ahLst/>
            <a:cxnLst/>
            <a:rect l="l" t="t" r="r" b="b"/>
            <a:pathLst>
              <a:path w="61912" h="73291">
                <a:moveTo>
                  <a:pt x="29235" y="2082"/>
                </a:move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40106" y="73291"/>
                </a:lnTo>
                <a:lnTo>
                  <a:pt x="40106" y="68897"/>
                </a:lnTo>
                <a:lnTo>
                  <a:pt x="36131" y="68605"/>
                </a:lnTo>
                <a:lnTo>
                  <a:pt x="33337" y="67716"/>
                </a:lnTo>
                <a:lnTo>
                  <a:pt x="31699" y="66217"/>
                </a:lnTo>
                <a:lnTo>
                  <a:pt x="29235" y="62331"/>
                </a:lnTo>
                <a:lnTo>
                  <a:pt x="29235" y="27597"/>
                </a:lnTo>
                <a:lnTo>
                  <a:pt x="29768" y="23266"/>
                </a:lnTo>
                <a:lnTo>
                  <a:pt x="30835" y="20383"/>
                </a:lnTo>
                <a:lnTo>
                  <a:pt x="31902" y="17500"/>
                </a:lnTo>
                <a:lnTo>
                  <a:pt x="33756" y="15392"/>
                </a:lnTo>
                <a:lnTo>
                  <a:pt x="36385" y="14058"/>
                </a:lnTo>
                <a:lnTo>
                  <a:pt x="39738" y="13385"/>
                </a:lnTo>
                <a:lnTo>
                  <a:pt x="42900" y="15748"/>
                </a:lnTo>
                <a:lnTo>
                  <a:pt x="44869" y="18300"/>
                </a:lnTo>
                <a:lnTo>
                  <a:pt x="48031" y="21196"/>
                </a:lnTo>
                <a:lnTo>
                  <a:pt x="51714" y="22390"/>
                </a:lnTo>
                <a:lnTo>
                  <a:pt x="54597" y="22390"/>
                </a:lnTo>
                <a:lnTo>
                  <a:pt x="57010" y="21323"/>
                </a:lnTo>
                <a:lnTo>
                  <a:pt x="60934" y="17056"/>
                </a:lnTo>
                <a:lnTo>
                  <a:pt x="61912" y="14427"/>
                </a:lnTo>
                <a:lnTo>
                  <a:pt x="61912" y="8026"/>
                </a:lnTo>
                <a:lnTo>
                  <a:pt x="60706" y="5321"/>
                </a:lnTo>
                <a:lnTo>
                  <a:pt x="55892" y="1066"/>
                </a:lnTo>
                <a:lnTo>
                  <a:pt x="52857" y="0"/>
                </a:lnTo>
                <a:lnTo>
                  <a:pt x="42786" y="0"/>
                </a:lnTo>
                <a:lnTo>
                  <a:pt x="37160" y="3467"/>
                </a:lnTo>
                <a:lnTo>
                  <a:pt x="32296" y="10414"/>
                </a:lnTo>
                <a:lnTo>
                  <a:pt x="31203" y="12001"/>
                </a:lnTo>
                <a:lnTo>
                  <a:pt x="29235" y="15392"/>
                </a:lnTo>
                <a:lnTo>
                  <a:pt x="29235" y="20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035703" y="3282376"/>
            <a:ext cx="47512" cy="38224"/>
          </a:xfrm>
          <a:custGeom>
            <a:avLst/>
            <a:gdLst/>
            <a:ahLst/>
            <a:cxnLst/>
            <a:rect l="l" t="t" r="r" b="b"/>
            <a:pathLst>
              <a:path w="30289" h="59601">
                <a:moveTo>
                  <a:pt x="23177" y="20967"/>
                </a:moveTo>
                <a:lnTo>
                  <a:pt x="25628" y="16001"/>
                </a:lnTo>
                <a:lnTo>
                  <a:pt x="30289" y="0"/>
                </a:lnTo>
                <a:lnTo>
                  <a:pt x="21208" y="0"/>
                </a:lnTo>
                <a:lnTo>
                  <a:pt x="21945" y="28206"/>
                </a:lnTo>
                <a:lnTo>
                  <a:pt x="23177" y="20967"/>
                </a:lnTo>
                <a:close/>
              </a:path>
              <a:path w="30289" h="59601">
                <a:moveTo>
                  <a:pt x="21945" y="28206"/>
                </a:moveTo>
                <a:lnTo>
                  <a:pt x="21208" y="0"/>
                </a:lnTo>
                <a:lnTo>
                  <a:pt x="13893" y="3467"/>
                </a:lnTo>
                <a:lnTo>
                  <a:pt x="8331" y="10388"/>
                </a:lnTo>
                <a:lnTo>
                  <a:pt x="6579" y="12779"/>
                </a:lnTo>
                <a:lnTo>
                  <a:pt x="1646" y="23951"/>
                </a:lnTo>
                <a:lnTo>
                  <a:pt x="0" y="37731"/>
                </a:lnTo>
                <a:lnTo>
                  <a:pt x="101" y="41547"/>
                </a:lnTo>
                <a:lnTo>
                  <a:pt x="2464" y="54801"/>
                </a:lnTo>
                <a:lnTo>
                  <a:pt x="7962" y="65227"/>
                </a:lnTo>
                <a:lnTo>
                  <a:pt x="13271" y="71996"/>
                </a:lnTo>
                <a:lnTo>
                  <a:pt x="20434" y="75387"/>
                </a:lnTo>
                <a:lnTo>
                  <a:pt x="34480" y="75387"/>
                </a:lnTo>
                <a:lnTo>
                  <a:pt x="39369" y="73151"/>
                </a:lnTo>
                <a:lnTo>
                  <a:pt x="44132" y="68681"/>
                </a:lnTo>
                <a:lnTo>
                  <a:pt x="45465" y="67398"/>
                </a:lnTo>
                <a:lnTo>
                  <a:pt x="47840" y="64592"/>
                </a:lnTo>
                <a:lnTo>
                  <a:pt x="47840" y="75387"/>
                </a:lnTo>
                <a:lnTo>
                  <a:pt x="53403" y="74091"/>
                </a:lnTo>
                <a:lnTo>
                  <a:pt x="58216" y="73126"/>
                </a:lnTo>
                <a:lnTo>
                  <a:pt x="62280" y="72478"/>
                </a:lnTo>
                <a:lnTo>
                  <a:pt x="66357" y="71932"/>
                </a:lnTo>
                <a:lnTo>
                  <a:pt x="71234" y="71412"/>
                </a:lnTo>
                <a:lnTo>
                  <a:pt x="76949" y="70916"/>
                </a:lnTo>
                <a:lnTo>
                  <a:pt x="76949" y="66001"/>
                </a:lnTo>
                <a:lnTo>
                  <a:pt x="76123" y="65938"/>
                </a:lnTo>
                <a:lnTo>
                  <a:pt x="73444" y="65735"/>
                </a:lnTo>
                <a:lnTo>
                  <a:pt x="70434" y="63474"/>
                </a:lnTo>
                <a:lnTo>
                  <a:pt x="68757" y="59651"/>
                </a:lnTo>
                <a:lnTo>
                  <a:pt x="68757" y="-31394"/>
                </a:lnTo>
                <a:lnTo>
                  <a:pt x="37058" y="-31394"/>
                </a:lnTo>
                <a:lnTo>
                  <a:pt x="37058" y="-27012"/>
                </a:lnTo>
                <a:lnTo>
                  <a:pt x="40525" y="-26809"/>
                </a:lnTo>
                <a:lnTo>
                  <a:pt x="43192" y="-25857"/>
                </a:lnTo>
                <a:lnTo>
                  <a:pt x="45059" y="-24142"/>
                </a:lnTo>
                <a:lnTo>
                  <a:pt x="47840" y="-20091"/>
                </a:lnTo>
                <a:lnTo>
                  <a:pt x="47840" y="9232"/>
                </a:lnTo>
                <a:lnTo>
                  <a:pt x="46253" y="7340"/>
                </a:lnTo>
                <a:lnTo>
                  <a:pt x="42862" y="4546"/>
                </a:lnTo>
                <a:lnTo>
                  <a:pt x="38836" y="1511"/>
                </a:lnTo>
                <a:lnTo>
                  <a:pt x="34645" y="0"/>
                </a:lnTo>
                <a:lnTo>
                  <a:pt x="30289" y="0"/>
                </a:lnTo>
                <a:lnTo>
                  <a:pt x="25628" y="16001"/>
                </a:lnTo>
                <a:lnTo>
                  <a:pt x="28092" y="11036"/>
                </a:lnTo>
                <a:lnTo>
                  <a:pt x="31699" y="8559"/>
                </a:lnTo>
                <a:lnTo>
                  <a:pt x="36461" y="8559"/>
                </a:lnTo>
                <a:lnTo>
                  <a:pt x="41325" y="9550"/>
                </a:lnTo>
                <a:lnTo>
                  <a:pt x="45186" y="12674"/>
                </a:lnTo>
                <a:lnTo>
                  <a:pt x="47840" y="15697"/>
                </a:lnTo>
                <a:lnTo>
                  <a:pt x="47840" y="56108"/>
                </a:lnTo>
                <a:lnTo>
                  <a:pt x="46558" y="58585"/>
                </a:lnTo>
                <a:lnTo>
                  <a:pt x="43599" y="62356"/>
                </a:lnTo>
                <a:lnTo>
                  <a:pt x="40932" y="65341"/>
                </a:lnTo>
                <a:lnTo>
                  <a:pt x="38049" y="66827"/>
                </a:lnTo>
                <a:lnTo>
                  <a:pt x="30708" y="66827"/>
                </a:lnTo>
                <a:lnTo>
                  <a:pt x="27470" y="64363"/>
                </a:lnTo>
                <a:lnTo>
                  <a:pt x="25260" y="59423"/>
                </a:lnTo>
                <a:lnTo>
                  <a:pt x="23050" y="54482"/>
                </a:lnTo>
                <a:lnTo>
                  <a:pt x="21945" y="47256"/>
                </a:lnTo>
                <a:lnTo>
                  <a:pt x="21945" y="2820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165035" y="3282376"/>
            <a:ext cx="96180" cy="48348"/>
          </a:xfrm>
          <a:custGeom>
            <a:avLst/>
            <a:gdLst/>
            <a:ahLst/>
            <a:cxnLst/>
            <a:rect l="l" t="t" r="r" b="b"/>
            <a:pathLst>
              <a:path w="61315" h="75387">
                <a:moveTo>
                  <a:pt x="29197" y="61620"/>
                </a:moveTo>
                <a:lnTo>
                  <a:pt x="25869" y="56413"/>
                </a:lnTo>
                <a:lnTo>
                  <a:pt x="22936" y="51701"/>
                </a:lnTo>
                <a:lnTo>
                  <a:pt x="21247" y="44805"/>
                </a:lnTo>
                <a:lnTo>
                  <a:pt x="20802" y="35725"/>
                </a:lnTo>
                <a:lnTo>
                  <a:pt x="61302" y="35725"/>
                </a:lnTo>
                <a:lnTo>
                  <a:pt x="61315" y="23672"/>
                </a:lnTo>
                <a:lnTo>
                  <a:pt x="58420" y="15760"/>
                </a:lnTo>
                <a:lnTo>
                  <a:pt x="52616" y="9461"/>
                </a:lnTo>
                <a:lnTo>
                  <a:pt x="46812" y="3149"/>
                </a:lnTo>
                <a:lnTo>
                  <a:pt x="39497" y="0"/>
                </a:lnTo>
                <a:lnTo>
                  <a:pt x="35788" y="5588"/>
                </a:lnTo>
                <a:lnTo>
                  <a:pt x="38620" y="7264"/>
                </a:lnTo>
                <a:lnTo>
                  <a:pt x="40259" y="10604"/>
                </a:lnTo>
                <a:lnTo>
                  <a:pt x="41897" y="13957"/>
                </a:lnTo>
                <a:lnTo>
                  <a:pt x="42722" y="19799"/>
                </a:lnTo>
                <a:lnTo>
                  <a:pt x="42799" y="29845"/>
                </a:lnTo>
                <a:lnTo>
                  <a:pt x="20878" y="29845"/>
                </a:lnTo>
                <a:lnTo>
                  <a:pt x="20929" y="22059"/>
                </a:lnTo>
                <a:lnTo>
                  <a:pt x="21793" y="16154"/>
                </a:lnTo>
                <a:lnTo>
                  <a:pt x="23482" y="12128"/>
                </a:lnTo>
                <a:lnTo>
                  <a:pt x="25336" y="7772"/>
                </a:lnTo>
                <a:lnTo>
                  <a:pt x="30657" y="0"/>
                </a:lnTo>
                <a:lnTo>
                  <a:pt x="21831" y="0"/>
                </a:lnTo>
                <a:lnTo>
                  <a:pt x="14516" y="3581"/>
                </a:lnTo>
                <a:lnTo>
                  <a:pt x="8712" y="10718"/>
                </a:lnTo>
                <a:lnTo>
                  <a:pt x="6978" y="13034"/>
                </a:lnTo>
                <a:lnTo>
                  <a:pt x="1745" y="24269"/>
                </a:lnTo>
                <a:lnTo>
                  <a:pt x="0" y="37731"/>
                </a:lnTo>
                <a:lnTo>
                  <a:pt x="105" y="41148"/>
                </a:lnTo>
                <a:lnTo>
                  <a:pt x="2809" y="54009"/>
                </a:lnTo>
                <a:lnTo>
                  <a:pt x="9156" y="64668"/>
                </a:lnTo>
                <a:lnTo>
                  <a:pt x="15265" y="71818"/>
                </a:lnTo>
                <a:lnTo>
                  <a:pt x="22923" y="75387"/>
                </a:lnTo>
                <a:lnTo>
                  <a:pt x="38595" y="75387"/>
                </a:lnTo>
                <a:lnTo>
                  <a:pt x="44323" y="73685"/>
                </a:lnTo>
                <a:lnTo>
                  <a:pt x="49301" y="70294"/>
                </a:lnTo>
                <a:lnTo>
                  <a:pt x="54292" y="66890"/>
                </a:lnTo>
                <a:lnTo>
                  <a:pt x="58293" y="61963"/>
                </a:lnTo>
                <a:lnTo>
                  <a:pt x="61315" y="55511"/>
                </a:lnTo>
                <a:lnTo>
                  <a:pt x="58267" y="52908"/>
                </a:lnTo>
                <a:lnTo>
                  <a:pt x="55740" y="56730"/>
                </a:lnTo>
                <a:lnTo>
                  <a:pt x="53086" y="59575"/>
                </a:lnTo>
                <a:lnTo>
                  <a:pt x="50330" y="61429"/>
                </a:lnTo>
                <a:lnTo>
                  <a:pt x="47574" y="63296"/>
                </a:lnTo>
                <a:lnTo>
                  <a:pt x="44640" y="64223"/>
                </a:lnTo>
                <a:lnTo>
                  <a:pt x="34404" y="64223"/>
                </a:lnTo>
                <a:lnTo>
                  <a:pt x="29197" y="61620"/>
                </a:lnTo>
                <a:close/>
              </a:path>
              <a:path w="61315" h="75387">
                <a:moveTo>
                  <a:pt x="25336" y="7772"/>
                </a:moveTo>
                <a:lnTo>
                  <a:pt x="28079" y="5588"/>
                </a:lnTo>
                <a:lnTo>
                  <a:pt x="35788" y="5588"/>
                </a:lnTo>
                <a:lnTo>
                  <a:pt x="39497" y="0"/>
                </a:lnTo>
                <a:lnTo>
                  <a:pt x="30657" y="0"/>
                </a:lnTo>
                <a:lnTo>
                  <a:pt x="25336" y="777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269857" y="3282384"/>
            <a:ext cx="97117" cy="47004"/>
          </a:xfrm>
          <a:custGeom>
            <a:avLst/>
            <a:gdLst/>
            <a:ahLst/>
            <a:cxnLst/>
            <a:rect l="l" t="t" r="r" b="b"/>
            <a:pathLst>
              <a:path w="61912" h="73291">
                <a:moveTo>
                  <a:pt x="29235" y="2082"/>
                </a:move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40106" y="73291"/>
                </a:lnTo>
                <a:lnTo>
                  <a:pt x="40106" y="68897"/>
                </a:lnTo>
                <a:lnTo>
                  <a:pt x="36131" y="68605"/>
                </a:lnTo>
                <a:lnTo>
                  <a:pt x="33337" y="67716"/>
                </a:lnTo>
                <a:lnTo>
                  <a:pt x="31699" y="66217"/>
                </a:lnTo>
                <a:lnTo>
                  <a:pt x="29235" y="62331"/>
                </a:lnTo>
                <a:lnTo>
                  <a:pt x="29235" y="27597"/>
                </a:lnTo>
                <a:lnTo>
                  <a:pt x="29768" y="23266"/>
                </a:lnTo>
                <a:lnTo>
                  <a:pt x="30835" y="20383"/>
                </a:lnTo>
                <a:lnTo>
                  <a:pt x="31902" y="17500"/>
                </a:lnTo>
                <a:lnTo>
                  <a:pt x="33756" y="15392"/>
                </a:lnTo>
                <a:lnTo>
                  <a:pt x="36385" y="14058"/>
                </a:lnTo>
                <a:lnTo>
                  <a:pt x="39738" y="13385"/>
                </a:lnTo>
                <a:lnTo>
                  <a:pt x="42900" y="15748"/>
                </a:lnTo>
                <a:lnTo>
                  <a:pt x="44869" y="18300"/>
                </a:lnTo>
                <a:lnTo>
                  <a:pt x="48031" y="21196"/>
                </a:lnTo>
                <a:lnTo>
                  <a:pt x="51714" y="22390"/>
                </a:lnTo>
                <a:lnTo>
                  <a:pt x="54597" y="22390"/>
                </a:lnTo>
                <a:lnTo>
                  <a:pt x="57010" y="21323"/>
                </a:lnTo>
                <a:lnTo>
                  <a:pt x="60934" y="17056"/>
                </a:lnTo>
                <a:lnTo>
                  <a:pt x="61912" y="14427"/>
                </a:lnTo>
                <a:lnTo>
                  <a:pt x="61912" y="8026"/>
                </a:lnTo>
                <a:lnTo>
                  <a:pt x="60706" y="5321"/>
                </a:lnTo>
                <a:lnTo>
                  <a:pt x="55892" y="1066"/>
                </a:lnTo>
                <a:lnTo>
                  <a:pt x="52857" y="0"/>
                </a:lnTo>
                <a:lnTo>
                  <a:pt x="42786" y="0"/>
                </a:lnTo>
                <a:lnTo>
                  <a:pt x="37160" y="3467"/>
                </a:lnTo>
                <a:lnTo>
                  <a:pt x="32296" y="10414"/>
                </a:lnTo>
                <a:lnTo>
                  <a:pt x="31203" y="12001"/>
                </a:lnTo>
                <a:lnTo>
                  <a:pt x="29235" y="15392"/>
                </a:lnTo>
                <a:lnTo>
                  <a:pt x="29235" y="20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445072" y="3260897"/>
            <a:ext cx="47751" cy="68482"/>
          </a:xfrm>
          <a:custGeom>
            <a:avLst/>
            <a:gdLst/>
            <a:ahLst/>
            <a:cxnLst/>
            <a:rect l="l" t="t" r="r" b="b"/>
            <a:pathLst>
              <a:path w="30441" h="106781">
                <a:moveTo>
                  <a:pt x="30441" y="11836"/>
                </a:moveTo>
                <a:lnTo>
                  <a:pt x="30441" y="8509"/>
                </a:lnTo>
                <a:lnTo>
                  <a:pt x="29298" y="5702"/>
                </a:lnTo>
                <a:lnTo>
                  <a:pt x="24726" y="1143"/>
                </a:lnTo>
                <a:lnTo>
                  <a:pt x="21932" y="0"/>
                </a:lnTo>
                <a:lnTo>
                  <a:pt x="15278" y="0"/>
                </a:lnTo>
                <a:lnTo>
                  <a:pt x="12484" y="1143"/>
                </a:lnTo>
                <a:lnTo>
                  <a:pt x="7912" y="5702"/>
                </a:lnTo>
                <a:lnTo>
                  <a:pt x="6769" y="8509"/>
                </a:lnTo>
                <a:lnTo>
                  <a:pt x="6769" y="15151"/>
                </a:lnTo>
                <a:lnTo>
                  <a:pt x="7912" y="17957"/>
                </a:lnTo>
                <a:lnTo>
                  <a:pt x="12484" y="22517"/>
                </a:lnTo>
                <a:lnTo>
                  <a:pt x="15278" y="23660"/>
                </a:lnTo>
                <a:lnTo>
                  <a:pt x="21932" y="23660"/>
                </a:lnTo>
                <a:lnTo>
                  <a:pt x="24726" y="22517"/>
                </a:lnTo>
                <a:lnTo>
                  <a:pt x="29298" y="17957"/>
                </a:lnTo>
                <a:lnTo>
                  <a:pt x="30441" y="15151"/>
                </a:lnTo>
                <a:lnTo>
                  <a:pt x="30441" y="11836"/>
                </a:lnTo>
                <a:close/>
              </a:path>
              <a:path w="30441" h="106781">
                <a:moveTo>
                  <a:pt x="29248" y="92494"/>
                </a:moveTo>
                <a:lnTo>
                  <a:pt x="29248" y="35572"/>
                </a:lnTo>
                <a:lnTo>
                  <a:pt x="0" y="35572"/>
                </a:lnTo>
                <a:lnTo>
                  <a:pt x="0" y="39954"/>
                </a:lnTo>
                <a:lnTo>
                  <a:pt x="3073" y="40157"/>
                </a:lnTo>
                <a:lnTo>
                  <a:pt x="6476" y="42494"/>
                </a:lnTo>
                <a:lnTo>
                  <a:pt x="8331" y="46431"/>
                </a:lnTo>
                <a:lnTo>
                  <a:pt x="8331" y="95872"/>
                </a:lnTo>
                <a:lnTo>
                  <a:pt x="6476" y="99783"/>
                </a:lnTo>
                <a:lnTo>
                  <a:pt x="3073" y="102146"/>
                </a:lnTo>
                <a:lnTo>
                  <a:pt x="0" y="102400"/>
                </a:lnTo>
                <a:lnTo>
                  <a:pt x="0" y="106781"/>
                </a:lnTo>
                <a:lnTo>
                  <a:pt x="37655" y="106781"/>
                </a:lnTo>
                <a:lnTo>
                  <a:pt x="37655" y="102400"/>
                </a:lnTo>
                <a:lnTo>
                  <a:pt x="34582" y="102146"/>
                </a:lnTo>
                <a:lnTo>
                  <a:pt x="31140" y="99783"/>
                </a:lnTo>
                <a:lnTo>
                  <a:pt x="29248" y="95872"/>
                </a:lnTo>
                <a:lnTo>
                  <a:pt x="29248" y="9249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513483" y="3282375"/>
            <a:ext cx="79487" cy="48388"/>
          </a:xfrm>
          <a:custGeom>
            <a:avLst/>
            <a:gdLst/>
            <a:ahLst/>
            <a:cxnLst/>
            <a:rect l="l" t="t" r="r" b="b"/>
            <a:pathLst>
              <a:path w="50673" h="75450">
                <a:moveTo>
                  <a:pt x="35305" y="65582"/>
                </a:moveTo>
                <a:lnTo>
                  <a:pt x="31292" y="68948"/>
                </a:lnTo>
                <a:lnTo>
                  <a:pt x="28651" y="69799"/>
                </a:lnTo>
                <a:lnTo>
                  <a:pt x="19862" y="69799"/>
                </a:lnTo>
                <a:lnTo>
                  <a:pt x="15138" y="67894"/>
                </a:lnTo>
                <a:lnTo>
                  <a:pt x="11201" y="64096"/>
                </a:lnTo>
                <a:lnTo>
                  <a:pt x="7251" y="60312"/>
                </a:lnTo>
                <a:lnTo>
                  <a:pt x="5054" y="55537"/>
                </a:lnTo>
                <a:lnTo>
                  <a:pt x="4610" y="49783"/>
                </a:lnTo>
                <a:lnTo>
                  <a:pt x="0" y="49783"/>
                </a:lnTo>
                <a:lnTo>
                  <a:pt x="0" y="75450"/>
                </a:lnTo>
                <a:lnTo>
                  <a:pt x="4610" y="75450"/>
                </a:lnTo>
                <a:lnTo>
                  <a:pt x="4902" y="74561"/>
                </a:lnTo>
                <a:lnTo>
                  <a:pt x="6388" y="71856"/>
                </a:lnTo>
                <a:lnTo>
                  <a:pt x="9016" y="70865"/>
                </a:lnTo>
                <a:lnTo>
                  <a:pt x="12052" y="71881"/>
                </a:lnTo>
                <a:lnTo>
                  <a:pt x="16560" y="74206"/>
                </a:lnTo>
                <a:lnTo>
                  <a:pt x="21678" y="75374"/>
                </a:lnTo>
                <a:lnTo>
                  <a:pt x="34378" y="75374"/>
                </a:lnTo>
                <a:lnTo>
                  <a:pt x="40004" y="73304"/>
                </a:lnTo>
                <a:lnTo>
                  <a:pt x="44272" y="69164"/>
                </a:lnTo>
                <a:lnTo>
                  <a:pt x="48539" y="65023"/>
                </a:lnTo>
                <a:lnTo>
                  <a:pt x="50672" y="59550"/>
                </a:lnTo>
                <a:lnTo>
                  <a:pt x="50672" y="46354"/>
                </a:lnTo>
                <a:lnTo>
                  <a:pt x="49212" y="41389"/>
                </a:lnTo>
                <a:lnTo>
                  <a:pt x="46278" y="37871"/>
                </a:lnTo>
                <a:lnTo>
                  <a:pt x="43306" y="34302"/>
                </a:lnTo>
                <a:lnTo>
                  <a:pt x="37718" y="30733"/>
                </a:lnTo>
                <a:lnTo>
                  <a:pt x="29540" y="27152"/>
                </a:lnTo>
                <a:lnTo>
                  <a:pt x="24879" y="25171"/>
                </a:lnTo>
                <a:lnTo>
                  <a:pt x="21297" y="23037"/>
                </a:lnTo>
                <a:lnTo>
                  <a:pt x="18821" y="20751"/>
                </a:lnTo>
                <a:lnTo>
                  <a:pt x="15024" y="16217"/>
                </a:lnTo>
                <a:lnTo>
                  <a:pt x="15024" y="11455"/>
                </a:lnTo>
                <a:lnTo>
                  <a:pt x="17525" y="7886"/>
                </a:lnTo>
                <a:lnTo>
                  <a:pt x="21348" y="5575"/>
                </a:lnTo>
                <a:lnTo>
                  <a:pt x="28943" y="5575"/>
                </a:lnTo>
                <a:lnTo>
                  <a:pt x="33197" y="7073"/>
                </a:lnTo>
                <a:lnTo>
                  <a:pt x="36791" y="10083"/>
                </a:lnTo>
                <a:lnTo>
                  <a:pt x="40385" y="13080"/>
                </a:lnTo>
                <a:lnTo>
                  <a:pt x="42710" y="17056"/>
                </a:lnTo>
                <a:lnTo>
                  <a:pt x="43751" y="22021"/>
                </a:lnTo>
                <a:lnTo>
                  <a:pt x="48145" y="22021"/>
                </a:lnTo>
                <a:lnTo>
                  <a:pt x="48145" y="0"/>
                </a:lnTo>
                <a:lnTo>
                  <a:pt x="43751" y="0"/>
                </a:lnTo>
                <a:lnTo>
                  <a:pt x="43459" y="520"/>
                </a:lnTo>
                <a:lnTo>
                  <a:pt x="40881" y="2679"/>
                </a:lnTo>
                <a:lnTo>
                  <a:pt x="37350" y="2527"/>
                </a:lnTo>
                <a:lnTo>
                  <a:pt x="33083" y="888"/>
                </a:lnTo>
                <a:lnTo>
                  <a:pt x="28651" y="50"/>
                </a:lnTo>
                <a:lnTo>
                  <a:pt x="17132" y="0"/>
                </a:lnTo>
                <a:lnTo>
                  <a:pt x="11404" y="2070"/>
                </a:lnTo>
                <a:lnTo>
                  <a:pt x="6845" y="6210"/>
                </a:lnTo>
                <a:lnTo>
                  <a:pt x="2273" y="10350"/>
                </a:lnTo>
                <a:lnTo>
                  <a:pt x="0" y="15544"/>
                </a:lnTo>
                <a:lnTo>
                  <a:pt x="0" y="27050"/>
                </a:lnTo>
                <a:lnTo>
                  <a:pt x="1752" y="31749"/>
                </a:lnTo>
                <a:lnTo>
                  <a:pt x="5283" y="35864"/>
                </a:lnTo>
                <a:lnTo>
                  <a:pt x="8801" y="39979"/>
                </a:lnTo>
                <a:lnTo>
                  <a:pt x="14109" y="43573"/>
                </a:lnTo>
                <a:lnTo>
                  <a:pt x="21208" y="46647"/>
                </a:lnTo>
                <a:lnTo>
                  <a:pt x="27063" y="49187"/>
                </a:lnTo>
                <a:lnTo>
                  <a:pt x="31026" y="51409"/>
                </a:lnTo>
                <a:lnTo>
                  <a:pt x="33108" y="53352"/>
                </a:lnTo>
                <a:lnTo>
                  <a:pt x="36309" y="57721"/>
                </a:lnTo>
                <a:lnTo>
                  <a:pt x="36309" y="63372"/>
                </a:lnTo>
                <a:lnTo>
                  <a:pt x="35305" y="655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675261" y="3282384"/>
            <a:ext cx="97117" cy="47004"/>
          </a:xfrm>
          <a:custGeom>
            <a:avLst/>
            <a:gdLst/>
            <a:ahLst/>
            <a:cxnLst/>
            <a:rect l="l" t="t" r="r" b="b"/>
            <a:pathLst>
              <a:path w="61912" h="73291">
                <a:moveTo>
                  <a:pt x="29235" y="2082"/>
                </a:move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40106" y="73291"/>
                </a:lnTo>
                <a:lnTo>
                  <a:pt x="40106" y="68897"/>
                </a:lnTo>
                <a:lnTo>
                  <a:pt x="36131" y="68605"/>
                </a:lnTo>
                <a:lnTo>
                  <a:pt x="33337" y="67716"/>
                </a:lnTo>
                <a:lnTo>
                  <a:pt x="31699" y="66217"/>
                </a:lnTo>
                <a:lnTo>
                  <a:pt x="29235" y="62331"/>
                </a:lnTo>
                <a:lnTo>
                  <a:pt x="29235" y="27597"/>
                </a:lnTo>
                <a:lnTo>
                  <a:pt x="29768" y="23266"/>
                </a:lnTo>
                <a:lnTo>
                  <a:pt x="30835" y="20383"/>
                </a:lnTo>
                <a:lnTo>
                  <a:pt x="31902" y="17500"/>
                </a:lnTo>
                <a:lnTo>
                  <a:pt x="33756" y="15392"/>
                </a:lnTo>
                <a:lnTo>
                  <a:pt x="36385" y="14058"/>
                </a:lnTo>
                <a:lnTo>
                  <a:pt x="39738" y="13385"/>
                </a:lnTo>
                <a:lnTo>
                  <a:pt x="42900" y="15748"/>
                </a:lnTo>
                <a:lnTo>
                  <a:pt x="44869" y="18300"/>
                </a:lnTo>
                <a:lnTo>
                  <a:pt x="48031" y="21196"/>
                </a:lnTo>
                <a:lnTo>
                  <a:pt x="51714" y="22390"/>
                </a:lnTo>
                <a:lnTo>
                  <a:pt x="54597" y="22390"/>
                </a:lnTo>
                <a:lnTo>
                  <a:pt x="57010" y="21323"/>
                </a:lnTo>
                <a:lnTo>
                  <a:pt x="60934" y="17056"/>
                </a:lnTo>
                <a:lnTo>
                  <a:pt x="61912" y="14427"/>
                </a:lnTo>
                <a:lnTo>
                  <a:pt x="61912" y="8026"/>
                </a:lnTo>
                <a:lnTo>
                  <a:pt x="60706" y="5321"/>
                </a:lnTo>
                <a:lnTo>
                  <a:pt x="55892" y="1066"/>
                </a:lnTo>
                <a:lnTo>
                  <a:pt x="52857" y="0"/>
                </a:lnTo>
                <a:lnTo>
                  <a:pt x="42786" y="0"/>
                </a:lnTo>
                <a:lnTo>
                  <a:pt x="37160" y="3467"/>
                </a:lnTo>
                <a:lnTo>
                  <a:pt x="32296" y="10414"/>
                </a:lnTo>
                <a:lnTo>
                  <a:pt x="31203" y="12001"/>
                </a:lnTo>
                <a:lnTo>
                  <a:pt x="29235" y="15392"/>
                </a:lnTo>
                <a:lnTo>
                  <a:pt x="29235" y="20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781946" y="3282376"/>
            <a:ext cx="96180" cy="48348"/>
          </a:xfrm>
          <a:custGeom>
            <a:avLst/>
            <a:gdLst/>
            <a:ahLst/>
            <a:cxnLst/>
            <a:rect l="l" t="t" r="r" b="b"/>
            <a:pathLst>
              <a:path w="61315" h="75387">
                <a:moveTo>
                  <a:pt x="29197" y="61620"/>
                </a:moveTo>
                <a:lnTo>
                  <a:pt x="25869" y="56413"/>
                </a:lnTo>
                <a:lnTo>
                  <a:pt x="22936" y="51701"/>
                </a:lnTo>
                <a:lnTo>
                  <a:pt x="21247" y="44805"/>
                </a:lnTo>
                <a:lnTo>
                  <a:pt x="20802" y="35725"/>
                </a:lnTo>
                <a:lnTo>
                  <a:pt x="61302" y="35725"/>
                </a:lnTo>
                <a:lnTo>
                  <a:pt x="61315" y="23672"/>
                </a:lnTo>
                <a:lnTo>
                  <a:pt x="58420" y="15760"/>
                </a:lnTo>
                <a:lnTo>
                  <a:pt x="52616" y="9461"/>
                </a:lnTo>
                <a:lnTo>
                  <a:pt x="46812" y="3149"/>
                </a:lnTo>
                <a:lnTo>
                  <a:pt x="39497" y="0"/>
                </a:lnTo>
                <a:lnTo>
                  <a:pt x="35788" y="5588"/>
                </a:lnTo>
                <a:lnTo>
                  <a:pt x="38620" y="7264"/>
                </a:lnTo>
                <a:lnTo>
                  <a:pt x="40259" y="10604"/>
                </a:lnTo>
                <a:lnTo>
                  <a:pt x="41897" y="13957"/>
                </a:lnTo>
                <a:lnTo>
                  <a:pt x="42722" y="19799"/>
                </a:lnTo>
                <a:lnTo>
                  <a:pt x="42799" y="29845"/>
                </a:lnTo>
                <a:lnTo>
                  <a:pt x="20878" y="29845"/>
                </a:lnTo>
                <a:lnTo>
                  <a:pt x="20929" y="22059"/>
                </a:lnTo>
                <a:lnTo>
                  <a:pt x="21793" y="16154"/>
                </a:lnTo>
                <a:lnTo>
                  <a:pt x="23482" y="12128"/>
                </a:lnTo>
                <a:lnTo>
                  <a:pt x="25336" y="7772"/>
                </a:lnTo>
                <a:lnTo>
                  <a:pt x="30657" y="0"/>
                </a:lnTo>
                <a:lnTo>
                  <a:pt x="21831" y="0"/>
                </a:lnTo>
                <a:lnTo>
                  <a:pt x="14516" y="3581"/>
                </a:lnTo>
                <a:lnTo>
                  <a:pt x="8712" y="10718"/>
                </a:lnTo>
                <a:lnTo>
                  <a:pt x="6978" y="13034"/>
                </a:lnTo>
                <a:lnTo>
                  <a:pt x="1745" y="24269"/>
                </a:lnTo>
                <a:lnTo>
                  <a:pt x="0" y="37731"/>
                </a:lnTo>
                <a:lnTo>
                  <a:pt x="105" y="41148"/>
                </a:lnTo>
                <a:lnTo>
                  <a:pt x="2809" y="54009"/>
                </a:lnTo>
                <a:lnTo>
                  <a:pt x="9156" y="64668"/>
                </a:lnTo>
                <a:lnTo>
                  <a:pt x="15265" y="71818"/>
                </a:lnTo>
                <a:lnTo>
                  <a:pt x="22923" y="75387"/>
                </a:lnTo>
                <a:lnTo>
                  <a:pt x="38595" y="75387"/>
                </a:lnTo>
                <a:lnTo>
                  <a:pt x="44323" y="73685"/>
                </a:lnTo>
                <a:lnTo>
                  <a:pt x="49301" y="70294"/>
                </a:lnTo>
                <a:lnTo>
                  <a:pt x="54292" y="66890"/>
                </a:lnTo>
                <a:lnTo>
                  <a:pt x="58293" y="61963"/>
                </a:lnTo>
                <a:lnTo>
                  <a:pt x="61315" y="55511"/>
                </a:lnTo>
                <a:lnTo>
                  <a:pt x="58267" y="52908"/>
                </a:lnTo>
                <a:lnTo>
                  <a:pt x="55740" y="56730"/>
                </a:lnTo>
                <a:lnTo>
                  <a:pt x="53086" y="59575"/>
                </a:lnTo>
                <a:lnTo>
                  <a:pt x="50330" y="61429"/>
                </a:lnTo>
                <a:lnTo>
                  <a:pt x="47574" y="63296"/>
                </a:lnTo>
                <a:lnTo>
                  <a:pt x="44640" y="64223"/>
                </a:lnTo>
                <a:lnTo>
                  <a:pt x="34404" y="64223"/>
                </a:lnTo>
                <a:lnTo>
                  <a:pt x="29197" y="61620"/>
                </a:lnTo>
                <a:close/>
              </a:path>
              <a:path w="61315" h="75387">
                <a:moveTo>
                  <a:pt x="25336" y="7772"/>
                </a:moveTo>
                <a:lnTo>
                  <a:pt x="28079" y="5588"/>
                </a:lnTo>
                <a:lnTo>
                  <a:pt x="35788" y="5588"/>
                </a:lnTo>
                <a:lnTo>
                  <a:pt x="39497" y="0"/>
                </a:lnTo>
                <a:lnTo>
                  <a:pt x="30657" y="0"/>
                </a:lnTo>
                <a:lnTo>
                  <a:pt x="25336" y="777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86430" y="3282376"/>
            <a:ext cx="96758" cy="48348"/>
          </a:xfrm>
          <a:custGeom>
            <a:avLst/>
            <a:gdLst/>
            <a:ahLst/>
            <a:cxnLst/>
            <a:rect l="l" t="t" r="r" b="b"/>
            <a:pathLst>
              <a:path w="61683" h="75387">
                <a:moveTo>
                  <a:pt x="22987" y="49593"/>
                </a:moveTo>
                <a:lnTo>
                  <a:pt x="21056" y="41770"/>
                </a:lnTo>
                <a:lnTo>
                  <a:pt x="21056" y="22923"/>
                </a:lnTo>
                <a:lnTo>
                  <a:pt x="22136" y="16255"/>
                </a:lnTo>
                <a:lnTo>
                  <a:pt x="24295" y="11988"/>
                </a:lnTo>
                <a:lnTo>
                  <a:pt x="26454" y="7721"/>
                </a:lnTo>
                <a:lnTo>
                  <a:pt x="29806" y="5587"/>
                </a:lnTo>
                <a:lnTo>
                  <a:pt x="34378" y="5587"/>
                </a:lnTo>
                <a:lnTo>
                  <a:pt x="38214" y="6375"/>
                </a:lnTo>
                <a:lnTo>
                  <a:pt x="40411" y="9016"/>
                </a:lnTo>
                <a:lnTo>
                  <a:pt x="40792" y="12280"/>
                </a:lnTo>
                <a:lnTo>
                  <a:pt x="40474" y="15925"/>
                </a:lnTo>
                <a:lnTo>
                  <a:pt x="40474" y="19202"/>
                </a:lnTo>
                <a:lnTo>
                  <a:pt x="41313" y="21793"/>
                </a:lnTo>
                <a:lnTo>
                  <a:pt x="43002" y="23698"/>
                </a:lnTo>
                <a:lnTo>
                  <a:pt x="46977" y="26568"/>
                </a:lnTo>
                <a:lnTo>
                  <a:pt x="52476" y="26568"/>
                </a:lnTo>
                <a:lnTo>
                  <a:pt x="56515" y="23812"/>
                </a:lnTo>
                <a:lnTo>
                  <a:pt x="59232" y="19723"/>
                </a:lnTo>
                <a:lnTo>
                  <a:pt x="59232" y="11937"/>
                </a:lnTo>
                <a:lnTo>
                  <a:pt x="56896" y="7810"/>
                </a:lnTo>
                <a:lnTo>
                  <a:pt x="52235" y="4686"/>
                </a:lnTo>
                <a:lnTo>
                  <a:pt x="47574" y="1562"/>
                </a:lnTo>
                <a:lnTo>
                  <a:pt x="41440" y="0"/>
                </a:lnTo>
                <a:lnTo>
                  <a:pt x="32658" y="18"/>
                </a:lnTo>
                <a:lnTo>
                  <a:pt x="20004" y="2909"/>
                </a:lnTo>
                <a:lnTo>
                  <a:pt x="9626" y="10718"/>
                </a:lnTo>
                <a:lnTo>
                  <a:pt x="7553" y="13238"/>
                </a:lnTo>
                <a:lnTo>
                  <a:pt x="1889" y="24386"/>
                </a:lnTo>
                <a:lnTo>
                  <a:pt x="0" y="37731"/>
                </a:lnTo>
                <a:lnTo>
                  <a:pt x="121" y="41299"/>
                </a:lnTo>
                <a:lnTo>
                  <a:pt x="2977" y="54072"/>
                </a:lnTo>
                <a:lnTo>
                  <a:pt x="9626" y="64668"/>
                </a:lnTo>
                <a:lnTo>
                  <a:pt x="21007" y="72926"/>
                </a:lnTo>
                <a:lnTo>
                  <a:pt x="33858" y="75387"/>
                </a:lnTo>
                <a:lnTo>
                  <a:pt x="39751" y="75387"/>
                </a:lnTo>
                <a:lnTo>
                  <a:pt x="45034" y="73952"/>
                </a:lnTo>
                <a:lnTo>
                  <a:pt x="49707" y="71107"/>
                </a:lnTo>
                <a:lnTo>
                  <a:pt x="54368" y="68249"/>
                </a:lnTo>
                <a:lnTo>
                  <a:pt x="58356" y="63995"/>
                </a:lnTo>
                <a:lnTo>
                  <a:pt x="61683" y="58343"/>
                </a:lnTo>
                <a:lnTo>
                  <a:pt x="57975" y="55232"/>
                </a:lnTo>
                <a:lnTo>
                  <a:pt x="55651" y="58305"/>
                </a:lnTo>
                <a:lnTo>
                  <a:pt x="53213" y="60566"/>
                </a:lnTo>
                <a:lnTo>
                  <a:pt x="48158" y="63487"/>
                </a:lnTo>
                <a:lnTo>
                  <a:pt x="45351" y="64223"/>
                </a:lnTo>
                <a:lnTo>
                  <a:pt x="35864" y="64223"/>
                </a:lnTo>
                <a:lnTo>
                  <a:pt x="30734" y="61290"/>
                </a:lnTo>
                <a:lnTo>
                  <a:pt x="26860" y="55435"/>
                </a:lnTo>
                <a:lnTo>
                  <a:pt x="22987" y="4959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992992" y="3282376"/>
            <a:ext cx="61038" cy="48348"/>
          </a:xfrm>
          <a:custGeom>
            <a:avLst/>
            <a:gdLst/>
            <a:ahLst/>
            <a:cxnLst/>
            <a:rect l="l" t="t" r="r" b="b"/>
            <a:pathLst>
              <a:path w="38912" h="75387">
                <a:moveTo>
                  <a:pt x="34455" y="69799"/>
                </a:moveTo>
                <a:lnTo>
                  <a:pt x="30035" y="69799"/>
                </a:lnTo>
                <a:lnTo>
                  <a:pt x="26936" y="67182"/>
                </a:lnTo>
                <a:lnTo>
                  <a:pt x="25146" y="61950"/>
                </a:lnTo>
                <a:lnTo>
                  <a:pt x="21534" y="72995"/>
                </a:lnTo>
                <a:lnTo>
                  <a:pt x="34455" y="75387"/>
                </a:lnTo>
                <a:lnTo>
                  <a:pt x="36126" y="75352"/>
                </a:lnTo>
                <a:lnTo>
                  <a:pt x="38912" y="69799"/>
                </a:lnTo>
                <a:lnTo>
                  <a:pt x="34455" y="69799"/>
                </a:lnTo>
                <a:close/>
              </a:path>
              <a:path w="38912" h="75387">
                <a:moveTo>
                  <a:pt x="0" y="37731"/>
                </a:moveTo>
                <a:lnTo>
                  <a:pt x="126" y="41345"/>
                </a:lnTo>
                <a:lnTo>
                  <a:pt x="3033" y="54084"/>
                </a:lnTo>
                <a:lnTo>
                  <a:pt x="9779" y="64668"/>
                </a:lnTo>
                <a:lnTo>
                  <a:pt x="10889" y="65831"/>
                </a:lnTo>
                <a:lnTo>
                  <a:pt x="21534" y="72995"/>
                </a:lnTo>
                <a:lnTo>
                  <a:pt x="25146" y="61950"/>
                </a:lnTo>
                <a:lnTo>
                  <a:pt x="24745" y="60654"/>
                </a:lnTo>
                <a:lnTo>
                  <a:pt x="23038" y="50082"/>
                </a:lnTo>
                <a:lnTo>
                  <a:pt x="22466" y="34531"/>
                </a:lnTo>
                <a:lnTo>
                  <a:pt x="22466" y="23812"/>
                </a:lnTo>
                <a:lnTo>
                  <a:pt x="23368" y="16306"/>
                </a:lnTo>
                <a:lnTo>
                  <a:pt x="25146" y="12014"/>
                </a:lnTo>
                <a:lnTo>
                  <a:pt x="26936" y="7721"/>
                </a:lnTo>
                <a:lnTo>
                  <a:pt x="30035" y="5587"/>
                </a:lnTo>
                <a:lnTo>
                  <a:pt x="38912" y="5587"/>
                </a:lnTo>
                <a:lnTo>
                  <a:pt x="42037" y="7721"/>
                </a:lnTo>
                <a:lnTo>
                  <a:pt x="43827" y="12014"/>
                </a:lnTo>
                <a:lnTo>
                  <a:pt x="45618" y="16306"/>
                </a:lnTo>
                <a:lnTo>
                  <a:pt x="46507" y="23812"/>
                </a:lnTo>
                <a:lnTo>
                  <a:pt x="46491" y="37513"/>
                </a:lnTo>
                <a:lnTo>
                  <a:pt x="45730" y="52222"/>
                </a:lnTo>
                <a:lnTo>
                  <a:pt x="43827" y="61950"/>
                </a:lnTo>
                <a:lnTo>
                  <a:pt x="42037" y="67182"/>
                </a:lnTo>
                <a:lnTo>
                  <a:pt x="38912" y="69799"/>
                </a:lnTo>
                <a:lnTo>
                  <a:pt x="36126" y="75352"/>
                </a:lnTo>
                <a:lnTo>
                  <a:pt x="48764" y="72391"/>
                </a:lnTo>
                <a:lnTo>
                  <a:pt x="59156" y="64668"/>
                </a:lnTo>
                <a:lnTo>
                  <a:pt x="61270" y="62150"/>
                </a:lnTo>
                <a:lnTo>
                  <a:pt x="67050" y="51017"/>
                </a:lnTo>
                <a:lnTo>
                  <a:pt x="68973" y="37731"/>
                </a:lnTo>
                <a:lnTo>
                  <a:pt x="68841" y="34015"/>
                </a:lnTo>
                <a:lnTo>
                  <a:pt x="65919" y="21273"/>
                </a:lnTo>
                <a:lnTo>
                  <a:pt x="59156" y="10718"/>
                </a:lnTo>
                <a:lnTo>
                  <a:pt x="47363" y="2382"/>
                </a:lnTo>
                <a:lnTo>
                  <a:pt x="34455" y="0"/>
                </a:lnTo>
                <a:lnTo>
                  <a:pt x="32806" y="33"/>
                </a:lnTo>
                <a:lnTo>
                  <a:pt x="20155" y="2985"/>
                </a:lnTo>
                <a:lnTo>
                  <a:pt x="9779" y="10718"/>
                </a:lnTo>
                <a:lnTo>
                  <a:pt x="7645" y="13274"/>
                </a:lnTo>
                <a:lnTo>
                  <a:pt x="1912" y="24408"/>
                </a:lnTo>
                <a:lnTo>
                  <a:pt x="0" y="37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109492" y="3282384"/>
            <a:ext cx="191426" cy="47004"/>
          </a:xfrm>
          <a:custGeom>
            <a:avLst/>
            <a:gdLst/>
            <a:ahLst/>
            <a:cxnLst/>
            <a:rect l="l" t="t" r="r" b="b"/>
            <a:pathLst>
              <a:path w="122034" h="73291">
                <a:moveTo>
                  <a:pt x="103212" y="73291"/>
                </a:moveTo>
                <a:lnTo>
                  <a:pt x="122034" y="73291"/>
                </a:lnTo>
                <a:lnTo>
                  <a:pt x="122034" y="68897"/>
                </a:lnTo>
                <a:lnTo>
                  <a:pt x="118960" y="68656"/>
                </a:lnTo>
                <a:lnTo>
                  <a:pt x="115519" y="66294"/>
                </a:lnTo>
                <a:lnTo>
                  <a:pt x="113626" y="62382"/>
                </a:lnTo>
                <a:lnTo>
                  <a:pt x="113626" y="15671"/>
                </a:lnTo>
                <a:lnTo>
                  <a:pt x="111950" y="10045"/>
                </a:lnTo>
                <a:lnTo>
                  <a:pt x="108597" y="6019"/>
                </a:lnTo>
                <a:lnTo>
                  <a:pt x="105244" y="2006"/>
                </a:lnTo>
                <a:lnTo>
                  <a:pt x="100533" y="0"/>
                </a:lnTo>
                <a:lnTo>
                  <a:pt x="86715" y="0"/>
                </a:lnTo>
                <a:lnTo>
                  <a:pt x="80530" y="2349"/>
                </a:lnTo>
                <a:lnTo>
                  <a:pt x="75907" y="7061"/>
                </a:lnTo>
                <a:lnTo>
                  <a:pt x="73875" y="9245"/>
                </a:lnTo>
                <a:lnTo>
                  <a:pt x="72085" y="11823"/>
                </a:lnTo>
                <a:lnTo>
                  <a:pt x="70535" y="14808"/>
                </a:lnTo>
                <a:lnTo>
                  <a:pt x="69748" y="11328"/>
                </a:lnTo>
                <a:lnTo>
                  <a:pt x="68364" y="8432"/>
                </a:lnTo>
                <a:lnTo>
                  <a:pt x="66370" y="6096"/>
                </a:lnTo>
                <a:lnTo>
                  <a:pt x="63004" y="2032"/>
                </a:lnTo>
                <a:lnTo>
                  <a:pt x="58293" y="0"/>
                </a:lnTo>
                <a:lnTo>
                  <a:pt x="44500" y="0"/>
                </a:lnTo>
                <a:lnTo>
                  <a:pt x="38315" y="2349"/>
                </a:lnTo>
                <a:lnTo>
                  <a:pt x="33705" y="7061"/>
                </a:lnTo>
                <a:lnTo>
                  <a:pt x="32016" y="8851"/>
                </a:lnTo>
                <a:lnTo>
                  <a:pt x="29235" y="13093"/>
                </a:lnTo>
                <a:lnTo>
                  <a:pt x="29235" y="2082"/>
                </a:ln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37655" y="73291"/>
                </a:lnTo>
                <a:lnTo>
                  <a:pt x="37655" y="68897"/>
                </a:lnTo>
                <a:lnTo>
                  <a:pt x="34569" y="68656"/>
                </a:lnTo>
                <a:lnTo>
                  <a:pt x="31140" y="66294"/>
                </a:lnTo>
                <a:lnTo>
                  <a:pt x="29235" y="62382"/>
                </a:lnTo>
                <a:lnTo>
                  <a:pt x="29235" y="19710"/>
                </a:lnTo>
                <a:lnTo>
                  <a:pt x="30035" y="18122"/>
                </a:lnTo>
                <a:lnTo>
                  <a:pt x="32296" y="15328"/>
                </a:lnTo>
                <a:lnTo>
                  <a:pt x="35318" y="11899"/>
                </a:lnTo>
                <a:lnTo>
                  <a:pt x="38671" y="10185"/>
                </a:lnTo>
                <a:lnTo>
                  <a:pt x="42341" y="10185"/>
                </a:lnTo>
                <a:lnTo>
                  <a:pt x="46799" y="11163"/>
                </a:lnTo>
                <a:lnTo>
                  <a:pt x="49784" y="15087"/>
                </a:lnTo>
                <a:lnTo>
                  <a:pt x="50520" y="17653"/>
                </a:lnTo>
                <a:lnTo>
                  <a:pt x="50520" y="62382"/>
                </a:lnTo>
                <a:lnTo>
                  <a:pt x="48666" y="66294"/>
                </a:lnTo>
                <a:lnTo>
                  <a:pt x="45262" y="68656"/>
                </a:lnTo>
                <a:lnTo>
                  <a:pt x="42189" y="68897"/>
                </a:lnTo>
                <a:lnTo>
                  <a:pt x="42189" y="73291"/>
                </a:lnTo>
                <a:lnTo>
                  <a:pt x="79844" y="73291"/>
                </a:lnTo>
                <a:lnTo>
                  <a:pt x="79844" y="68897"/>
                </a:lnTo>
                <a:lnTo>
                  <a:pt x="76771" y="68656"/>
                </a:lnTo>
                <a:lnTo>
                  <a:pt x="73329" y="66294"/>
                </a:lnTo>
                <a:lnTo>
                  <a:pt x="71437" y="62382"/>
                </a:lnTo>
                <a:lnTo>
                  <a:pt x="71437" y="19710"/>
                </a:lnTo>
                <a:lnTo>
                  <a:pt x="72275" y="18122"/>
                </a:lnTo>
                <a:lnTo>
                  <a:pt x="74498" y="15328"/>
                </a:lnTo>
                <a:lnTo>
                  <a:pt x="77533" y="11899"/>
                </a:lnTo>
                <a:lnTo>
                  <a:pt x="80886" y="10185"/>
                </a:lnTo>
                <a:lnTo>
                  <a:pt x="84582" y="10185"/>
                </a:lnTo>
                <a:lnTo>
                  <a:pt x="88988" y="11150"/>
                </a:lnTo>
                <a:lnTo>
                  <a:pt x="91960" y="15024"/>
                </a:lnTo>
                <a:lnTo>
                  <a:pt x="92722" y="17576"/>
                </a:lnTo>
                <a:lnTo>
                  <a:pt x="92722" y="62382"/>
                </a:lnTo>
                <a:lnTo>
                  <a:pt x="90855" y="66294"/>
                </a:lnTo>
                <a:lnTo>
                  <a:pt x="87452" y="68656"/>
                </a:lnTo>
                <a:lnTo>
                  <a:pt x="84378" y="68897"/>
                </a:lnTo>
                <a:lnTo>
                  <a:pt x="84378" y="73291"/>
                </a:lnTo>
                <a:lnTo>
                  <a:pt x="103212" y="732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307812" y="3282384"/>
            <a:ext cx="191426" cy="47004"/>
          </a:xfrm>
          <a:custGeom>
            <a:avLst/>
            <a:gdLst/>
            <a:ahLst/>
            <a:cxnLst/>
            <a:rect l="l" t="t" r="r" b="b"/>
            <a:pathLst>
              <a:path w="122034" h="73291">
                <a:moveTo>
                  <a:pt x="103212" y="73291"/>
                </a:moveTo>
                <a:lnTo>
                  <a:pt x="122034" y="73291"/>
                </a:lnTo>
                <a:lnTo>
                  <a:pt x="122034" y="68897"/>
                </a:lnTo>
                <a:lnTo>
                  <a:pt x="118960" y="68656"/>
                </a:lnTo>
                <a:lnTo>
                  <a:pt x="115519" y="66294"/>
                </a:lnTo>
                <a:lnTo>
                  <a:pt x="113626" y="62382"/>
                </a:lnTo>
                <a:lnTo>
                  <a:pt x="113626" y="15671"/>
                </a:lnTo>
                <a:lnTo>
                  <a:pt x="111950" y="10045"/>
                </a:lnTo>
                <a:lnTo>
                  <a:pt x="108597" y="6019"/>
                </a:lnTo>
                <a:lnTo>
                  <a:pt x="105244" y="2006"/>
                </a:lnTo>
                <a:lnTo>
                  <a:pt x="100533" y="0"/>
                </a:lnTo>
                <a:lnTo>
                  <a:pt x="86715" y="0"/>
                </a:lnTo>
                <a:lnTo>
                  <a:pt x="80530" y="2349"/>
                </a:lnTo>
                <a:lnTo>
                  <a:pt x="75907" y="7061"/>
                </a:lnTo>
                <a:lnTo>
                  <a:pt x="73875" y="9245"/>
                </a:lnTo>
                <a:lnTo>
                  <a:pt x="72085" y="11823"/>
                </a:lnTo>
                <a:lnTo>
                  <a:pt x="70535" y="14808"/>
                </a:lnTo>
                <a:lnTo>
                  <a:pt x="69748" y="11328"/>
                </a:lnTo>
                <a:lnTo>
                  <a:pt x="68364" y="8432"/>
                </a:lnTo>
                <a:lnTo>
                  <a:pt x="66370" y="6096"/>
                </a:lnTo>
                <a:lnTo>
                  <a:pt x="63004" y="2032"/>
                </a:lnTo>
                <a:lnTo>
                  <a:pt x="58293" y="0"/>
                </a:lnTo>
                <a:lnTo>
                  <a:pt x="44500" y="0"/>
                </a:lnTo>
                <a:lnTo>
                  <a:pt x="38315" y="2349"/>
                </a:lnTo>
                <a:lnTo>
                  <a:pt x="33705" y="7061"/>
                </a:lnTo>
                <a:lnTo>
                  <a:pt x="32016" y="8851"/>
                </a:lnTo>
                <a:lnTo>
                  <a:pt x="29235" y="13093"/>
                </a:lnTo>
                <a:lnTo>
                  <a:pt x="29235" y="2082"/>
                </a:ln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37655" y="73291"/>
                </a:lnTo>
                <a:lnTo>
                  <a:pt x="37655" y="68897"/>
                </a:lnTo>
                <a:lnTo>
                  <a:pt x="34569" y="68656"/>
                </a:lnTo>
                <a:lnTo>
                  <a:pt x="31140" y="66294"/>
                </a:lnTo>
                <a:lnTo>
                  <a:pt x="29235" y="62382"/>
                </a:lnTo>
                <a:lnTo>
                  <a:pt x="29235" y="19710"/>
                </a:lnTo>
                <a:lnTo>
                  <a:pt x="30035" y="18122"/>
                </a:lnTo>
                <a:lnTo>
                  <a:pt x="32296" y="15328"/>
                </a:lnTo>
                <a:lnTo>
                  <a:pt x="35318" y="11899"/>
                </a:lnTo>
                <a:lnTo>
                  <a:pt x="38671" y="10185"/>
                </a:lnTo>
                <a:lnTo>
                  <a:pt x="42341" y="10185"/>
                </a:lnTo>
                <a:lnTo>
                  <a:pt x="46799" y="11163"/>
                </a:lnTo>
                <a:lnTo>
                  <a:pt x="49784" y="15087"/>
                </a:lnTo>
                <a:lnTo>
                  <a:pt x="50520" y="17653"/>
                </a:lnTo>
                <a:lnTo>
                  <a:pt x="50520" y="62382"/>
                </a:lnTo>
                <a:lnTo>
                  <a:pt x="48666" y="66294"/>
                </a:lnTo>
                <a:lnTo>
                  <a:pt x="45262" y="68656"/>
                </a:lnTo>
                <a:lnTo>
                  <a:pt x="42189" y="68897"/>
                </a:lnTo>
                <a:lnTo>
                  <a:pt x="42189" y="73291"/>
                </a:lnTo>
                <a:lnTo>
                  <a:pt x="79844" y="73291"/>
                </a:lnTo>
                <a:lnTo>
                  <a:pt x="79844" y="68897"/>
                </a:lnTo>
                <a:lnTo>
                  <a:pt x="76771" y="68656"/>
                </a:lnTo>
                <a:lnTo>
                  <a:pt x="73329" y="66294"/>
                </a:lnTo>
                <a:lnTo>
                  <a:pt x="71437" y="62382"/>
                </a:lnTo>
                <a:lnTo>
                  <a:pt x="71437" y="19710"/>
                </a:lnTo>
                <a:lnTo>
                  <a:pt x="72275" y="18122"/>
                </a:lnTo>
                <a:lnTo>
                  <a:pt x="74498" y="15328"/>
                </a:lnTo>
                <a:lnTo>
                  <a:pt x="77533" y="11899"/>
                </a:lnTo>
                <a:lnTo>
                  <a:pt x="80886" y="10185"/>
                </a:lnTo>
                <a:lnTo>
                  <a:pt x="84582" y="10185"/>
                </a:lnTo>
                <a:lnTo>
                  <a:pt x="88988" y="11150"/>
                </a:lnTo>
                <a:lnTo>
                  <a:pt x="91960" y="15024"/>
                </a:lnTo>
                <a:lnTo>
                  <a:pt x="92722" y="17576"/>
                </a:lnTo>
                <a:lnTo>
                  <a:pt x="92722" y="62382"/>
                </a:lnTo>
                <a:lnTo>
                  <a:pt x="90855" y="66294"/>
                </a:lnTo>
                <a:lnTo>
                  <a:pt x="87452" y="68656"/>
                </a:lnTo>
                <a:lnTo>
                  <a:pt x="84378" y="68897"/>
                </a:lnTo>
                <a:lnTo>
                  <a:pt x="84378" y="73291"/>
                </a:lnTo>
                <a:lnTo>
                  <a:pt x="103212" y="732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509163" y="3282376"/>
            <a:ext cx="96180" cy="48348"/>
          </a:xfrm>
          <a:custGeom>
            <a:avLst/>
            <a:gdLst/>
            <a:ahLst/>
            <a:cxnLst/>
            <a:rect l="l" t="t" r="r" b="b"/>
            <a:pathLst>
              <a:path w="61315" h="75387">
                <a:moveTo>
                  <a:pt x="29197" y="61620"/>
                </a:moveTo>
                <a:lnTo>
                  <a:pt x="25869" y="56413"/>
                </a:lnTo>
                <a:lnTo>
                  <a:pt x="22936" y="51701"/>
                </a:lnTo>
                <a:lnTo>
                  <a:pt x="21247" y="44805"/>
                </a:lnTo>
                <a:lnTo>
                  <a:pt x="20802" y="35725"/>
                </a:lnTo>
                <a:lnTo>
                  <a:pt x="61302" y="35725"/>
                </a:lnTo>
                <a:lnTo>
                  <a:pt x="61315" y="23672"/>
                </a:lnTo>
                <a:lnTo>
                  <a:pt x="58420" y="15760"/>
                </a:lnTo>
                <a:lnTo>
                  <a:pt x="52616" y="9461"/>
                </a:lnTo>
                <a:lnTo>
                  <a:pt x="46812" y="3149"/>
                </a:lnTo>
                <a:lnTo>
                  <a:pt x="39497" y="0"/>
                </a:lnTo>
                <a:lnTo>
                  <a:pt x="35788" y="5588"/>
                </a:lnTo>
                <a:lnTo>
                  <a:pt x="38620" y="7264"/>
                </a:lnTo>
                <a:lnTo>
                  <a:pt x="40259" y="10604"/>
                </a:lnTo>
                <a:lnTo>
                  <a:pt x="41897" y="13957"/>
                </a:lnTo>
                <a:lnTo>
                  <a:pt x="42722" y="19799"/>
                </a:lnTo>
                <a:lnTo>
                  <a:pt x="42799" y="29845"/>
                </a:lnTo>
                <a:lnTo>
                  <a:pt x="20878" y="29845"/>
                </a:lnTo>
                <a:lnTo>
                  <a:pt x="20929" y="22059"/>
                </a:lnTo>
                <a:lnTo>
                  <a:pt x="21793" y="16154"/>
                </a:lnTo>
                <a:lnTo>
                  <a:pt x="23482" y="12128"/>
                </a:lnTo>
                <a:lnTo>
                  <a:pt x="25336" y="7772"/>
                </a:lnTo>
                <a:lnTo>
                  <a:pt x="30657" y="0"/>
                </a:lnTo>
                <a:lnTo>
                  <a:pt x="21831" y="0"/>
                </a:lnTo>
                <a:lnTo>
                  <a:pt x="14516" y="3581"/>
                </a:lnTo>
                <a:lnTo>
                  <a:pt x="8712" y="10718"/>
                </a:lnTo>
                <a:lnTo>
                  <a:pt x="6978" y="13034"/>
                </a:lnTo>
                <a:lnTo>
                  <a:pt x="1745" y="24269"/>
                </a:lnTo>
                <a:lnTo>
                  <a:pt x="0" y="37731"/>
                </a:lnTo>
                <a:lnTo>
                  <a:pt x="105" y="41148"/>
                </a:lnTo>
                <a:lnTo>
                  <a:pt x="2809" y="54009"/>
                </a:lnTo>
                <a:lnTo>
                  <a:pt x="9156" y="64668"/>
                </a:lnTo>
                <a:lnTo>
                  <a:pt x="15265" y="71818"/>
                </a:lnTo>
                <a:lnTo>
                  <a:pt x="22923" y="75387"/>
                </a:lnTo>
                <a:lnTo>
                  <a:pt x="38595" y="75387"/>
                </a:lnTo>
                <a:lnTo>
                  <a:pt x="44323" y="73685"/>
                </a:lnTo>
                <a:lnTo>
                  <a:pt x="49301" y="70294"/>
                </a:lnTo>
                <a:lnTo>
                  <a:pt x="54292" y="66890"/>
                </a:lnTo>
                <a:lnTo>
                  <a:pt x="58293" y="61963"/>
                </a:lnTo>
                <a:lnTo>
                  <a:pt x="61315" y="55511"/>
                </a:lnTo>
                <a:lnTo>
                  <a:pt x="58267" y="52908"/>
                </a:lnTo>
                <a:lnTo>
                  <a:pt x="55740" y="56730"/>
                </a:lnTo>
                <a:lnTo>
                  <a:pt x="53086" y="59575"/>
                </a:lnTo>
                <a:lnTo>
                  <a:pt x="50330" y="61429"/>
                </a:lnTo>
                <a:lnTo>
                  <a:pt x="47574" y="63296"/>
                </a:lnTo>
                <a:lnTo>
                  <a:pt x="44640" y="64223"/>
                </a:lnTo>
                <a:lnTo>
                  <a:pt x="34404" y="64223"/>
                </a:lnTo>
                <a:lnTo>
                  <a:pt x="29197" y="61620"/>
                </a:lnTo>
                <a:close/>
              </a:path>
              <a:path w="61315" h="75387">
                <a:moveTo>
                  <a:pt x="25336" y="7772"/>
                </a:moveTo>
                <a:lnTo>
                  <a:pt x="28079" y="5588"/>
                </a:lnTo>
                <a:lnTo>
                  <a:pt x="35788" y="5588"/>
                </a:lnTo>
                <a:lnTo>
                  <a:pt x="39497" y="0"/>
                </a:lnTo>
                <a:lnTo>
                  <a:pt x="30657" y="0"/>
                </a:lnTo>
                <a:lnTo>
                  <a:pt x="25336" y="777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612595" y="3282384"/>
            <a:ext cx="125007" cy="47004"/>
          </a:xfrm>
          <a:custGeom>
            <a:avLst/>
            <a:gdLst/>
            <a:ahLst/>
            <a:cxnLst/>
            <a:rect l="l" t="t" r="r" b="b"/>
            <a:pathLst>
              <a:path w="79692" h="73291">
                <a:moveTo>
                  <a:pt x="6477" y="8991"/>
                </a:move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37655" y="73291"/>
                </a:lnTo>
                <a:lnTo>
                  <a:pt x="37655" y="68897"/>
                </a:lnTo>
                <a:lnTo>
                  <a:pt x="34569" y="68656"/>
                </a:lnTo>
                <a:lnTo>
                  <a:pt x="31140" y="66294"/>
                </a:lnTo>
                <a:lnTo>
                  <a:pt x="29235" y="62382"/>
                </a:lnTo>
                <a:lnTo>
                  <a:pt x="29235" y="19494"/>
                </a:lnTo>
                <a:lnTo>
                  <a:pt x="30086" y="18046"/>
                </a:lnTo>
                <a:lnTo>
                  <a:pt x="32219" y="15328"/>
                </a:lnTo>
                <a:lnTo>
                  <a:pt x="35242" y="11899"/>
                </a:lnTo>
                <a:lnTo>
                  <a:pt x="38595" y="10185"/>
                </a:lnTo>
                <a:lnTo>
                  <a:pt x="42265" y="10185"/>
                </a:lnTo>
                <a:lnTo>
                  <a:pt x="46659" y="11150"/>
                </a:lnTo>
                <a:lnTo>
                  <a:pt x="49631" y="15024"/>
                </a:lnTo>
                <a:lnTo>
                  <a:pt x="50380" y="17576"/>
                </a:lnTo>
                <a:lnTo>
                  <a:pt x="50380" y="62382"/>
                </a:lnTo>
                <a:lnTo>
                  <a:pt x="48514" y="66294"/>
                </a:lnTo>
                <a:lnTo>
                  <a:pt x="45110" y="68656"/>
                </a:lnTo>
                <a:lnTo>
                  <a:pt x="42037" y="68897"/>
                </a:lnTo>
                <a:lnTo>
                  <a:pt x="42037" y="73291"/>
                </a:lnTo>
                <a:lnTo>
                  <a:pt x="79692" y="73291"/>
                </a:lnTo>
                <a:lnTo>
                  <a:pt x="79692" y="68897"/>
                </a:lnTo>
                <a:lnTo>
                  <a:pt x="76619" y="68656"/>
                </a:lnTo>
                <a:lnTo>
                  <a:pt x="73177" y="66294"/>
                </a:lnTo>
                <a:lnTo>
                  <a:pt x="71285" y="62382"/>
                </a:lnTo>
                <a:lnTo>
                  <a:pt x="71285" y="15570"/>
                </a:lnTo>
                <a:lnTo>
                  <a:pt x="69621" y="9982"/>
                </a:lnTo>
                <a:lnTo>
                  <a:pt x="66294" y="5981"/>
                </a:lnTo>
                <a:lnTo>
                  <a:pt x="62979" y="1993"/>
                </a:lnTo>
                <a:lnTo>
                  <a:pt x="58318" y="0"/>
                </a:lnTo>
                <a:lnTo>
                  <a:pt x="45161" y="0"/>
                </a:lnTo>
                <a:lnTo>
                  <a:pt x="39166" y="2501"/>
                </a:lnTo>
                <a:lnTo>
                  <a:pt x="34302" y="7505"/>
                </a:lnTo>
                <a:lnTo>
                  <a:pt x="30632" y="11925"/>
                </a:lnTo>
                <a:lnTo>
                  <a:pt x="29235" y="14655"/>
                </a:lnTo>
                <a:lnTo>
                  <a:pt x="29235" y="2082"/>
                </a:ln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750093" y="3282376"/>
            <a:ext cx="47512" cy="38224"/>
          </a:xfrm>
          <a:custGeom>
            <a:avLst/>
            <a:gdLst/>
            <a:ahLst/>
            <a:cxnLst/>
            <a:rect l="l" t="t" r="r" b="b"/>
            <a:pathLst>
              <a:path w="30289" h="59601">
                <a:moveTo>
                  <a:pt x="23177" y="20967"/>
                </a:moveTo>
                <a:lnTo>
                  <a:pt x="25628" y="16001"/>
                </a:lnTo>
                <a:lnTo>
                  <a:pt x="30289" y="0"/>
                </a:lnTo>
                <a:lnTo>
                  <a:pt x="21208" y="0"/>
                </a:lnTo>
                <a:lnTo>
                  <a:pt x="21945" y="28206"/>
                </a:lnTo>
                <a:lnTo>
                  <a:pt x="23177" y="20967"/>
                </a:lnTo>
                <a:close/>
              </a:path>
              <a:path w="30289" h="59601">
                <a:moveTo>
                  <a:pt x="21945" y="28206"/>
                </a:moveTo>
                <a:lnTo>
                  <a:pt x="21208" y="0"/>
                </a:lnTo>
                <a:lnTo>
                  <a:pt x="13893" y="3467"/>
                </a:lnTo>
                <a:lnTo>
                  <a:pt x="8331" y="10388"/>
                </a:lnTo>
                <a:lnTo>
                  <a:pt x="6579" y="12779"/>
                </a:lnTo>
                <a:lnTo>
                  <a:pt x="1646" y="23951"/>
                </a:lnTo>
                <a:lnTo>
                  <a:pt x="0" y="37731"/>
                </a:lnTo>
                <a:lnTo>
                  <a:pt x="101" y="41547"/>
                </a:lnTo>
                <a:lnTo>
                  <a:pt x="2464" y="54801"/>
                </a:lnTo>
                <a:lnTo>
                  <a:pt x="7962" y="65227"/>
                </a:lnTo>
                <a:lnTo>
                  <a:pt x="13271" y="71996"/>
                </a:lnTo>
                <a:lnTo>
                  <a:pt x="20434" y="75387"/>
                </a:lnTo>
                <a:lnTo>
                  <a:pt x="34480" y="75387"/>
                </a:lnTo>
                <a:lnTo>
                  <a:pt x="39369" y="73151"/>
                </a:lnTo>
                <a:lnTo>
                  <a:pt x="44132" y="68681"/>
                </a:lnTo>
                <a:lnTo>
                  <a:pt x="45465" y="67398"/>
                </a:lnTo>
                <a:lnTo>
                  <a:pt x="47840" y="64592"/>
                </a:lnTo>
                <a:lnTo>
                  <a:pt x="47840" y="75387"/>
                </a:lnTo>
                <a:lnTo>
                  <a:pt x="53403" y="74091"/>
                </a:lnTo>
                <a:lnTo>
                  <a:pt x="58216" y="73126"/>
                </a:lnTo>
                <a:lnTo>
                  <a:pt x="62280" y="72478"/>
                </a:lnTo>
                <a:lnTo>
                  <a:pt x="66357" y="71932"/>
                </a:lnTo>
                <a:lnTo>
                  <a:pt x="71234" y="71412"/>
                </a:lnTo>
                <a:lnTo>
                  <a:pt x="76949" y="70916"/>
                </a:lnTo>
                <a:lnTo>
                  <a:pt x="76949" y="66001"/>
                </a:lnTo>
                <a:lnTo>
                  <a:pt x="76123" y="65938"/>
                </a:lnTo>
                <a:lnTo>
                  <a:pt x="73444" y="65735"/>
                </a:lnTo>
                <a:lnTo>
                  <a:pt x="70434" y="63474"/>
                </a:lnTo>
                <a:lnTo>
                  <a:pt x="68757" y="59651"/>
                </a:lnTo>
                <a:lnTo>
                  <a:pt x="68757" y="-31394"/>
                </a:lnTo>
                <a:lnTo>
                  <a:pt x="37058" y="-31394"/>
                </a:lnTo>
                <a:lnTo>
                  <a:pt x="37058" y="-27012"/>
                </a:lnTo>
                <a:lnTo>
                  <a:pt x="40525" y="-26809"/>
                </a:lnTo>
                <a:lnTo>
                  <a:pt x="43192" y="-25857"/>
                </a:lnTo>
                <a:lnTo>
                  <a:pt x="45059" y="-24142"/>
                </a:lnTo>
                <a:lnTo>
                  <a:pt x="47840" y="-20091"/>
                </a:lnTo>
                <a:lnTo>
                  <a:pt x="47840" y="9232"/>
                </a:lnTo>
                <a:lnTo>
                  <a:pt x="46253" y="7340"/>
                </a:lnTo>
                <a:lnTo>
                  <a:pt x="42862" y="4546"/>
                </a:lnTo>
                <a:lnTo>
                  <a:pt x="38836" y="1511"/>
                </a:lnTo>
                <a:lnTo>
                  <a:pt x="34645" y="0"/>
                </a:lnTo>
                <a:lnTo>
                  <a:pt x="30289" y="0"/>
                </a:lnTo>
                <a:lnTo>
                  <a:pt x="25628" y="16001"/>
                </a:lnTo>
                <a:lnTo>
                  <a:pt x="28092" y="11036"/>
                </a:lnTo>
                <a:lnTo>
                  <a:pt x="31699" y="8559"/>
                </a:lnTo>
                <a:lnTo>
                  <a:pt x="36461" y="8559"/>
                </a:lnTo>
                <a:lnTo>
                  <a:pt x="41325" y="9550"/>
                </a:lnTo>
                <a:lnTo>
                  <a:pt x="45186" y="12674"/>
                </a:lnTo>
                <a:lnTo>
                  <a:pt x="47840" y="15697"/>
                </a:lnTo>
                <a:lnTo>
                  <a:pt x="47840" y="56108"/>
                </a:lnTo>
                <a:lnTo>
                  <a:pt x="46558" y="58585"/>
                </a:lnTo>
                <a:lnTo>
                  <a:pt x="43599" y="62356"/>
                </a:lnTo>
                <a:lnTo>
                  <a:pt x="40932" y="65341"/>
                </a:lnTo>
                <a:lnTo>
                  <a:pt x="38049" y="66827"/>
                </a:lnTo>
                <a:lnTo>
                  <a:pt x="30708" y="66827"/>
                </a:lnTo>
                <a:lnTo>
                  <a:pt x="27470" y="64363"/>
                </a:lnTo>
                <a:lnTo>
                  <a:pt x="25260" y="59423"/>
                </a:lnTo>
                <a:lnTo>
                  <a:pt x="23050" y="54482"/>
                </a:lnTo>
                <a:lnTo>
                  <a:pt x="21945" y="47256"/>
                </a:lnTo>
                <a:lnTo>
                  <a:pt x="21945" y="2820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879425" y="3282376"/>
            <a:ext cx="96180" cy="48348"/>
          </a:xfrm>
          <a:custGeom>
            <a:avLst/>
            <a:gdLst/>
            <a:ahLst/>
            <a:cxnLst/>
            <a:rect l="l" t="t" r="r" b="b"/>
            <a:pathLst>
              <a:path w="61315" h="75387">
                <a:moveTo>
                  <a:pt x="29197" y="61620"/>
                </a:moveTo>
                <a:lnTo>
                  <a:pt x="25869" y="56413"/>
                </a:lnTo>
                <a:lnTo>
                  <a:pt x="22936" y="51701"/>
                </a:lnTo>
                <a:lnTo>
                  <a:pt x="21247" y="44805"/>
                </a:lnTo>
                <a:lnTo>
                  <a:pt x="20802" y="35725"/>
                </a:lnTo>
                <a:lnTo>
                  <a:pt x="61302" y="35725"/>
                </a:lnTo>
                <a:lnTo>
                  <a:pt x="61315" y="23672"/>
                </a:lnTo>
                <a:lnTo>
                  <a:pt x="58420" y="15760"/>
                </a:lnTo>
                <a:lnTo>
                  <a:pt x="52616" y="9461"/>
                </a:lnTo>
                <a:lnTo>
                  <a:pt x="46812" y="3149"/>
                </a:lnTo>
                <a:lnTo>
                  <a:pt x="39497" y="0"/>
                </a:lnTo>
                <a:lnTo>
                  <a:pt x="35788" y="5588"/>
                </a:lnTo>
                <a:lnTo>
                  <a:pt x="38620" y="7264"/>
                </a:lnTo>
                <a:lnTo>
                  <a:pt x="40259" y="10604"/>
                </a:lnTo>
                <a:lnTo>
                  <a:pt x="41897" y="13957"/>
                </a:lnTo>
                <a:lnTo>
                  <a:pt x="42722" y="19799"/>
                </a:lnTo>
                <a:lnTo>
                  <a:pt x="42799" y="29845"/>
                </a:lnTo>
                <a:lnTo>
                  <a:pt x="20878" y="29845"/>
                </a:lnTo>
                <a:lnTo>
                  <a:pt x="20929" y="22059"/>
                </a:lnTo>
                <a:lnTo>
                  <a:pt x="21793" y="16154"/>
                </a:lnTo>
                <a:lnTo>
                  <a:pt x="23482" y="12128"/>
                </a:lnTo>
                <a:lnTo>
                  <a:pt x="25336" y="7772"/>
                </a:lnTo>
                <a:lnTo>
                  <a:pt x="30657" y="0"/>
                </a:lnTo>
                <a:lnTo>
                  <a:pt x="21831" y="0"/>
                </a:lnTo>
                <a:lnTo>
                  <a:pt x="14516" y="3581"/>
                </a:lnTo>
                <a:lnTo>
                  <a:pt x="8712" y="10718"/>
                </a:lnTo>
                <a:lnTo>
                  <a:pt x="6978" y="13034"/>
                </a:lnTo>
                <a:lnTo>
                  <a:pt x="1745" y="24269"/>
                </a:lnTo>
                <a:lnTo>
                  <a:pt x="0" y="37731"/>
                </a:lnTo>
                <a:lnTo>
                  <a:pt x="105" y="41148"/>
                </a:lnTo>
                <a:lnTo>
                  <a:pt x="2809" y="54009"/>
                </a:lnTo>
                <a:lnTo>
                  <a:pt x="9156" y="64668"/>
                </a:lnTo>
                <a:lnTo>
                  <a:pt x="15265" y="71818"/>
                </a:lnTo>
                <a:lnTo>
                  <a:pt x="22923" y="75387"/>
                </a:lnTo>
                <a:lnTo>
                  <a:pt x="38595" y="75387"/>
                </a:lnTo>
                <a:lnTo>
                  <a:pt x="44323" y="73685"/>
                </a:lnTo>
                <a:lnTo>
                  <a:pt x="49301" y="70294"/>
                </a:lnTo>
                <a:lnTo>
                  <a:pt x="54292" y="66890"/>
                </a:lnTo>
                <a:lnTo>
                  <a:pt x="58293" y="61963"/>
                </a:lnTo>
                <a:lnTo>
                  <a:pt x="61315" y="55511"/>
                </a:lnTo>
                <a:lnTo>
                  <a:pt x="58267" y="52908"/>
                </a:lnTo>
                <a:lnTo>
                  <a:pt x="55740" y="56730"/>
                </a:lnTo>
                <a:lnTo>
                  <a:pt x="53086" y="59575"/>
                </a:lnTo>
                <a:lnTo>
                  <a:pt x="50330" y="61429"/>
                </a:lnTo>
                <a:lnTo>
                  <a:pt x="47574" y="63296"/>
                </a:lnTo>
                <a:lnTo>
                  <a:pt x="44640" y="64223"/>
                </a:lnTo>
                <a:lnTo>
                  <a:pt x="34404" y="64223"/>
                </a:lnTo>
                <a:lnTo>
                  <a:pt x="29197" y="61620"/>
                </a:lnTo>
                <a:close/>
              </a:path>
              <a:path w="61315" h="75387">
                <a:moveTo>
                  <a:pt x="25336" y="7772"/>
                </a:moveTo>
                <a:lnTo>
                  <a:pt x="28079" y="5588"/>
                </a:lnTo>
                <a:lnTo>
                  <a:pt x="35788" y="5588"/>
                </a:lnTo>
                <a:lnTo>
                  <a:pt x="39497" y="0"/>
                </a:lnTo>
                <a:lnTo>
                  <a:pt x="30657" y="0"/>
                </a:lnTo>
                <a:lnTo>
                  <a:pt x="25336" y="777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988093" y="3282376"/>
            <a:ext cx="47512" cy="38224"/>
          </a:xfrm>
          <a:custGeom>
            <a:avLst/>
            <a:gdLst/>
            <a:ahLst/>
            <a:cxnLst/>
            <a:rect l="l" t="t" r="r" b="b"/>
            <a:pathLst>
              <a:path w="30289" h="59601">
                <a:moveTo>
                  <a:pt x="23177" y="20967"/>
                </a:moveTo>
                <a:lnTo>
                  <a:pt x="25628" y="16001"/>
                </a:lnTo>
                <a:lnTo>
                  <a:pt x="30289" y="0"/>
                </a:lnTo>
                <a:lnTo>
                  <a:pt x="21208" y="0"/>
                </a:lnTo>
                <a:lnTo>
                  <a:pt x="21945" y="28206"/>
                </a:lnTo>
                <a:lnTo>
                  <a:pt x="23177" y="20967"/>
                </a:lnTo>
                <a:close/>
              </a:path>
              <a:path w="30289" h="59601">
                <a:moveTo>
                  <a:pt x="21945" y="28206"/>
                </a:moveTo>
                <a:lnTo>
                  <a:pt x="21208" y="0"/>
                </a:lnTo>
                <a:lnTo>
                  <a:pt x="13893" y="3467"/>
                </a:lnTo>
                <a:lnTo>
                  <a:pt x="8331" y="10388"/>
                </a:lnTo>
                <a:lnTo>
                  <a:pt x="6579" y="12779"/>
                </a:lnTo>
                <a:lnTo>
                  <a:pt x="1646" y="23951"/>
                </a:lnTo>
                <a:lnTo>
                  <a:pt x="0" y="37731"/>
                </a:lnTo>
                <a:lnTo>
                  <a:pt x="101" y="41547"/>
                </a:lnTo>
                <a:lnTo>
                  <a:pt x="2464" y="54801"/>
                </a:lnTo>
                <a:lnTo>
                  <a:pt x="7962" y="65227"/>
                </a:lnTo>
                <a:lnTo>
                  <a:pt x="13271" y="71996"/>
                </a:lnTo>
                <a:lnTo>
                  <a:pt x="20434" y="75387"/>
                </a:lnTo>
                <a:lnTo>
                  <a:pt x="34480" y="75387"/>
                </a:lnTo>
                <a:lnTo>
                  <a:pt x="39369" y="73151"/>
                </a:lnTo>
                <a:lnTo>
                  <a:pt x="44132" y="68681"/>
                </a:lnTo>
                <a:lnTo>
                  <a:pt x="45465" y="67398"/>
                </a:lnTo>
                <a:lnTo>
                  <a:pt x="47840" y="64592"/>
                </a:lnTo>
                <a:lnTo>
                  <a:pt x="47840" y="75387"/>
                </a:lnTo>
                <a:lnTo>
                  <a:pt x="53403" y="74091"/>
                </a:lnTo>
                <a:lnTo>
                  <a:pt x="58216" y="73126"/>
                </a:lnTo>
                <a:lnTo>
                  <a:pt x="62280" y="72478"/>
                </a:lnTo>
                <a:lnTo>
                  <a:pt x="66357" y="71932"/>
                </a:lnTo>
                <a:lnTo>
                  <a:pt x="71234" y="71412"/>
                </a:lnTo>
                <a:lnTo>
                  <a:pt x="76949" y="70916"/>
                </a:lnTo>
                <a:lnTo>
                  <a:pt x="76949" y="66001"/>
                </a:lnTo>
                <a:lnTo>
                  <a:pt x="76123" y="65938"/>
                </a:lnTo>
                <a:lnTo>
                  <a:pt x="73444" y="65735"/>
                </a:lnTo>
                <a:lnTo>
                  <a:pt x="70434" y="63474"/>
                </a:lnTo>
                <a:lnTo>
                  <a:pt x="68757" y="59651"/>
                </a:lnTo>
                <a:lnTo>
                  <a:pt x="68757" y="-31394"/>
                </a:lnTo>
                <a:lnTo>
                  <a:pt x="37058" y="-31394"/>
                </a:lnTo>
                <a:lnTo>
                  <a:pt x="37058" y="-27012"/>
                </a:lnTo>
                <a:lnTo>
                  <a:pt x="40525" y="-26809"/>
                </a:lnTo>
                <a:lnTo>
                  <a:pt x="43192" y="-25857"/>
                </a:lnTo>
                <a:lnTo>
                  <a:pt x="45059" y="-24142"/>
                </a:lnTo>
                <a:lnTo>
                  <a:pt x="47840" y="-20091"/>
                </a:lnTo>
                <a:lnTo>
                  <a:pt x="47840" y="9232"/>
                </a:lnTo>
                <a:lnTo>
                  <a:pt x="46253" y="7340"/>
                </a:lnTo>
                <a:lnTo>
                  <a:pt x="42862" y="4546"/>
                </a:lnTo>
                <a:lnTo>
                  <a:pt x="38836" y="1511"/>
                </a:lnTo>
                <a:lnTo>
                  <a:pt x="34645" y="0"/>
                </a:lnTo>
                <a:lnTo>
                  <a:pt x="30289" y="0"/>
                </a:lnTo>
                <a:lnTo>
                  <a:pt x="25628" y="16001"/>
                </a:lnTo>
                <a:lnTo>
                  <a:pt x="28092" y="11036"/>
                </a:lnTo>
                <a:lnTo>
                  <a:pt x="31699" y="8559"/>
                </a:lnTo>
                <a:lnTo>
                  <a:pt x="36461" y="8559"/>
                </a:lnTo>
                <a:lnTo>
                  <a:pt x="41325" y="9550"/>
                </a:lnTo>
                <a:lnTo>
                  <a:pt x="45186" y="12674"/>
                </a:lnTo>
                <a:lnTo>
                  <a:pt x="47840" y="15697"/>
                </a:lnTo>
                <a:lnTo>
                  <a:pt x="47840" y="56108"/>
                </a:lnTo>
                <a:lnTo>
                  <a:pt x="46558" y="58585"/>
                </a:lnTo>
                <a:lnTo>
                  <a:pt x="43599" y="62356"/>
                </a:lnTo>
                <a:lnTo>
                  <a:pt x="40932" y="65341"/>
                </a:lnTo>
                <a:lnTo>
                  <a:pt x="38049" y="66827"/>
                </a:lnTo>
                <a:lnTo>
                  <a:pt x="30708" y="66827"/>
                </a:lnTo>
                <a:lnTo>
                  <a:pt x="27470" y="64363"/>
                </a:lnTo>
                <a:lnTo>
                  <a:pt x="25260" y="59423"/>
                </a:lnTo>
                <a:lnTo>
                  <a:pt x="23050" y="54482"/>
                </a:lnTo>
                <a:lnTo>
                  <a:pt x="21945" y="47256"/>
                </a:lnTo>
                <a:lnTo>
                  <a:pt x="21945" y="2820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130875" y="3282376"/>
            <a:ext cx="40958" cy="48348"/>
          </a:xfrm>
          <a:custGeom>
            <a:avLst/>
            <a:gdLst/>
            <a:ahLst/>
            <a:cxnLst/>
            <a:rect l="l" t="t" r="r" b="b"/>
            <a:pathLst>
              <a:path w="26111" h="75387">
                <a:moveTo>
                  <a:pt x="26111" y="62357"/>
                </a:moveTo>
                <a:lnTo>
                  <a:pt x="26111" y="58686"/>
                </a:lnTo>
                <a:lnTo>
                  <a:pt x="24853" y="55587"/>
                </a:lnTo>
                <a:lnTo>
                  <a:pt x="19837" y="50533"/>
                </a:lnTo>
                <a:lnTo>
                  <a:pt x="16738" y="49263"/>
                </a:lnTo>
                <a:lnTo>
                  <a:pt x="9372" y="49263"/>
                </a:lnTo>
                <a:lnTo>
                  <a:pt x="6273" y="50533"/>
                </a:lnTo>
                <a:lnTo>
                  <a:pt x="1244" y="55587"/>
                </a:lnTo>
                <a:lnTo>
                  <a:pt x="0" y="58686"/>
                </a:lnTo>
                <a:lnTo>
                  <a:pt x="0" y="66027"/>
                </a:lnTo>
                <a:lnTo>
                  <a:pt x="1244" y="69113"/>
                </a:lnTo>
                <a:lnTo>
                  <a:pt x="6273" y="74129"/>
                </a:lnTo>
                <a:lnTo>
                  <a:pt x="9372" y="75387"/>
                </a:lnTo>
                <a:lnTo>
                  <a:pt x="16738" y="75387"/>
                </a:lnTo>
                <a:lnTo>
                  <a:pt x="19837" y="74129"/>
                </a:lnTo>
                <a:lnTo>
                  <a:pt x="24853" y="69113"/>
                </a:lnTo>
                <a:lnTo>
                  <a:pt x="26111" y="66027"/>
                </a:lnTo>
                <a:lnTo>
                  <a:pt x="26111" y="62357"/>
                </a:lnTo>
                <a:close/>
              </a:path>
              <a:path w="26111" h="75387">
                <a:moveTo>
                  <a:pt x="26111" y="13093"/>
                </a:moveTo>
                <a:lnTo>
                  <a:pt x="26111" y="9423"/>
                </a:lnTo>
                <a:lnTo>
                  <a:pt x="24853" y="6324"/>
                </a:lnTo>
                <a:lnTo>
                  <a:pt x="19837" y="1270"/>
                </a:lnTo>
                <a:lnTo>
                  <a:pt x="16738" y="0"/>
                </a:lnTo>
                <a:lnTo>
                  <a:pt x="9372" y="0"/>
                </a:lnTo>
                <a:lnTo>
                  <a:pt x="6273" y="1270"/>
                </a:lnTo>
                <a:lnTo>
                  <a:pt x="1244" y="6324"/>
                </a:lnTo>
                <a:lnTo>
                  <a:pt x="0" y="9423"/>
                </a:lnTo>
                <a:lnTo>
                  <a:pt x="0" y="16764"/>
                </a:lnTo>
                <a:lnTo>
                  <a:pt x="1244" y="19862"/>
                </a:lnTo>
                <a:lnTo>
                  <a:pt x="6273" y="24866"/>
                </a:lnTo>
                <a:lnTo>
                  <a:pt x="9372" y="26123"/>
                </a:lnTo>
                <a:lnTo>
                  <a:pt x="16738" y="26123"/>
                </a:lnTo>
                <a:lnTo>
                  <a:pt x="19837" y="24866"/>
                </a:lnTo>
                <a:lnTo>
                  <a:pt x="24853" y="19862"/>
                </a:lnTo>
                <a:lnTo>
                  <a:pt x="26111" y="16764"/>
                </a:lnTo>
                <a:lnTo>
                  <a:pt x="26111" y="1309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368325" y="3448238"/>
            <a:ext cx="90005" cy="68482"/>
          </a:xfrm>
          <a:custGeom>
            <a:avLst/>
            <a:gdLst/>
            <a:ahLst/>
            <a:cxnLst/>
            <a:rect l="l" t="t" r="r" b="b"/>
            <a:pathLst>
              <a:path w="57378" h="106781">
                <a:moveTo>
                  <a:pt x="57378" y="106781"/>
                </a:moveTo>
                <a:lnTo>
                  <a:pt x="57378" y="102400"/>
                </a:lnTo>
                <a:lnTo>
                  <a:pt x="49860" y="102400"/>
                </a:lnTo>
                <a:lnTo>
                  <a:pt x="45783" y="101460"/>
                </a:lnTo>
                <a:lnTo>
                  <a:pt x="41071" y="97739"/>
                </a:lnTo>
                <a:lnTo>
                  <a:pt x="39890" y="94551"/>
                </a:lnTo>
                <a:lnTo>
                  <a:pt x="39890" y="0"/>
                </a:lnTo>
                <a:lnTo>
                  <a:pt x="0" y="17119"/>
                </a:lnTo>
                <a:lnTo>
                  <a:pt x="0" y="21729"/>
                </a:lnTo>
                <a:lnTo>
                  <a:pt x="4622" y="19646"/>
                </a:lnTo>
                <a:lnTo>
                  <a:pt x="9182" y="17564"/>
                </a:lnTo>
                <a:lnTo>
                  <a:pt x="12407" y="17132"/>
                </a:lnTo>
                <a:lnTo>
                  <a:pt x="16179" y="19557"/>
                </a:lnTo>
                <a:lnTo>
                  <a:pt x="17119" y="22669"/>
                </a:lnTo>
                <a:lnTo>
                  <a:pt x="17119" y="94551"/>
                </a:lnTo>
                <a:lnTo>
                  <a:pt x="16001" y="97726"/>
                </a:lnTo>
                <a:lnTo>
                  <a:pt x="11493" y="101447"/>
                </a:lnTo>
                <a:lnTo>
                  <a:pt x="7594" y="102400"/>
                </a:lnTo>
                <a:lnTo>
                  <a:pt x="457" y="102400"/>
                </a:lnTo>
                <a:lnTo>
                  <a:pt x="457" y="106781"/>
                </a:lnTo>
                <a:lnTo>
                  <a:pt x="57378" y="1067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491839" y="3501302"/>
            <a:ext cx="40958" cy="16753"/>
          </a:xfrm>
          <a:custGeom>
            <a:avLst/>
            <a:gdLst/>
            <a:ahLst/>
            <a:cxnLst/>
            <a:rect l="l" t="t" r="r" b="b"/>
            <a:pathLst>
              <a:path w="26111" h="26123">
                <a:moveTo>
                  <a:pt x="13055" y="0"/>
                </a:moveTo>
                <a:lnTo>
                  <a:pt x="9372" y="0"/>
                </a:lnTo>
                <a:lnTo>
                  <a:pt x="6273" y="1270"/>
                </a:lnTo>
                <a:lnTo>
                  <a:pt x="1244" y="6324"/>
                </a:lnTo>
                <a:lnTo>
                  <a:pt x="0" y="9423"/>
                </a:lnTo>
                <a:lnTo>
                  <a:pt x="0" y="16764"/>
                </a:lnTo>
                <a:lnTo>
                  <a:pt x="1244" y="19850"/>
                </a:lnTo>
                <a:lnTo>
                  <a:pt x="6273" y="24866"/>
                </a:lnTo>
                <a:lnTo>
                  <a:pt x="9372" y="26123"/>
                </a:lnTo>
                <a:lnTo>
                  <a:pt x="16738" y="26123"/>
                </a:lnTo>
                <a:lnTo>
                  <a:pt x="19837" y="24866"/>
                </a:lnTo>
                <a:lnTo>
                  <a:pt x="24853" y="19850"/>
                </a:lnTo>
                <a:lnTo>
                  <a:pt x="26111" y="16764"/>
                </a:lnTo>
                <a:lnTo>
                  <a:pt x="26111" y="9423"/>
                </a:lnTo>
                <a:lnTo>
                  <a:pt x="24853" y="6324"/>
                </a:lnTo>
                <a:lnTo>
                  <a:pt x="19837" y="1270"/>
                </a:lnTo>
                <a:lnTo>
                  <a:pt x="16738" y="0"/>
                </a:lnTo>
                <a:lnTo>
                  <a:pt x="1305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631431" y="3448238"/>
            <a:ext cx="172320" cy="69818"/>
          </a:xfrm>
          <a:custGeom>
            <a:avLst/>
            <a:gdLst/>
            <a:ahLst/>
            <a:cxnLst/>
            <a:rect l="l" t="t" r="r" b="b"/>
            <a:pathLst>
              <a:path w="109855" h="108864">
                <a:moveTo>
                  <a:pt x="49392" y="26"/>
                </a:moveTo>
                <a:lnTo>
                  <a:pt x="36272" y="2017"/>
                </a:lnTo>
                <a:lnTo>
                  <a:pt x="24672" y="7164"/>
                </a:lnTo>
                <a:lnTo>
                  <a:pt x="14592" y="15468"/>
                </a:lnTo>
                <a:lnTo>
                  <a:pt x="5429" y="28768"/>
                </a:lnTo>
                <a:lnTo>
                  <a:pt x="1357" y="40870"/>
                </a:lnTo>
                <a:lnTo>
                  <a:pt x="0" y="54470"/>
                </a:lnTo>
                <a:lnTo>
                  <a:pt x="177" y="59707"/>
                </a:lnTo>
                <a:lnTo>
                  <a:pt x="2541" y="73051"/>
                </a:lnTo>
                <a:lnTo>
                  <a:pt x="7653" y="84552"/>
                </a:lnTo>
                <a:lnTo>
                  <a:pt x="15506" y="94208"/>
                </a:lnTo>
                <a:lnTo>
                  <a:pt x="20232" y="98145"/>
                </a:lnTo>
                <a:lnTo>
                  <a:pt x="30886" y="104099"/>
                </a:lnTo>
                <a:lnTo>
                  <a:pt x="43337" y="107672"/>
                </a:lnTo>
                <a:lnTo>
                  <a:pt x="57581" y="108864"/>
                </a:lnTo>
                <a:lnTo>
                  <a:pt x="58726" y="108855"/>
                </a:lnTo>
                <a:lnTo>
                  <a:pt x="72298" y="107896"/>
                </a:lnTo>
                <a:lnTo>
                  <a:pt x="84709" y="105368"/>
                </a:lnTo>
                <a:lnTo>
                  <a:pt x="95961" y="101269"/>
                </a:lnTo>
                <a:lnTo>
                  <a:pt x="95961" y="73545"/>
                </a:lnTo>
                <a:lnTo>
                  <a:pt x="96901" y="70358"/>
                </a:lnTo>
                <a:lnTo>
                  <a:pt x="100672" y="66636"/>
                </a:lnTo>
                <a:lnTo>
                  <a:pt x="103886" y="65709"/>
                </a:lnTo>
                <a:lnTo>
                  <a:pt x="109855" y="65709"/>
                </a:lnTo>
                <a:lnTo>
                  <a:pt x="109855" y="61760"/>
                </a:lnTo>
                <a:lnTo>
                  <a:pt x="54762" y="61760"/>
                </a:lnTo>
                <a:lnTo>
                  <a:pt x="54762" y="65709"/>
                </a:lnTo>
                <a:lnTo>
                  <a:pt x="61760" y="65709"/>
                </a:lnTo>
                <a:lnTo>
                  <a:pt x="65544" y="66636"/>
                </a:lnTo>
                <a:lnTo>
                  <a:pt x="69964" y="70358"/>
                </a:lnTo>
                <a:lnTo>
                  <a:pt x="71069" y="73545"/>
                </a:lnTo>
                <a:lnTo>
                  <a:pt x="71069" y="93764"/>
                </a:lnTo>
                <a:lnTo>
                  <a:pt x="70116" y="97459"/>
                </a:lnTo>
                <a:lnTo>
                  <a:pt x="66294" y="101815"/>
                </a:lnTo>
                <a:lnTo>
                  <a:pt x="62979" y="102984"/>
                </a:lnTo>
                <a:lnTo>
                  <a:pt x="58267" y="103136"/>
                </a:lnTo>
                <a:lnTo>
                  <a:pt x="46456" y="103212"/>
                </a:lnTo>
                <a:lnTo>
                  <a:pt x="39217" y="99123"/>
                </a:lnTo>
                <a:lnTo>
                  <a:pt x="34302" y="90970"/>
                </a:lnTo>
                <a:lnTo>
                  <a:pt x="30429" y="82221"/>
                </a:lnTo>
                <a:lnTo>
                  <a:pt x="27809" y="69911"/>
                </a:lnTo>
                <a:lnTo>
                  <a:pt x="26936" y="54838"/>
                </a:lnTo>
                <a:lnTo>
                  <a:pt x="27574" y="41860"/>
                </a:lnTo>
                <a:lnTo>
                  <a:pt x="29890" y="29231"/>
                </a:lnTo>
                <a:lnTo>
                  <a:pt x="33896" y="19088"/>
                </a:lnTo>
                <a:lnTo>
                  <a:pt x="38531" y="10579"/>
                </a:lnTo>
                <a:lnTo>
                  <a:pt x="44996" y="6324"/>
                </a:lnTo>
                <a:lnTo>
                  <a:pt x="61760" y="6324"/>
                </a:lnTo>
                <a:lnTo>
                  <a:pt x="69278" y="8978"/>
                </a:lnTo>
                <a:lnTo>
                  <a:pt x="75857" y="14287"/>
                </a:lnTo>
                <a:lnTo>
                  <a:pt x="84942" y="24473"/>
                </a:lnTo>
                <a:lnTo>
                  <a:pt x="90843" y="36614"/>
                </a:lnTo>
                <a:lnTo>
                  <a:pt x="95021" y="36614"/>
                </a:lnTo>
                <a:lnTo>
                  <a:pt x="95034" y="0"/>
                </a:lnTo>
                <a:lnTo>
                  <a:pt x="90881" y="0"/>
                </a:lnTo>
                <a:lnTo>
                  <a:pt x="89611" y="3048"/>
                </a:lnTo>
                <a:lnTo>
                  <a:pt x="87668" y="5969"/>
                </a:lnTo>
                <a:lnTo>
                  <a:pt x="84340" y="7264"/>
                </a:lnTo>
                <a:lnTo>
                  <a:pt x="80987" y="6324"/>
                </a:lnTo>
                <a:lnTo>
                  <a:pt x="76575" y="4405"/>
                </a:lnTo>
                <a:lnTo>
                  <a:pt x="64539" y="1101"/>
                </a:lnTo>
                <a:lnTo>
                  <a:pt x="51219" y="0"/>
                </a:lnTo>
                <a:lnTo>
                  <a:pt x="49392" y="2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12952" y="3469716"/>
            <a:ext cx="61038" cy="48348"/>
          </a:xfrm>
          <a:custGeom>
            <a:avLst/>
            <a:gdLst/>
            <a:ahLst/>
            <a:cxnLst/>
            <a:rect l="l" t="t" r="r" b="b"/>
            <a:pathLst>
              <a:path w="38912" h="75387">
                <a:moveTo>
                  <a:pt x="34455" y="69799"/>
                </a:moveTo>
                <a:lnTo>
                  <a:pt x="30035" y="69799"/>
                </a:lnTo>
                <a:lnTo>
                  <a:pt x="26936" y="67182"/>
                </a:lnTo>
                <a:lnTo>
                  <a:pt x="25145" y="61950"/>
                </a:lnTo>
                <a:lnTo>
                  <a:pt x="21534" y="72995"/>
                </a:lnTo>
                <a:lnTo>
                  <a:pt x="34455" y="75387"/>
                </a:lnTo>
                <a:lnTo>
                  <a:pt x="36126" y="75352"/>
                </a:lnTo>
                <a:lnTo>
                  <a:pt x="38912" y="69799"/>
                </a:lnTo>
                <a:lnTo>
                  <a:pt x="34455" y="69799"/>
                </a:lnTo>
                <a:close/>
              </a:path>
              <a:path w="38912" h="75387">
                <a:moveTo>
                  <a:pt x="0" y="37731"/>
                </a:moveTo>
                <a:lnTo>
                  <a:pt x="126" y="41345"/>
                </a:lnTo>
                <a:lnTo>
                  <a:pt x="3033" y="54084"/>
                </a:lnTo>
                <a:lnTo>
                  <a:pt x="9778" y="64668"/>
                </a:lnTo>
                <a:lnTo>
                  <a:pt x="10889" y="65831"/>
                </a:lnTo>
                <a:lnTo>
                  <a:pt x="21534" y="72995"/>
                </a:lnTo>
                <a:lnTo>
                  <a:pt x="25145" y="61950"/>
                </a:lnTo>
                <a:lnTo>
                  <a:pt x="24745" y="60654"/>
                </a:lnTo>
                <a:lnTo>
                  <a:pt x="23038" y="50082"/>
                </a:lnTo>
                <a:lnTo>
                  <a:pt x="22466" y="34531"/>
                </a:lnTo>
                <a:lnTo>
                  <a:pt x="22466" y="23812"/>
                </a:lnTo>
                <a:lnTo>
                  <a:pt x="23367" y="16306"/>
                </a:lnTo>
                <a:lnTo>
                  <a:pt x="25145" y="12014"/>
                </a:lnTo>
                <a:lnTo>
                  <a:pt x="26936" y="7721"/>
                </a:lnTo>
                <a:lnTo>
                  <a:pt x="30035" y="5587"/>
                </a:lnTo>
                <a:lnTo>
                  <a:pt x="38912" y="5587"/>
                </a:lnTo>
                <a:lnTo>
                  <a:pt x="42036" y="7721"/>
                </a:lnTo>
                <a:lnTo>
                  <a:pt x="43827" y="12014"/>
                </a:lnTo>
                <a:lnTo>
                  <a:pt x="45618" y="16306"/>
                </a:lnTo>
                <a:lnTo>
                  <a:pt x="46507" y="23812"/>
                </a:lnTo>
                <a:lnTo>
                  <a:pt x="46491" y="37513"/>
                </a:lnTo>
                <a:lnTo>
                  <a:pt x="45730" y="52222"/>
                </a:lnTo>
                <a:lnTo>
                  <a:pt x="43827" y="61950"/>
                </a:lnTo>
                <a:lnTo>
                  <a:pt x="42036" y="67182"/>
                </a:lnTo>
                <a:lnTo>
                  <a:pt x="38912" y="69799"/>
                </a:lnTo>
                <a:lnTo>
                  <a:pt x="36126" y="75352"/>
                </a:lnTo>
                <a:lnTo>
                  <a:pt x="48764" y="72391"/>
                </a:lnTo>
                <a:lnTo>
                  <a:pt x="59156" y="64668"/>
                </a:lnTo>
                <a:lnTo>
                  <a:pt x="61270" y="62150"/>
                </a:lnTo>
                <a:lnTo>
                  <a:pt x="67050" y="51017"/>
                </a:lnTo>
                <a:lnTo>
                  <a:pt x="68973" y="37731"/>
                </a:lnTo>
                <a:lnTo>
                  <a:pt x="68841" y="34015"/>
                </a:lnTo>
                <a:lnTo>
                  <a:pt x="65919" y="21273"/>
                </a:lnTo>
                <a:lnTo>
                  <a:pt x="59156" y="10718"/>
                </a:lnTo>
                <a:lnTo>
                  <a:pt x="47363" y="2382"/>
                </a:lnTo>
                <a:lnTo>
                  <a:pt x="34455" y="0"/>
                </a:lnTo>
                <a:lnTo>
                  <a:pt x="32806" y="33"/>
                </a:lnTo>
                <a:lnTo>
                  <a:pt x="20155" y="2985"/>
                </a:lnTo>
                <a:lnTo>
                  <a:pt x="9778" y="10718"/>
                </a:lnTo>
                <a:lnTo>
                  <a:pt x="7645" y="13274"/>
                </a:lnTo>
                <a:lnTo>
                  <a:pt x="1912" y="24408"/>
                </a:lnTo>
                <a:lnTo>
                  <a:pt x="0" y="37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929316" y="3471054"/>
            <a:ext cx="165885" cy="47199"/>
          </a:xfrm>
          <a:custGeom>
            <a:avLst/>
            <a:gdLst/>
            <a:ahLst/>
            <a:cxnLst/>
            <a:rect l="l" t="t" r="r" b="b"/>
            <a:pathLst>
              <a:path w="105752" h="73596">
                <a:moveTo>
                  <a:pt x="1943" y="4394"/>
                </a:moveTo>
                <a:lnTo>
                  <a:pt x="4914" y="6248"/>
                </a:lnTo>
                <a:lnTo>
                  <a:pt x="6476" y="9309"/>
                </a:lnTo>
                <a:lnTo>
                  <a:pt x="32003" y="73596"/>
                </a:lnTo>
                <a:lnTo>
                  <a:pt x="35204" y="73596"/>
                </a:lnTo>
                <a:lnTo>
                  <a:pt x="55359" y="24739"/>
                </a:lnTo>
                <a:lnTo>
                  <a:pt x="71589" y="73596"/>
                </a:lnTo>
                <a:lnTo>
                  <a:pt x="74421" y="73596"/>
                </a:lnTo>
                <a:lnTo>
                  <a:pt x="97193" y="14287"/>
                </a:lnTo>
                <a:lnTo>
                  <a:pt x="98628" y="10668"/>
                </a:lnTo>
                <a:lnTo>
                  <a:pt x="99961" y="8115"/>
                </a:lnTo>
                <a:lnTo>
                  <a:pt x="102387" y="5130"/>
                </a:lnTo>
                <a:lnTo>
                  <a:pt x="105752" y="4394"/>
                </a:lnTo>
                <a:lnTo>
                  <a:pt x="105752" y="0"/>
                </a:lnTo>
                <a:lnTo>
                  <a:pt x="86182" y="0"/>
                </a:lnTo>
                <a:lnTo>
                  <a:pt x="86182" y="4394"/>
                </a:lnTo>
                <a:lnTo>
                  <a:pt x="90195" y="4394"/>
                </a:lnTo>
                <a:lnTo>
                  <a:pt x="92062" y="5207"/>
                </a:lnTo>
                <a:lnTo>
                  <a:pt x="93306" y="8483"/>
                </a:lnTo>
                <a:lnTo>
                  <a:pt x="92824" y="11290"/>
                </a:lnTo>
                <a:lnTo>
                  <a:pt x="91236" y="15252"/>
                </a:lnTo>
                <a:lnTo>
                  <a:pt x="80797" y="42862"/>
                </a:lnTo>
                <a:lnTo>
                  <a:pt x="70827" y="12280"/>
                </a:lnTo>
                <a:lnTo>
                  <a:pt x="69837" y="9398"/>
                </a:lnTo>
                <a:lnTo>
                  <a:pt x="70713" y="6172"/>
                </a:lnTo>
                <a:lnTo>
                  <a:pt x="73698" y="4394"/>
                </a:lnTo>
                <a:lnTo>
                  <a:pt x="77889" y="4394"/>
                </a:lnTo>
                <a:lnTo>
                  <a:pt x="77889" y="0"/>
                </a:lnTo>
                <a:lnTo>
                  <a:pt x="43014" y="0"/>
                </a:lnTo>
                <a:lnTo>
                  <a:pt x="43014" y="4394"/>
                </a:lnTo>
                <a:lnTo>
                  <a:pt x="45402" y="4394"/>
                </a:lnTo>
                <a:lnTo>
                  <a:pt x="48767" y="6248"/>
                </a:lnTo>
                <a:lnTo>
                  <a:pt x="50241" y="9309"/>
                </a:lnTo>
                <a:lnTo>
                  <a:pt x="52882" y="17259"/>
                </a:lnTo>
                <a:lnTo>
                  <a:pt x="41948" y="43980"/>
                </a:lnTo>
                <a:lnTo>
                  <a:pt x="29844" y="12280"/>
                </a:lnTo>
                <a:lnTo>
                  <a:pt x="28701" y="9398"/>
                </a:lnTo>
                <a:lnTo>
                  <a:pt x="28447" y="7366"/>
                </a:lnTo>
                <a:lnTo>
                  <a:pt x="31407" y="4394"/>
                </a:lnTo>
                <a:lnTo>
                  <a:pt x="34899" y="4394"/>
                </a:lnTo>
                <a:lnTo>
                  <a:pt x="34899" y="0"/>
                </a:lnTo>
                <a:lnTo>
                  <a:pt x="0" y="0"/>
                </a:lnTo>
                <a:lnTo>
                  <a:pt x="0" y="4394"/>
                </a:lnTo>
                <a:lnTo>
                  <a:pt x="1943" y="439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102086" y="3469716"/>
            <a:ext cx="125007" cy="47004"/>
          </a:xfrm>
          <a:custGeom>
            <a:avLst/>
            <a:gdLst/>
            <a:ahLst/>
            <a:cxnLst/>
            <a:rect l="l" t="t" r="r" b="b"/>
            <a:pathLst>
              <a:path w="79692" h="73291">
                <a:moveTo>
                  <a:pt x="6477" y="8991"/>
                </a:move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37655" y="73291"/>
                </a:lnTo>
                <a:lnTo>
                  <a:pt x="37655" y="68897"/>
                </a:lnTo>
                <a:lnTo>
                  <a:pt x="34569" y="68656"/>
                </a:lnTo>
                <a:lnTo>
                  <a:pt x="31140" y="66294"/>
                </a:lnTo>
                <a:lnTo>
                  <a:pt x="29235" y="62382"/>
                </a:lnTo>
                <a:lnTo>
                  <a:pt x="29235" y="19494"/>
                </a:lnTo>
                <a:lnTo>
                  <a:pt x="30086" y="18046"/>
                </a:lnTo>
                <a:lnTo>
                  <a:pt x="32219" y="15328"/>
                </a:lnTo>
                <a:lnTo>
                  <a:pt x="35242" y="11899"/>
                </a:lnTo>
                <a:lnTo>
                  <a:pt x="38595" y="10185"/>
                </a:lnTo>
                <a:lnTo>
                  <a:pt x="42265" y="10185"/>
                </a:lnTo>
                <a:lnTo>
                  <a:pt x="46659" y="11150"/>
                </a:lnTo>
                <a:lnTo>
                  <a:pt x="49631" y="15024"/>
                </a:lnTo>
                <a:lnTo>
                  <a:pt x="50380" y="17576"/>
                </a:lnTo>
                <a:lnTo>
                  <a:pt x="50380" y="62382"/>
                </a:lnTo>
                <a:lnTo>
                  <a:pt x="48514" y="66294"/>
                </a:lnTo>
                <a:lnTo>
                  <a:pt x="45110" y="68656"/>
                </a:lnTo>
                <a:lnTo>
                  <a:pt x="42037" y="68897"/>
                </a:lnTo>
                <a:lnTo>
                  <a:pt x="42037" y="73291"/>
                </a:lnTo>
                <a:lnTo>
                  <a:pt x="79692" y="73291"/>
                </a:lnTo>
                <a:lnTo>
                  <a:pt x="79692" y="68897"/>
                </a:lnTo>
                <a:lnTo>
                  <a:pt x="76619" y="68656"/>
                </a:lnTo>
                <a:lnTo>
                  <a:pt x="73177" y="66294"/>
                </a:lnTo>
                <a:lnTo>
                  <a:pt x="71285" y="62382"/>
                </a:lnTo>
                <a:lnTo>
                  <a:pt x="71285" y="15570"/>
                </a:lnTo>
                <a:lnTo>
                  <a:pt x="69621" y="9982"/>
                </a:lnTo>
                <a:lnTo>
                  <a:pt x="66294" y="5981"/>
                </a:lnTo>
                <a:lnTo>
                  <a:pt x="62979" y="1993"/>
                </a:lnTo>
                <a:lnTo>
                  <a:pt x="58318" y="0"/>
                </a:lnTo>
                <a:lnTo>
                  <a:pt x="45161" y="0"/>
                </a:lnTo>
                <a:lnTo>
                  <a:pt x="39166" y="2501"/>
                </a:lnTo>
                <a:lnTo>
                  <a:pt x="34302" y="7505"/>
                </a:lnTo>
                <a:lnTo>
                  <a:pt x="30632" y="11925"/>
                </a:lnTo>
                <a:lnTo>
                  <a:pt x="29235" y="14655"/>
                </a:lnTo>
                <a:lnTo>
                  <a:pt x="29235" y="2082"/>
                </a:ln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357129" y="3631808"/>
            <a:ext cx="103671" cy="45522"/>
          </a:xfrm>
          <a:custGeom>
            <a:avLst/>
            <a:gdLst/>
            <a:ahLst/>
            <a:cxnLst/>
            <a:rect l="l" t="t" r="r" b="b"/>
            <a:pathLst>
              <a:path w="66090" h="70980">
                <a:moveTo>
                  <a:pt x="31394" y="0"/>
                </a:moveTo>
                <a:lnTo>
                  <a:pt x="28651" y="6616"/>
                </a:lnTo>
                <a:lnTo>
                  <a:pt x="66090" y="6616"/>
                </a:lnTo>
                <a:lnTo>
                  <a:pt x="63436" y="0"/>
                </a:lnTo>
                <a:lnTo>
                  <a:pt x="31394" y="0"/>
                </a:lnTo>
                <a:close/>
              </a:path>
              <a:path w="66090" h="70980">
                <a:moveTo>
                  <a:pt x="85521" y="41529"/>
                </a:moveTo>
                <a:lnTo>
                  <a:pt x="104546" y="41529"/>
                </a:lnTo>
                <a:lnTo>
                  <a:pt x="104546" y="37807"/>
                </a:lnTo>
                <a:lnTo>
                  <a:pt x="100825" y="37553"/>
                </a:lnTo>
                <a:lnTo>
                  <a:pt x="98196" y="36779"/>
                </a:lnTo>
                <a:lnTo>
                  <a:pt x="95122" y="34201"/>
                </a:lnTo>
                <a:lnTo>
                  <a:pt x="93408" y="31280"/>
                </a:lnTo>
                <a:lnTo>
                  <a:pt x="91528" y="26720"/>
                </a:lnTo>
                <a:lnTo>
                  <a:pt x="53949" y="-64363"/>
                </a:lnTo>
                <a:lnTo>
                  <a:pt x="50444" y="-64363"/>
                </a:lnTo>
                <a:lnTo>
                  <a:pt x="13919" y="23964"/>
                </a:lnTo>
                <a:lnTo>
                  <a:pt x="11582" y="29375"/>
                </a:lnTo>
                <a:lnTo>
                  <a:pt x="9626" y="32867"/>
                </a:lnTo>
                <a:lnTo>
                  <a:pt x="6400" y="36093"/>
                </a:lnTo>
                <a:lnTo>
                  <a:pt x="3721" y="37211"/>
                </a:lnTo>
                <a:lnTo>
                  <a:pt x="0" y="37807"/>
                </a:lnTo>
                <a:lnTo>
                  <a:pt x="0" y="41529"/>
                </a:lnTo>
                <a:lnTo>
                  <a:pt x="30937" y="41529"/>
                </a:lnTo>
                <a:lnTo>
                  <a:pt x="30937" y="37807"/>
                </a:lnTo>
                <a:lnTo>
                  <a:pt x="25679" y="37503"/>
                </a:lnTo>
                <a:lnTo>
                  <a:pt x="22377" y="36182"/>
                </a:lnTo>
                <a:lnTo>
                  <a:pt x="19697" y="31470"/>
                </a:lnTo>
                <a:lnTo>
                  <a:pt x="20091" y="27711"/>
                </a:lnTo>
                <a:lnTo>
                  <a:pt x="22224" y="22542"/>
                </a:lnTo>
                <a:lnTo>
                  <a:pt x="28651" y="6616"/>
                </a:lnTo>
                <a:lnTo>
                  <a:pt x="31394" y="0"/>
                </a:lnTo>
                <a:lnTo>
                  <a:pt x="47396" y="-39065"/>
                </a:lnTo>
                <a:lnTo>
                  <a:pt x="63436" y="0"/>
                </a:lnTo>
                <a:lnTo>
                  <a:pt x="66090" y="6616"/>
                </a:lnTo>
                <a:lnTo>
                  <a:pt x="74294" y="26720"/>
                </a:lnTo>
                <a:lnTo>
                  <a:pt x="75933" y="30683"/>
                </a:lnTo>
                <a:lnTo>
                  <a:pt x="76161" y="33528"/>
                </a:lnTo>
                <a:lnTo>
                  <a:pt x="73774" y="36944"/>
                </a:lnTo>
                <a:lnTo>
                  <a:pt x="70954" y="37807"/>
                </a:lnTo>
                <a:lnTo>
                  <a:pt x="66484" y="37807"/>
                </a:lnTo>
                <a:lnTo>
                  <a:pt x="66484" y="41529"/>
                </a:lnTo>
                <a:lnTo>
                  <a:pt x="85521" y="415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595143" y="3611291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3" y="75603"/>
                </a:moveTo>
                <a:lnTo>
                  <a:pt x="36194" y="75603"/>
                </a:lnTo>
                <a:lnTo>
                  <a:pt x="42087" y="73431"/>
                </a:lnTo>
                <a:lnTo>
                  <a:pt x="47370" y="69088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3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34"/>
                </a:lnTo>
                <a:lnTo>
                  <a:pt x="47078" y="59194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1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5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0" y="65811"/>
                </a:lnTo>
                <a:lnTo>
                  <a:pt x="13334" y="72339"/>
                </a:lnTo>
                <a:lnTo>
                  <a:pt x="20573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701144" y="3590718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66852" y="361128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873780" y="3611283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3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976856" y="3611235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1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5" y="60972"/>
                </a:lnTo>
                <a:lnTo>
                  <a:pt x="64515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114596" y="3648896"/>
            <a:ext cx="34444" cy="24524"/>
          </a:xfrm>
          <a:custGeom>
            <a:avLst/>
            <a:gdLst/>
            <a:ahLst/>
            <a:cxnLst/>
            <a:rect l="l" t="t" r="r" b="b"/>
            <a:pathLst>
              <a:path w="21958" h="38239">
                <a:moveTo>
                  <a:pt x="2044" y="14808"/>
                </a:moveTo>
                <a:lnTo>
                  <a:pt x="5511" y="16586"/>
                </a:lnTo>
                <a:lnTo>
                  <a:pt x="8331" y="16586"/>
                </a:lnTo>
                <a:lnTo>
                  <a:pt x="11760" y="16433"/>
                </a:lnTo>
                <a:lnTo>
                  <a:pt x="14312" y="16573"/>
                </a:lnTo>
                <a:lnTo>
                  <a:pt x="15176" y="19494"/>
                </a:lnTo>
                <a:lnTo>
                  <a:pt x="14338" y="24257"/>
                </a:lnTo>
                <a:lnTo>
                  <a:pt x="10020" y="29565"/>
                </a:lnTo>
                <a:lnTo>
                  <a:pt x="2235" y="35420"/>
                </a:lnTo>
                <a:lnTo>
                  <a:pt x="4686" y="38239"/>
                </a:lnTo>
                <a:lnTo>
                  <a:pt x="10795" y="34378"/>
                </a:lnTo>
                <a:lnTo>
                  <a:pt x="15189" y="30556"/>
                </a:lnTo>
                <a:lnTo>
                  <a:pt x="17894" y="26784"/>
                </a:lnTo>
                <a:lnTo>
                  <a:pt x="20599" y="23012"/>
                </a:lnTo>
                <a:lnTo>
                  <a:pt x="21958" y="18796"/>
                </a:lnTo>
                <a:lnTo>
                  <a:pt x="21958" y="9867"/>
                </a:lnTo>
                <a:lnTo>
                  <a:pt x="20789" y="6438"/>
                </a:lnTo>
                <a:lnTo>
                  <a:pt x="18453" y="3860"/>
                </a:lnTo>
                <a:lnTo>
                  <a:pt x="16129" y="1282"/>
                </a:lnTo>
                <a:lnTo>
                  <a:pt x="13042" y="0"/>
                </a:lnTo>
                <a:lnTo>
                  <a:pt x="6400" y="0"/>
                </a:lnTo>
                <a:lnTo>
                  <a:pt x="2489" y="2489"/>
                </a:lnTo>
                <a:lnTo>
                  <a:pt x="0" y="6413"/>
                </a:lnTo>
                <a:lnTo>
                  <a:pt x="0" y="11772"/>
                </a:lnTo>
                <a:lnTo>
                  <a:pt x="2044" y="1480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239283" y="3611235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1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5" y="60972"/>
                </a:lnTo>
                <a:lnTo>
                  <a:pt x="64515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360548" y="3640434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477405" y="3611235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17" y="18376"/>
                </a:lnTo>
                <a:lnTo>
                  <a:pt x="51117" y="60972"/>
                </a:lnTo>
                <a:lnTo>
                  <a:pt x="50291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5" y="60972"/>
                </a:lnTo>
                <a:lnTo>
                  <a:pt x="64515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604170" y="3611258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687861" y="3601166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3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756607" y="361128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862255" y="3611235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953196" y="3589766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0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0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016923" y="3590718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082623" y="361128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205559" y="3648896"/>
            <a:ext cx="34444" cy="24524"/>
          </a:xfrm>
          <a:custGeom>
            <a:avLst/>
            <a:gdLst/>
            <a:ahLst/>
            <a:cxnLst/>
            <a:rect l="l" t="t" r="r" b="b"/>
            <a:pathLst>
              <a:path w="21958" h="38239">
                <a:moveTo>
                  <a:pt x="2044" y="14808"/>
                </a:moveTo>
                <a:lnTo>
                  <a:pt x="5511" y="16586"/>
                </a:lnTo>
                <a:lnTo>
                  <a:pt x="8331" y="16586"/>
                </a:lnTo>
                <a:lnTo>
                  <a:pt x="11760" y="16433"/>
                </a:lnTo>
                <a:lnTo>
                  <a:pt x="14312" y="16573"/>
                </a:lnTo>
                <a:lnTo>
                  <a:pt x="15176" y="19494"/>
                </a:lnTo>
                <a:lnTo>
                  <a:pt x="14338" y="24257"/>
                </a:lnTo>
                <a:lnTo>
                  <a:pt x="10020" y="29565"/>
                </a:lnTo>
                <a:lnTo>
                  <a:pt x="2235" y="35420"/>
                </a:lnTo>
                <a:lnTo>
                  <a:pt x="4686" y="38239"/>
                </a:lnTo>
                <a:lnTo>
                  <a:pt x="10795" y="34378"/>
                </a:lnTo>
                <a:lnTo>
                  <a:pt x="15189" y="30556"/>
                </a:lnTo>
                <a:lnTo>
                  <a:pt x="17894" y="26784"/>
                </a:lnTo>
                <a:lnTo>
                  <a:pt x="20599" y="23012"/>
                </a:lnTo>
                <a:lnTo>
                  <a:pt x="21958" y="18796"/>
                </a:lnTo>
                <a:lnTo>
                  <a:pt x="21958" y="9867"/>
                </a:lnTo>
                <a:lnTo>
                  <a:pt x="20789" y="6438"/>
                </a:lnTo>
                <a:lnTo>
                  <a:pt x="18453" y="3860"/>
                </a:lnTo>
                <a:lnTo>
                  <a:pt x="16129" y="1282"/>
                </a:lnTo>
                <a:lnTo>
                  <a:pt x="13042" y="0"/>
                </a:lnTo>
                <a:lnTo>
                  <a:pt x="6400" y="0"/>
                </a:lnTo>
                <a:lnTo>
                  <a:pt x="2489" y="2489"/>
                </a:lnTo>
                <a:lnTo>
                  <a:pt x="0" y="6413"/>
                </a:lnTo>
                <a:lnTo>
                  <a:pt x="0" y="11772"/>
                </a:lnTo>
                <a:lnTo>
                  <a:pt x="2044" y="1480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330691" y="3590717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9" y="83629"/>
                </a:lnTo>
                <a:lnTo>
                  <a:pt x="14224" y="76352"/>
                </a:lnTo>
                <a:lnTo>
                  <a:pt x="14224" y="57302"/>
                </a:lnTo>
                <a:lnTo>
                  <a:pt x="15836" y="49707"/>
                </a:lnTo>
                <a:lnTo>
                  <a:pt x="19050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453486" y="3589766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0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0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523068" y="3611258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603138" y="3611244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7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5" y="14579"/>
                </a:lnTo>
                <a:lnTo>
                  <a:pt x="30962" y="11556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6" y="62356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8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1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9969"/>
                </a:lnTo>
                <a:lnTo>
                  <a:pt x="7111" y="10413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729198" y="3640434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853770" y="3611258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941287" y="3611283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3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040158" y="3590717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24041" y="43535"/>
                </a:moveTo>
                <a:lnTo>
                  <a:pt x="24041" y="0"/>
                </a:lnTo>
                <a:lnTo>
                  <a:pt x="11988" y="3492"/>
                </a:lnTo>
                <a:lnTo>
                  <a:pt x="0" y="6997"/>
                </a:lnTo>
                <a:lnTo>
                  <a:pt x="0" y="9969"/>
                </a:lnTo>
                <a:lnTo>
                  <a:pt x="4127" y="9525"/>
                </a:lnTo>
                <a:lnTo>
                  <a:pt x="6921" y="9969"/>
                </a:lnTo>
                <a:lnTo>
                  <a:pt x="9906" y="12649"/>
                </a:lnTo>
                <a:lnTo>
                  <a:pt x="10642" y="15379"/>
                </a:lnTo>
                <a:lnTo>
                  <a:pt x="10642" y="98602"/>
                </a:lnTo>
                <a:lnTo>
                  <a:pt x="12928" y="101282"/>
                </a:lnTo>
                <a:lnTo>
                  <a:pt x="16383" y="103466"/>
                </a:lnTo>
                <a:lnTo>
                  <a:pt x="20993" y="105143"/>
                </a:lnTo>
                <a:lnTo>
                  <a:pt x="24041" y="96812"/>
                </a:lnTo>
                <a:lnTo>
                  <a:pt x="24041" y="54889"/>
                </a:lnTo>
                <a:lnTo>
                  <a:pt x="25044" y="51193"/>
                </a:lnTo>
                <a:lnTo>
                  <a:pt x="27533" y="46951"/>
                </a:lnTo>
                <a:lnTo>
                  <a:pt x="30861" y="43688"/>
                </a:lnTo>
                <a:lnTo>
                  <a:pt x="34912" y="42049"/>
                </a:lnTo>
                <a:lnTo>
                  <a:pt x="44881" y="42049"/>
                </a:lnTo>
                <a:lnTo>
                  <a:pt x="49123" y="44869"/>
                </a:lnTo>
                <a:lnTo>
                  <a:pt x="52387" y="50533"/>
                </a:lnTo>
                <a:lnTo>
                  <a:pt x="55664" y="56184"/>
                </a:lnTo>
                <a:lnTo>
                  <a:pt x="57302" y="63474"/>
                </a:lnTo>
                <a:lnTo>
                  <a:pt x="57302" y="82524"/>
                </a:lnTo>
                <a:lnTo>
                  <a:pt x="55638" y="90106"/>
                </a:lnTo>
                <a:lnTo>
                  <a:pt x="52324" y="95135"/>
                </a:lnTo>
                <a:lnTo>
                  <a:pt x="51168" y="104371"/>
                </a:lnTo>
                <a:lnTo>
                  <a:pt x="61429" y="96735"/>
                </a:lnTo>
                <a:lnTo>
                  <a:pt x="64231" y="93314"/>
                </a:lnTo>
                <a:lnTo>
                  <a:pt x="69695" y="82092"/>
                </a:lnTo>
                <a:lnTo>
                  <a:pt x="71513" y="68605"/>
                </a:lnTo>
                <a:lnTo>
                  <a:pt x="71476" y="66361"/>
                </a:lnTo>
                <a:lnTo>
                  <a:pt x="69382" y="53073"/>
                </a:lnTo>
                <a:lnTo>
                  <a:pt x="64071" y="42303"/>
                </a:lnTo>
                <a:lnTo>
                  <a:pt x="59118" y="35483"/>
                </a:lnTo>
                <a:lnTo>
                  <a:pt x="52743" y="32067"/>
                </a:lnTo>
                <a:lnTo>
                  <a:pt x="37261" y="32067"/>
                </a:lnTo>
                <a:lnTo>
                  <a:pt x="30391" y="35763"/>
                </a:lnTo>
                <a:lnTo>
                  <a:pt x="24333" y="43167"/>
                </a:lnTo>
                <a:lnTo>
                  <a:pt x="24041" y="43535"/>
                </a:lnTo>
                <a:close/>
              </a:path>
              <a:path w="71513" h="107683">
                <a:moveTo>
                  <a:pt x="52324" y="95135"/>
                </a:moveTo>
                <a:lnTo>
                  <a:pt x="48996" y="100177"/>
                </a:lnTo>
                <a:lnTo>
                  <a:pt x="43980" y="102692"/>
                </a:lnTo>
                <a:lnTo>
                  <a:pt x="31927" y="102641"/>
                </a:lnTo>
                <a:lnTo>
                  <a:pt x="27508" y="100685"/>
                </a:lnTo>
                <a:lnTo>
                  <a:pt x="24041" y="96812"/>
                </a:lnTo>
                <a:lnTo>
                  <a:pt x="20993" y="105143"/>
                </a:lnTo>
                <a:lnTo>
                  <a:pt x="25603" y="106832"/>
                </a:lnTo>
                <a:lnTo>
                  <a:pt x="30416" y="107683"/>
                </a:lnTo>
                <a:lnTo>
                  <a:pt x="38542" y="107574"/>
                </a:lnTo>
                <a:lnTo>
                  <a:pt x="51168" y="104371"/>
                </a:lnTo>
                <a:lnTo>
                  <a:pt x="52324" y="951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165304" y="3590718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231002" y="361128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353939" y="3648896"/>
            <a:ext cx="34444" cy="24524"/>
          </a:xfrm>
          <a:custGeom>
            <a:avLst/>
            <a:gdLst/>
            <a:ahLst/>
            <a:cxnLst/>
            <a:rect l="l" t="t" r="r" b="b"/>
            <a:pathLst>
              <a:path w="21958" h="38239">
                <a:moveTo>
                  <a:pt x="2044" y="14808"/>
                </a:moveTo>
                <a:lnTo>
                  <a:pt x="5511" y="16586"/>
                </a:lnTo>
                <a:lnTo>
                  <a:pt x="8331" y="16586"/>
                </a:lnTo>
                <a:lnTo>
                  <a:pt x="11760" y="16433"/>
                </a:lnTo>
                <a:lnTo>
                  <a:pt x="14312" y="16573"/>
                </a:lnTo>
                <a:lnTo>
                  <a:pt x="15176" y="19494"/>
                </a:lnTo>
                <a:lnTo>
                  <a:pt x="14338" y="24257"/>
                </a:lnTo>
                <a:lnTo>
                  <a:pt x="10020" y="29565"/>
                </a:lnTo>
                <a:lnTo>
                  <a:pt x="2235" y="35420"/>
                </a:lnTo>
                <a:lnTo>
                  <a:pt x="4686" y="38239"/>
                </a:lnTo>
                <a:lnTo>
                  <a:pt x="10795" y="34378"/>
                </a:lnTo>
                <a:lnTo>
                  <a:pt x="15189" y="30556"/>
                </a:lnTo>
                <a:lnTo>
                  <a:pt x="17894" y="26784"/>
                </a:lnTo>
                <a:lnTo>
                  <a:pt x="20599" y="23012"/>
                </a:lnTo>
                <a:lnTo>
                  <a:pt x="21958" y="18796"/>
                </a:lnTo>
                <a:lnTo>
                  <a:pt x="21958" y="9867"/>
                </a:lnTo>
                <a:lnTo>
                  <a:pt x="20789" y="6438"/>
                </a:lnTo>
                <a:lnTo>
                  <a:pt x="18453" y="3860"/>
                </a:lnTo>
                <a:lnTo>
                  <a:pt x="16129" y="1282"/>
                </a:lnTo>
                <a:lnTo>
                  <a:pt x="13042" y="0"/>
                </a:lnTo>
                <a:lnTo>
                  <a:pt x="6400" y="0"/>
                </a:lnTo>
                <a:lnTo>
                  <a:pt x="2489" y="2489"/>
                </a:lnTo>
                <a:lnTo>
                  <a:pt x="0" y="6413"/>
                </a:lnTo>
                <a:lnTo>
                  <a:pt x="0" y="11772"/>
                </a:lnTo>
                <a:lnTo>
                  <a:pt x="2044" y="1480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482815" y="3589766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0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0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552400" y="3611258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39455" y="3640434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58167" y="3590718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825068" y="3611283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3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926966" y="3601166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3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998404" y="3589766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0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0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062489" y="3640434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179332" y="3611235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363782" y="3611284"/>
            <a:ext cx="105763" cy="68246"/>
          </a:xfrm>
          <a:custGeom>
            <a:avLst/>
            <a:gdLst/>
            <a:ahLst/>
            <a:cxnLst/>
            <a:rect l="l" t="t" r="r" b="b"/>
            <a:pathLst>
              <a:path w="67424" h="106413">
                <a:moveTo>
                  <a:pt x="13017" y="92163"/>
                </a:moveTo>
                <a:lnTo>
                  <a:pt x="10795" y="89700"/>
                </a:lnTo>
                <a:lnTo>
                  <a:pt x="7810" y="101765"/>
                </a:lnTo>
                <a:lnTo>
                  <a:pt x="13017" y="104863"/>
                </a:lnTo>
                <a:lnTo>
                  <a:pt x="19392" y="106413"/>
                </a:lnTo>
                <a:lnTo>
                  <a:pt x="26936" y="106413"/>
                </a:lnTo>
                <a:lnTo>
                  <a:pt x="31017" y="106276"/>
                </a:lnTo>
                <a:lnTo>
                  <a:pt x="43690" y="103865"/>
                </a:lnTo>
                <a:lnTo>
                  <a:pt x="55067" y="98450"/>
                </a:lnTo>
                <a:lnTo>
                  <a:pt x="63296" y="93141"/>
                </a:lnTo>
                <a:lnTo>
                  <a:pt x="67424" y="87096"/>
                </a:lnTo>
                <a:lnTo>
                  <a:pt x="67424" y="74587"/>
                </a:lnTo>
                <a:lnTo>
                  <a:pt x="65519" y="70307"/>
                </a:lnTo>
                <a:lnTo>
                  <a:pt x="61722" y="67462"/>
                </a:lnTo>
                <a:lnTo>
                  <a:pt x="57937" y="64604"/>
                </a:lnTo>
                <a:lnTo>
                  <a:pt x="52095" y="63055"/>
                </a:lnTo>
                <a:lnTo>
                  <a:pt x="44208" y="62801"/>
                </a:lnTo>
                <a:lnTo>
                  <a:pt x="30810" y="62433"/>
                </a:lnTo>
                <a:lnTo>
                  <a:pt x="26390" y="62280"/>
                </a:lnTo>
                <a:lnTo>
                  <a:pt x="23215" y="61874"/>
                </a:lnTo>
                <a:lnTo>
                  <a:pt x="21285" y="61201"/>
                </a:lnTo>
                <a:lnTo>
                  <a:pt x="18376" y="58115"/>
                </a:lnTo>
                <a:lnTo>
                  <a:pt x="18834" y="74117"/>
                </a:lnTo>
                <a:lnTo>
                  <a:pt x="22047" y="74866"/>
                </a:lnTo>
                <a:lnTo>
                  <a:pt x="25996" y="75310"/>
                </a:lnTo>
                <a:lnTo>
                  <a:pt x="30657" y="75463"/>
                </a:lnTo>
                <a:lnTo>
                  <a:pt x="44056" y="75831"/>
                </a:lnTo>
                <a:lnTo>
                  <a:pt x="51739" y="76072"/>
                </a:lnTo>
                <a:lnTo>
                  <a:pt x="56667" y="76606"/>
                </a:lnTo>
                <a:lnTo>
                  <a:pt x="58826" y="77431"/>
                </a:lnTo>
                <a:lnTo>
                  <a:pt x="62064" y="79997"/>
                </a:lnTo>
                <a:lnTo>
                  <a:pt x="62064" y="86740"/>
                </a:lnTo>
                <a:lnTo>
                  <a:pt x="59334" y="90182"/>
                </a:lnTo>
                <a:lnTo>
                  <a:pt x="53873" y="92976"/>
                </a:lnTo>
                <a:lnTo>
                  <a:pt x="48425" y="95783"/>
                </a:lnTo>
                <a:lnTo>
                  <a:pt x="41744" y="97180"/>
                </a:lnTo>
                <a:lnTo>
                  <a:pt x="27406" y="97180"/>
                </a:lnTo>
                <a:lnTo>
                  <a:pt x="21958" y="96177"/>
                </a:lnTo>
                <a:lnTo>
                  <a:pt x="17487" y="94170"/>
                </a:lnTo>
                <a:lnTo>
                  <a:pt x="13017" y="92163"/>
                </a:lnTo>
                <a:close/>
              </a:path>
              <a:path w="67424" h="106413">
                <a:moveTo>
                  <a:pt x="9105" y="38900"/>
                </a:moveTo>
                <a:lnTo>
                  <a:pt x="13919" y="43306"/>
                </a:lnTo>
                <a:lnTo>
                  <a:pt x="15748" y="44945"/>
                </a:lnTo>
                <a:lnTo>
                  <a:pt x="19939" y="47409"/>
                </a:lnTo>
                <a:lnTo>
                  <a:pt x="16573" y="50380"/>
                </a:lnTo>
                <a:lnTo>
                  <a:pt x="13627" y="53505"/>
                </a:lnTo>
                <a:lnTo>
                  <a:pt x="11125" y="56781"/>
                </a:lnTo>
                <a:lnTo>
                  <a:pt x="8623" y="60058"/>
                </a:lnTo>
                <a:lnTo>
                  <a:pt x="7366" y="63779"/>
                </a:lnTo>
                <a:lnTo>
                  <a:pt x="7366" y="67449"/>
                </a:lnTo>
                <a:lnTo>
                  <a:pt x="9309" y="70243"/>
                </a:lnTo>
                <a:lnTo>
                  <a:pt x="13169" y="72186"/>
                </a:lnTo>
                <a:lnTo>
                  <a:pt x="14592" y="72847"/>
                </a:lnTo>
                <a:lnTo>
                  <a:pt x="9728" y="77266"/>
                </a:lnTo>
                <a:lnTo>
                  <a:pt x="6083" y="80924"/>
                </a:lnTo>
                <a:lnTo>
                  <a:pt x="3644" y="83832"/>
                </a:lnTo>
                <a:lnTo>
                  <a:pt x="1219" y="86728"/>
                </a:lnTo>
                <a:lnTo>
                  <a:pt x="0" y="90335"/>
                </a:lnTo>
                <a:lnTo>
                  <a:pt x="0" y="94856"/>
                </a:lnTo>
                <a:lnTo>
                  <a:pt x="2603" y="98666"/>
                </a:lnTo>
                <a:lnTo>
                  <a:pt x="7810" y="101765"/>
                </a:lnTo>
                <a:lnTo>
                  <a:pt x="10795" y="89700"/>
                </a:lnTo>
                <a:lnTo>
                  <a:pt x="10795" y="86766"/>
                </a:lnTo>
                <a:lnTo>
                  <a:pt x="11658" y="83311"/>
                </a:lnTo>
                <a:lnTo>
                  <a:pt x="13398" y="80556"/>
                </a:lnTo>
                <a:lnTo>
                  <a:pt x="15138" y="77800"/>
                </a:lnTo>
                <a:lnTo>
                  <a:pt x="18834" y="74117"/>
                </a:lnTo>
                <a:lnTo>
                  <a:pt x="18376" y="58115"/>
                </a:lnTo>
                <a:lnTo>
                  <a:pt x="18948" y="55892"/>
                </a:lnTo>
                <a:lnTo>
                  <a:pt x="21234" y="52311"/>
                </a:lnTo>
                <a:lnTo>
                  <a:pt x="24257" y="48894"/>
                </a:lnTo>
                <a:lnTo>
                  <a:pt x="26885" y="49631"/>
                </a:lnTo>
                <a:lnTo>
                  <a:pt x="29692" y="50012"/>
                </a:lnTo>
                <a:lnTo>
                  <a:pt x="32664" y="50012"/>
                </a:lnTo>
                <a:lnTo>
                  <a:pt x="34747" y="45910"/>
                </a:lnTo>
                <a:lnTo>
                  <a:pt x="30137" y="45910"/>
                </a:lnTo>
                <a:lnTo>
                  <a:pt x="26416" y="43446"/>
                </a:lnTo>
                <a:lnTo>
                  <a:pt x="23736" y="38506"/>
                </a:lnTo>
                <a:lnTo>
                  <a:pt x="21056" y="33578"/>
                </a:lnTo>
                <a:lnTo>
                  <a:pt x="19723" y="26720"/>
                </a:lnTo>
                <a:lnTo>
                  <a:pt x="19723" y="14262"/>
                </a:lnTo>
                <a:lnTo>
                  <a:pt x="20739" y="11163"/>
                </a:lnTo>
                <a:lnTo>
                  <a:pt x="22771" y="8635"/>
                </a:lnTo>
                <a:lnTo>
                  <a:pt x="27292" y="4838"/>
                </a:lnTo>
                <a:lnTo>
                  <a:pt x="34582" y="4838"/>
                </a:lnTo>
                <a:lnTo>
                  <a:pt x="38188" y="7429"/>
                </a:lnTo>
                <a:lnTo>
                  <a:pt x="41186" y="12611"/>
                </a:lnTo>
                <a:lnTo>
                  <a:pt x="44196" y="17805"/>
                </a:lnTo>
                <a:lnTo>
                  <a:pt x="45694" y="24015"/>
                </a:lnTo>
                <a:lnTo>
                  <a:pt x="45694" y="35864"/>
                </a:lnTo>
                <a:lnTo>
                  <a:pt x="44729" y="39471"/>
                </a:lnTo>
                <a:lnTo>
                  <a:pt x="42786" y="42049"/>
                </a:lnTo>
                <a:lnTo>
                  <a:pt x="40855" y="44627"/>
                </a:lnTo>
                <a:lnTo>
                  <a:pt x="40309" y="50012"/>
                </a:lnTo>
                <a:lnTo>
                  <a:pt x="46558" y="47802"/>
                </a:lnTo>
                <a:lnTo>
                  <a:pt x="51422" y="43383"/>
                </a:lnTo>
                <a:lnTo>
                  <a:pt x="56286" y="38976"/>
                </a:lnTo>
                <a:lnTo>
                  <a:pt x="58712" y="33286"/>
                </a:lnTo>
                <a:lnTo>
                  <a:pt x="58712" y="20142"/>
                </a:lnTo>
                <a:lnTo>
                  <a:pt x="57569" y="15062"/>
                </a:lnTo>
                <a:lnTo>
                  <a:pt x="55295" y="11087"/>
                </a:lnTo>
                <a:lnTo>
                  <a:pt x="67424" y="11087"/>
                </a:lnTo>
                <a:lnTo>
                  <a:pt x="67424" y="4991"/>
                </a:lnTo>
                <a:lnTo>
                  <a:pt x="53949" y="4991"/>
                </a:lnTo>
                <a:lnTo>
                  <a:pt x="50571" y="4470"/>
                </a:lnTo>
                <a:lnTo>
                  <a:pt x="47180" y="3124"/>
                </a:lnTo>
                <a:lnTo>
                  <a:pt x="43357" y="1041"/>
                </a:lnTo>
                <a:lnTo>
                  <a:pt x="38519" y="0"/>
                </a:lnTo>
                <a:lnTo>
                  <a:pt x="25031" y="0"/>
                </a:lnTo>
                <a:lnTo>
                  <a:pt x="18796" y="2463"/>
                </a:lnTo>
                <a:lnTo>
                  <a:pt x="13957" y="7365"/>
                </a:lnTo>
                <a:lnTo>
                  <a:pt x="9118" y="12280"/>
                </a:lnTo>
                <a:lnTo>
                  <a:pt x="6692" y="18580"/>
                </a:lnTo>
                <a:lnTo>
                  <a:pt x="6692" y="33210"/>
                </a:lnTo>
                <a:lnTo>
                  <a:pt x="9105" y="38900"/>
                </a:lnTo>
                <a:close/>
              </a:path>
              <a:path w="67424" h="106413">
                <a:moveTo>
                  <a:pt x="40309" y="50012"/>
                </a:moveTo>
                <a:lnTo>
                  <a:pt x="40855" y="44627"/>
                </a:lnTo>
                <a:lnTo>
                  <a:pt x="38176" y="45910"/>
                </a:lnTo>
                <a:lnTo>
                  <a:pt x="34747" y="45910"/>
                </a:lnTo>
                <a:lnTo>
                  <a:pt x="32664" y="50012"/>
                </a:lnTo>
                <a:lnTo>
                  <a:pt x="40309" y="5001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483651" y="3640434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600733" y="3612626"/>
            <a:ext cx="162141" cy="47338"/>
          </a:xfrm>
          <a:custGeom>
            <a:avLst/>
            <a:gdLst/>
            <a:ahLst/>
            <a:cxnLst/>
            <a:rect l="l" t="t" r="r" b="b"/>
            <a:pathLst>
              <a:path w="103365" h="73812">
                <a:moveTo>
                  <a:pt x="4724" y="5689"/>
                </a:moveTo>
                <a:lnTo>
                  <a:pt x="6921" y="9271"/>
                </a:lnTo>
                <a:lnTo>
                  <a:pt x="8407" y="12941"/>
                </a:lnTo>
                <a:lnTo>
                  <a:pt x="31851" y="73812"/>
                </a:lnTo>
                <a:lnTo>
                  <a:pt x="34607" y="73812"/>
                </a:lnTo>
                <a:lnTo>
                  <a:pt x="53479" y="31089"/>
                </a:lnTo>
                <a:lnTo>
                  <a:pt x="70624" y="73812"/>
                </a:lnTo>
                <a:lnTo>
                  <a:pt x="73380" y="73812"/>
                </a:lnTo>
                <a:lnTo>
                  <a:pt x="95402" y="15392"/>
                </a:lnTo>
                <a:lnTo>
                  <a:pt x="97383" y="10490"/>
                </a:lnTo>
                <a:lnTo>
                  <a:pt x="98831" y="7302"/>
                </a:lnTo>
                <a:lnTo>
                  <a:pt x="100672" y="4368"/>
                </a:lnTo>
                <a:lnTo>
                  <a:pt x="103365" y="2971"/>
                </a:lnTo>
                <a:lnTo>
                  <a:pt x="103365" y="0"/>
                </a:lnTo>
                <a:lnTo>
                  <a:pt x="84315" y="0"/>
                </a:lnTo>
                <a:lnTo>
                  <a:pt x="84315" y="2971"/>
                </a:lnTo>
                <a:lnTo>
                  <a:pt x="87782" y="3416"/>
                </a:lnTo>
                <a:lnTo>
                  <a:pt x="89877" y="4394"/>
                </a:lnTo>
                <a:lnTo>
                  <a:pt x="91325" y="7416"/>
                </a:lnTo>
                <a:lnTo>
                  <a:pt x="90957" y="10083"/>
                </a:lnTo>
                <a:lnTo>
                  <a:pt x="89522" y="13906"/>
                </a:lnTo>
                <a:lnTo>
                  <a:pt x="75361" y="52082"/>
                </a:lnTo>
                <a:lnTo>
                  <a:pt x="59905" y="12941"/>
                </a:lnTo>
                <a:lnTo>
                  <a:pt x="58623" y="9613"/>
                </a:lnTo>
                <a:lnTo>
                  <a:pt x="58534" y="7213"/>
                </a:lnTo>
                <a:lnTo>
                  <a:pt x="60769" y="4229"/>
                </a:lnTo>
                <a:lnTo>
                  <a:pt x="63334" y="3314"/>
                </a:lnTo>
                <a:lnTo>
                  <a:pt x="67348" y="2971"/>
                </a:lnTo>
                <a:lnTo>
                  <a:pt x="67348" y="0"/>
                </a:lnTo>
                <a:lnTo>
                  <a:pt x="36385" y="0"/>
                </a:lnTo>
                <a:lnTo>
                  <a:pt x="36385" y="2971"/>
                </a:lnTo>
                <a:lnTo>
                  <a:pt x="38925" y="3213"/>
                </a:lnTo>
                <a:lnTo>
                  <a:pt x="41782" y="4724"/>
                </a:lnTo>
                <a:lnTo>
                  <a:pt x="44056" y="7708"/>
                </a:lnTo>
                <a:lnTo>
                  <a:pt x="45389" y="10934"/>
                </a:lnTo>
                <a:lnTo>
                  <a:pt x="50406" y="23431"/>
                </a:lnTo>
                <a:lnTo>
                  <a:pt x="37287" y="53365"/>
                </a:lnTo>
                <a:lnTo>
                  <a:pt x="21882" y="12941"/>
                </a:lnTo>
                <a:lnTo>
                  <a:pt x="20548" y="9563"/>
                </a:lnTo>
                <a:lnTo>
                  <a:pt x="21183" y="5651"/>
                </a:lnTo>
                <a:lnTo>
                  <a:pt x="24218" y="3263"/>
                </a:lnTo>
                <a:lnTo>
                  <a:pt x="27685" y="2971"/>
                </a:lnTo>
                <a:lnTo>
                  <a:pt x="27685" y="0"/>
                </a:lnTo>
                <a:lnTo>
                  <a:pt x="0" y="0"/>
                </a:lnTo>
                <a:lnTo>
                  <a:pt x="0" y="2971"/>
                </a:lnTo>
                <a:lnTo>
                  <a:pt x="4724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772453" y="3611235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954436" y="3611235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1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7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1" y="73596"/>
                </a:lnTo>
                <a:lnTo>
                  <a:pt x="75311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9" y="14731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135245" y="3612626"/>
            <a:ext cx="117895" cy="47240"/>
          </a:xfrm>
          <a:custGeom>
            <a:avLst/>
            <a:gdLst/>
            <a:ahLst/>
            <a:cxnLst/>
            <a:rect l="l" t="t" r="r" b="b"/>
            <a:pathLst>
              <a:path w="75158" h="73660">
                <a:moveTo>
                  <a:pt x="24041" y="53682"/>
                </a:moveTo>
                <a:lnTo>
                  <a:pt x="24041" y="0"/>
                </a:lnTo>
                <a:lnTo>
                  <a:pt x="0" y="0"/>
                </a:lnTo>
                <a:lnTo>
                  <a:pt x="0" y="2971"/>
                </a:lnTo>
                <a:lnTo>
                  <a:pt x="3771" y="2971"/>
                </a:lnTo>
                <a:lnTo>
                  <a:pt x="6489" y="3898"/>
                </a:lnTo>
                <a:lnTo>
                  <a:pt x="9817" y="7632"/>
                </a:lnTo>
                <a:lnTo>
                  <a:pt x="10642" y="10667"/>
                </a:lnTo>
                <a:lnTo>
                  <a:pt x="10642" y="56883"/>
                </a:lnTo>
                <a:lnTo>
                  <a:pt x="12153" y="62966"/>
                </a:lnTo>
                <a:lnTo>
                  <a:pt x="15189" y="67195"/>
                </a:lnTo>
                <a:lnTo>
                  <a:pt x="18211" y="71412"/>
                </a:lnTo>
                <a:lnTo>
                  <a:pt x="22555" y="73520"/>
                </a:lnTo>
                <a:lnTo>
                  <a:pt x="29559" y="73490"/>
                </a:lnTo>
                <a:lnTo>
                  <a:pt x="41641" y="70075"/>
                </a:lnTo>
                <a:lnTo>
                  <a:pt x="51803" y="61010"/>
                </a:lnTo>
                <a:lnTo>
                  <a:pt x="51803" y="73659"/>
                </a:lnTo>
                <a:lnTo>
                  <a:pt x="63474" y="69938"/>
                </a:lnTo>
                <a:lnTo>
                  <a:pt x="75158" y="66217"/>
                </a:lnTo>
                <a:lnTo>
                  <a:pt x="75158" y="63245"/>
                </a:lnTo>
                <a:lnTo>
                  <a:pt x="70891" y="63499"/>
                </a:lnTo>
                <a:lnTo>
                  <a:pt x="68059" y="62991"/>
                </a:lnTo>
                <a:lnTo>
                  <a:pt x="65227" y="60515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71"/>
                </a:lnTo>
                <a:lnTo>
                  <a:pt x="44259" y="2971"/>
                </a:lnTo>
                <a:lnTo>
                  <a:pt x="46977" y="3784"/>
                </a:lnTo>
                <a:lnTo>
                  <a:pt x="50291" y="7073"/>
                </a:lnTo>
                <a:lnTo>
                  <a:pt x="51130" y="9728"/>
                </a:lnTo>
                <a:lnTo>
                  <a:pt x="51130" y="54673"/>
                </a:lnTo>
                <a:lnTo>
                  <a:pt x="46062" y="60642"/>
                </a:lnTo>
                <a:lnTo>
                  <a:pt x="40665" y="63614"/>
                </a:lnTo>
                <a:lnTo>
                  <a:pt x="31140" y="63614"/>
                </a:lnTo>
                <a:lnTo>
                  <a:pt x="28384" y="62407"/>
                </a:lnTo>
                <a:lnTo>
                  <a:pt x="24904" y="57543"/>
                </a:lnTo>
                <a:lnTo>
                  <a:pt x="24041" y="53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267406" y="3611258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351099" y="3601166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478100" y="3590717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24041" y="43535"/>
                </a:moveTo>
                <a:lnTo>
                  <a:pt x="24041" y="0"/>
                </a:lnTo>
                <a:lnTo>
                  <a:pt x="11988" y="3492"/>
                </a:lnTo>
                <a:lnTo>
                  <a:pt x="0" y="6997"/>
                </a:lnTo>
                <a:lnTo>
                  <a:pt x="0" y="9969"/>
                </a:lnTo>
                <a:lnTo>
                  <a:pt x="4127" y="9525"/>
                </a:lnTo>
                <a:lnTo>
                  <a:pt x="6921" y="9969"/>
                </a:lnTo>
                <a:lnTo>
                  <a:pt x="9905" y="12649"/>
                </a:lnTo>
                <a:lnTo>
                  <a:pt x="10642" y="15379"/>
                </a:lnTo>
                <a:lnTo>
                  <a:pt x="10642" y="98602"/>
                </a:lnTo>
                <a:lnTo>
                  <a:pt x="12928" y="101282"/>
                </a:lnTo>
                <a:lnTo>
                  <a:pt x="16382" y="103466"/>
                </a:lnTo>
                <a:lnTo>
                  <a:pt x="20993" y="105143"/>
                </a:lnTo>
                <a:lnTo>
                  <a:pt x="24041" y="96812"/>
                </a:lnTo>
                <a:lnTo>
                  <a:pt x="24041" y="54889"/>
                </a:lnTo>
                <a:lnTo>
                  <a:pt x="25044" y="51193"/>
                </a:lnTo>
                <a:lnTo>
                  <a:pt x="27533" y="46951"/>
                </a:lnTo>
                <a:lnTo>
                  <a:pt x="30860" y="43688"/>
                </a:lnTo>
                <a:lnTo>
                  <a:pt x="34912" y="42049"/>
                </a:lnTo>
                <a:lnTo>
                  <a:pt x="44881" y="42049"/>
                </a:lnTo>
                <a:lnTo>
                  <a:pt x="49123" y="44869"/>
                </a:lnTo>
                <a:lnTo>
                  <a:pt x="52387" y="50533"/>
                </a:lnTo>
                <a:lnTo>
                  <a:pt x="55664" y="56184"/>
                </a:lnTo>
                <a:lnTo>
                  <a:pt x="57302" y="63474"/>
                </a:lnTo>
                <a:lnTo>
                  <a:pt x="57302" y="82524"/>
                </a:lnTo>
                <a:lnTo>
                  <a:pt x="55638" y="90106"/>
                </a:lnTo>
                <a:lnTo>
                  <a:pt x="52323" y="95135"/>
                </a:lnTo>
                <a:lnTo>
                  <a:pt x="51168" y="104371"/>
                </a:lnTo>
                <a:lnTo>
                  <a:pt x="61429" y="96735"/>
                </a:lnTo>
                <a:lnTo>
                  <a:pt x="64231" y="93314"/>
                </a:lnTo>
                <a:lnTo>
                  <a:pt x="69695" y="82092"/>
                </a:lnTo>
                <a:lnTo>
                  <a:pt x="71513" y="68605"/>
                </a:lnTo>
                <a:lnTo>
                  <a:pt x="71476" y="66361"/>
                </a:lnTo>
                <a:lnTo>
                  <a:pt x="69382" y="53073"/>
                </a:lnTo>
                <a:lnTo>
                  <a:pt x="64071" y="42303"/>
                </a:lnTo>
                <a:lnTo>
                  <a:pt x="59118" y="35483"/>
                </a:lnTo>
                <a:lnTo>
                  <a:pt x="52743" y="32067"/>
                </a:lnTo>
                <a:lnTo>
                  <a:pt x="37261" y="32067"/>
                </a:lnTo>
                <a:lnTo>
                  <a:pt x="30391" y="35763"/>
                </a:lnTo>
                <a:lnTo>
                  <a:pt x="24333" y="43167"/>
                </a:lnTo>
                <a:lnTo>
                  <a:pt x="24041" y="43535"/>
                </a:lnTo>
                <a:close/>
              </a:path>
              <a:path w="71513" h="107683">
                <a:moveTo>
                  <a:pt x="52323" y="95135"/>
                </a:moveTo>
                <a:lnTo>
                  <a:pt x="48996" y="100177"/>
                </a:lnTo>
                <a:lnTo>
                  <a:pt x="43980" y="102692"/>
                </a:lnTo>
                <a:lnTo>
                  <a:pt x="31927" y="102641"/>
                </a:lnTo>
                <a:lnTo>
                  <a:pt x="27508" y="100685"/>
                </a:lnTo>
                <a:lnTo>
                  <a:pt x="24041" y="96812"/>
                </a:lnTo>
                <a:lnTo>
                  <a:pt x="20993" y="105143"/>
                </a:lnTo>
                <a:lnTo>
                  <a:pt x="25603" y="106832"/>
                </a:lnTo>
                <a:lnTo>
                  <a:pt x="30416" y="107683"/>
                </a:lnTo>
                <a:lnTo>
                  <a:pt x="38542" y="107574"/>
                </a:lnTo>
                <a:lnTo>
                  <a:pt x="51168" y="104371"/>
                </a:lnTo>
                <a:lnTo>
                  <a:pt x="52323" y="951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602883" y="361128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771342" y="3612626"/>
            <a:ext cx="162141" cy="47338"/>
          </a:xfrm>
          <a:custGeom>
            <a:avLst/>
            <a:gdLst/>
            <a:ahLst/>
            <a:cxnLst/>
            <a:rect l="l" t="t" r="r" b="b"/>
            <a:pathLst>
              <a:path w="103365" h="73812">
                <a:moveTo>
                  <a:pt x="4724" y="5689"/>
                </a:moveTo>
                <a:lnTo>
                  <a:pt x="6921" y="9271"/>
                </a:lnTo>
                <a:lnTo>
                  <a:pt x="8407" y="12941"/>
                </a:lnTo>
                <a:lnTo>
                  <a:pt x="31851" y="73812"/>
                </a:lnTo>
                <a:lnTo>
                  <a:pt x="34607" y="73812"/>
                </a:lnTo>
                <a:lnTo>
                  <a:pt x="53479" y="31089"/>
                </a:lnTo>
                <a:lnTo>
                  <a:pt x="70624" y="73812"/>
                </a:lnTo>
                <a:lnTo>
                  <a:pt x="73380" y="73812"/>
                </a:lnTo>
                <a:lnTo>
                  <a:pt x="95402" y="15392"/>
                </a:lnTo>
                <a:lnTo>
                  <a:pt x="97383" y="10490"/>
                </a:lnTo>
                <a:lnTo>
                  <a:pt x="98831" y="7302"/>
                </a:lnTo>
                <a:lnTo>
                  <a:pt x="100672" y="4368"/>
                </a:lnTo>
                <a:lnTo>
                  <a:pt x="103365" y="2971"/>
                </a:lnTo>
                <a:lnTo>
                  <a:pt x="103365" y="0"/>
                </a:lnTo>
                <a:lnTo>
                  <a:pt x="84315" y="0"/>
                </a:lnTo>
                <a:lnTo>
                  <a:pt x="84315" y="2971"/>
                </a:lnTo>
                <a:lnTo>
                  <a:pt x="87782" y="3416"/>
                </a:lnTo>
                <a:lnTo>
                  <a:pt x="89877" y="4394"/>
                </a:lnTo>
                <a:lnTo>
                  <a:pt x="91325" y="7416"/>
                </a:lnTo>
                <a:lnTo>
                  <a:pt x="90957" y="10083"/>
                </a:lnTo>
                <a:lnTo>
                  <a:pt x="89522" y="13906"/>
                </a:lnTo>
                <a:lnTo>
                  <a:pt x="75361" y="52082"/>
                </a:lnTo>
                <a:lnTo>
                  <a:pt x="59905" y="12941"/>
                </a:lnTo>
                <a:lnTo>
                  <a:pt x="58623" y="9613"/>
                </a:lnTo>
                <a:lnTo>
                  <a:pt x="58534" y="7213"/>
                </a:lnTo>
                <a:lnTo>
                  <a:pt x="60769" y="4229"/>
                </a:lnTo>
                <a:lnTo>
                  <a:pt x="63334" y="3314"/>
                </a:lnTo>
                <a:lnTo>
                  <a:pt x="67348" y="2971"/>
                </a:lnTo>
                <a:lnTo>
                  <a:pt x="67348" y="0"/>
                </a:lnTo>
                <a:lnTo>
                  <a:pt x="36385" y="0"/>
                </a:lnTo>
                <a:lnTo>
                  <a:pt x="36385" y="2971"/>
                </a:lnTo>
                <a:lnTo>
                  <a:pt x="38925" y="3213"/>
                </a:lnTo>
                <a:lnTo>
                  <a:pt x="41782" y="4724"/>
                </a:lnTo>
                <a:lnTo>
                  <a:pt x="44056" y="7708"/>
                </a:lnTo>
                <a:lnTo>
                  <a:pt x="45389" y="10934"/>
                </a:lnTo>
                <a:lnTo>
                  <a:pt x="50406" y="23431"/>
                </a:lnTo>
                <a:lnTo>
                  <a:pt x="37287" y="53365"/>
                </a:lnTo>
                <a:lnTo>
                  <a:pt x="21882" y="12941"/>
                </a:lnTo>
                <a:lnTo>
                  <a:pt x="20548" y="9563"/>
                </a:lnTo>
                <a:lnTo>
                  <a:pt x="21183" y="5651"/>
                </a:lnTo>
                <a:lnTo>
                  <a:pt x="24218" y="3263"/>
                </a:lnTo>
                <a:lnTo>
                  <a:pt x="27685" y="2971"/>
                </a:lnTo>
                <a:lnTo>
                  <a:pt x="27685" y="0"/>
                </a:lnTo>
                <a:lnTo>
                  <a:pt x="0" y="0"/>
                </a:lnTo>
                <a:lnTo>
                  <a:pt x="0" y="2971"/>
                </a:lnTo>
                <a:lnTo>
                  <a:pt x="4724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945259" y="3640434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063511" y="3611235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150231" y="3611235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290659" y="3648603"/>
            <a:ext cx="27332" cy="11166"/>
          </a:xfrm>
          <a:custGeom>
            <a:avLst/>
            <a:gdLst/>
            <a:ahLst/>
            <a:cxnLst/>
            <a:rect l="l" t="t" r="r" b="b"/>
            <a:pathLst>
              <a:path w="17424" h="17411">
                <a:moveTo>
                  <a:pt x="8712" y="0"/>
                </a:moveTo>
                <a:lnTo>
                  <a:pt x="4216" y="838"/>
                </a:lnTo>
                <a:lnTo>
                  <a:pt x="850" y="4216"/>
                </a:lnTo>
                <a:lnTo>
                  <a:pt x="0" y="8712"/>
                </a:lnTo>
                <a:lnTo>
                  <a:pt x="850" y="13195"/>
                </a:lnTo>
                <a:lnTo>
                  <a:pt x="4216" y="16573"/>
                </a:lnTo>
                <a:lnTo>
                  <a:pt x="8712" y="17411"/>
                </a:lnTo>
                <a:lnTo>
                  <a:pt x="13207" y="16573"/>
                </a:lnTo>
                <a:lnTo>
                  <a:pt x="16573" y="13195"/>
                </a:lnTo>
                <a:lnTo>
                  <a:pt x="17424" y="8712"/>
                </a:lnTo>
                <a:lnTo>
                  <a:pt x="16573" y="4216"/>
                </a:lnTo>
                <a:lnTo>
                  <a:pt x="13207" y="838"/>
                </a:lnTo>
                <a:lnTo>
                  <a:pt x="871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414652" y="3592055"/>
            <a:ext cx="139729" cy="66381"/>
          </a:xfrm>
          <a:custGeom>
            <a:avLst/>
            <a:gdLst/>
            <a:ahLst/>
            <a:cxnLst/>
            <a:rect l="l" t="t" r="r" b="b"/>
            <a:pathLst>
              <a:path w="89077" h="103504">
                <a:moveTo>
                  <a:pt x="89077" y="76936"/>
                </a:moveTo>
                <a:lnTo>
                  <a:pt x="85128" y="76936"/>
                </a:lnTo>
                <a:lnTo>
                  <a:pt x="81559" y="84226"/>
                </a:lnTo>
                <a:lnTo>
                  <a:pt x="77470" y="89382"/>
                </a:lnTo>
                <a:lnTo>
                  <a:pt x="72847" y="92379"/>
                </a:lnTo>
                <a:lnTo>
                  <a:pt x="68237" y="95376"/>
                </a:lnTo>
                <a:lnTo>
                  <a:pt x="62090" y="96888"/>
                </a:lnTo>
                <a:lnTo>
                  <a:pt x="34747" y="96888"/>
                </a:lnTo>
                <a:lnTo>
                  <a:pt x="31330" y="95313"/>
                </a:lnTo>
                <a:lnTo>
                  <a:pt x="29768" y="91897"/>
                </a:lnTo>
                <a:lnTo>
                  <a:pt x="29768" y="53568"/>
                </a:lnTo>
                <a:lnTo>
                  <a:pt x="58737" y="53568"/>
                </a:lnTo>
                <a:lnTo>
                  <a:pt x="63004" y="54635"/>
                </a:lnTo>
                <a:lnTo>
                  <a:pt x="67970" y="58902"/>
                </a:lnTo>
                <a:lnTo>
                  <a:pt x="69202" y="62598"/>
                </a:lnTo>
                <a:lnTo>
                  <a:pt x="69202" y="67856"/>
                </a:lnTo>
                <a:lnTo>
                  <a:pt x="72923" y="67856"/>
                </a:lnTo>
                <a:lnTo>
                  <a:pt x="72923" y="32664"/>
                </a:lnTo>
                <a:lnTo>
                  <a:pt x="69202" y="32664"/>
                </a:lnTo>
                <a:lnTo>
                  <a:pt x="69202" y="37922"/>
                </a:lnTo>
                <a:lnTo>
                  <a:pt x="67970" y="41617"/>
                </a:lnTo>
                <a:lnTo>
                  <a:pt x="63004" y="45885"/>
                </a:lnTo>
                <a:lnTo>
                  <a:pt x="58737" y="46951"/>
                </a:lnTo>
                <a:lnTo>
                  <a:pt x="29768" y="46951"/>
                </a:lnTo>
                <a:lnTo>
                  <a:pt x="29768" y="11798"/>
                </a:lnTo>
                <a:lnTo>
                  <a:pt x="31445" y="8293"/>
                </a:lnTo>
                <a:lnTo>
                  <a:pt x="34950" y="6616"/>
                </a:lnTo>
                <a:lnTo>
                  <a:pt x="65354" y="6616"/>
                </a:lnTo>
                <a:lnTo>
                  <a:pt x="69786" y="7835"/>
                </a:lnTo>
                <a:lnTo>
                  <a:pt x="72593" y="10261"/>
                </a:lnTo>
                <a:lnTo>
                  <a:pt x="75399" y="12699"/>
                </a:lnTo>
                <a:lnTo>
                  <a:pt x="77216" y="16890"/>
                </a:lnTo>
                <a:lnTo>
                  <a:pt x="78054" y="22834"/>
                </a:lnTo>
                <a:lnTo>
                  <a:pt x="81775" y="22834"/>
                </a:lnTo>
                <a:lnTo>
                  <a:pt x="81254" y="11379"/>
                </a:lnTo>
                <a:lnTo>
                  <a:pt x="80810" y="0"/>
                </a:lnTo>
                <a:lnTo>
                  <a:pt x="0" y="0"/>
                </a:lnTo>
                <a:lnTo>
                  <a:pt x="0" y="3721"/>
                </a:lnTo>
                <a:lnTo>
                  <a:pt x="5905" y="4063"/>
                </a:lnTo>
                <a:lnTo>
                  <a:pt x="9652" y="5359"/>
                </a:lnTo>
                <a:lnTo>
                  <a:pt x="12827" y="9880"/>
                </a:lnTo>
                <a:lnTo>
                  <a:pt x="13614" y="15024"/>
                </a:lnTo>
                <a:lnTo>
                  <a:pt x="13614" y="88468"/>
                </a:lnTo>
                <a:lnTo>
                  <a:pt x="12827" y="93624"/>
                </a:lnTo>
                <a:lnTo>
                  <a:pt x="9652" y="98132"/>
                </a:lnTo>
                <a:lnTo>
                  <a:pt x="5905" y="99440"/>
                </a:lnTo>
                <a:lnTo>
                  <a:pt x="0" y="99783"/>
                </a:lnTo>
                <a:lnTo>
                  <a:pt x="0" y="103504"/>
                </a:lnTo>
                <a:lnTo>
                  <a:pt x="80810" y="103504"/>
                </a:lnTo>
                <a:lnTo>
                  <a:pt x="84975" y="90182"/>
                </a:lnTo>
                <a:lnTo>
                  <a:pt x="89077" y="7693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562525" y="3611235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689307" y="3611258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768794" y="3612626"/>
            <a:ext cx="117895" cy="47240"/>
          </a:xfrm>
          <a:custGeom>
            <a:avLst/>
            <a:gdLst/>
            <a:ahLst/>
            <a:cxnLst/>
            <a:rect l="l" t="t" r="r" b="b"/>
            <a:pathLst>
              <a:path w="75158" h="73660">
                <a:moveTo>
                  <a:pt x="24041" y="53682"/>
                </a:moveTo>
                <a:lnTo>
                  <a:pt x="24041" y="0"/>
                </a:lnTo>
                <a:lnTo>
                  <a:pt x="0" y="0"/>
                </a:lnTo>
                <a:lnTo>
                  <a:pt x="0" y="2971"/>
                </a:lnTo>
                <a:lnTo>
                  <a:pt x="3771" y="2971"/>
                </a:lnTo>
                <a:lnTo>
                  <a:pt x="6489" y="3898"/>
                </a:lnTo>
                <a:lnTo>
                  <a:pt x="9817" y="7632"/>
                </a:lnTo>
                <a:lnTo>
                  <a:pt x="10642" y="10667"/>
                </a:lnTo>
                <a:lnTo>
                  <a:pt x="10642" y="56883"/>
                </a:lnTo>
                <a:lnTo>
                  <a:pt x="12153" y="62966"/>
                </a:lnTo>
                <a:lnTo>
                  <a:pt x="15189" y="67195"/>
                </a:lnTo>
                <a:lnTo>
                  <a:pt x="18211" y="71412"/>
                </a:lnTo>
                <a:lnTo>
                  <a:pt x="22555" y="73520"/>
                </a:lnTo>
                <a:lnTo>
                  <a:pt x="29559" y="73490"/>
                </a:lnTo>
                <a:lnTo>
                  <a:pt x="41641" y="70075"/>
                </a:lnTo>
                <a:lnTo>
                  <a:pt x="51803" y="61010"/>
                </a:lnTo>
                <a:lnTo>
                  <a:pt x="51803" y="73659"/>
                </a:lnTo>
                <a:lnTo>
                  <a:pt x="63474" y="69938"/>
                </a:lnTo>
                <a:lnTo>
                  <a:pt x="75158" y="66217"/>
                </a:lnTo>
                <a:lnTo>
                  <a:pt x="75158" y="63245"/>
                </a:lnTo>
                <a:lnTo>
                  <a:pt x="70891" y="63499"/>
                </a:lnTo>
                <a:lnTo>
                  <a:pt x="68059" y="62991"/>
                </a:lnTo>
                <a:lnTo>
                  <a:pt x="65227" y="60515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71"/>
                </a:lnTo>
                <a:lnTo>
                  <a:pt x="44259" y="2971"/>
                </a:lnTo>
                <a:lnTo>
                  <a:pt x="46977" y="3784"/>
                </a:lnTo>
                <a:lnTo>
                  <a:pt x="50291" y="7073"/>
                </a:lnTo>
                <a:lnTo>
                  <a:pt x="51130" y="9728"/>
                </a:lnTo>
                <a:lnTo>
                  <a:pt x="51130" y="54673"/>
                </a:lnTo>
                <a:lnTo>
                  <a:pt x="46062" y="60642"/>
                </a:lnTo>
                <a:lnTo>
                  <a:pt x="40665" y="63614"/>
                </a:lnTo>
                <a:lnTo>
                  <a:pt x="31140" y="63614"/>
                </a:lnTo>
                <a:lnTo>
                  <a:pt x="28384" y="62407"/>
                </a:lnTo>
                <a:lnTo>
                  <a:pt x="24904" y="57543"/>
                </a:lnTo>
                <a:lnTo>
                  <a:pt x="24041" y="53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894620" y="3611235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982871" y="361128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149937" y="3601166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214240" y="3590718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3"/>
                </a:lnTo>
                <a:lnTo>
                  <a:pt x="50292" y="96786"/>
                </a:lnTo>
                <a:lnTo>
                  <a:pt x="46964" y="101447"/>
                </a:lnTo>
                <a:lnTo>
                  <a:pt x="44246" y="102615"/>
                </a:lnTo>
                <a:lnTo>
                  <a:pt x="40487" y="102615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5"/>
                </a:lnTo>
                <a:lnTo>
                  <a:pt x="71386" y="102615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6" y="92963"/>
                </a:lnTo>
                <a:lnTo>
                  <a:pt x="64516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338912" y="3611283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3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440832" y="3601166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573445" y="3611284"/>
            <a:ext cx="105763" cy="68246"/>
          </a:xfrm>
          <a:custGeom>
            <a:avLst/>
            <a:gdLst/>
            <a:ahLst/>
            <a:cxnLst/>
            <a:rect l="l" t="t" r="r" b="b"/>
            <a:pathLst>
              <a:path w="67424" h="106413">
                <a:moveTo>
                  <a:pt x="13017" y="92163"/>
                </a:moveTo>
                <a:lnTo>
                  <a:pt x="10795" y="89700"/>
                </a:lnTo>
                <a:lnTo>
                  <a:pt x="7810" y="101765"/>
                </a:lnTo>
                <a:lnTo>
                  <a:pt x="13017" y="104863"/>
                </a:lnTo>
                <a:lnTo>
                  <a:pt x="19392" y="106413"/>
                </a:lnTo>
                <a:lnTo>
                  <a:pt x="26936" y="106413"/>
                </a:lnTo>
                <a:lnTo>
                  <a:pt x="31017" y="106276"/>
                </a:lnTo>
                <a:lnTo>
                  <a:pt x="43690" y="103865"/>
                </a:lnTo>
                <a:lnTo>
                  <a:pt x="55067" y="98450"/>
                </a:lnTo>
                <a:lnTo>
                  <a:pt x="63296" y="93141"/>
                </a:lnTo>
                <a:lnTo>
                  <a:pt x="67424" y="87096"/>
                </a:lnTo>
                <a:lnTo>
                  <a:pt x="67424" y="74587"/>
                </a:lnTo>
                <a:lnTo>
                  <a:pt x="65519" y="70307"/>
                </a:lnTo>
                <a:lnTo>
                  <a:pt x="61722" y="67462"/>
                </a:lnTo>
                <a:lnTo>
                  <a:pt x="57937" y="64604"/>
                </a:lnTo>
                <a:lnTo>
                  <a:pt x="52095" y="63055"/>
                </a:lnTo>
                <a:lnTo>
                  <a:pt x="44208" y="62801"/>
                </a:lnTo>
                <a:lnTo>
                  <a:pt x="30810" y="62433"/>
                </a:lnTo>
                <a:lnTo>
                  <a:pt x="26390" y="62280"/>
                </a:lnTo>
                <a:lnTo>
                  <a:pt x="23215" y="61874"/>
                </a:lnTo>
                <a:lnTo>
                  <a:pt x="21285" y="61201"/>
                </a:lnTo>
                <a:lnTo>
                  <a:pt x="18376" y="58115"/>
                </a:lnTo>
                <a:lnTo>
                  <a:pt x="18834" y="74117"/>
                </a:lnTo>
                <a:lnTo>
                  <a:pt x="22047" y="74866"/>
                </a:lnTo>
                <a:lnTo>
                  <a:pt x="25996" y="75310"/>
                </a:lnTo>
                <a:lnTo>
                  <a:pt x="30657" y="75463"/>
                </a:lnTo>
                <a:lnTo>
                  <a:pt x="44056" y="75831"/>
                </a:lnTo>
                <a:lnTo>
                  <a:pt x="51739" y="76072"/>
                </a:lnTo>
                <a:lnTo>
                  <a:pt x="56667" y="76606"/>
                </a:lnTo>
                <a:lnTo>
                  <a:pt x="58826" y="77431"/>
                </a:lnTo>
                <a:lnTo>
                  <a:pt x="62064" y="79997"/>
                </a:lnTo>
                <a:lnTo>
                  <a:pt x="62064" y="86740"/>
                </a:lnTo>
                <a:lnTo>
                  <a:pt x="59334" y="90182"/>
                </a:lnTo>
                <a:lnTo>
                  <a:pt x="53873" y="92976"/>
                </a:lnTo>
                <a:lnTo>
                  <a:pt x="48425" y="95783"/>
                </a:lnTo>
                <a:lnTo>
                  <a:pt x="41744" y="97180"/>
                </a:lnTo>
                <a:lnTo>
                  <a:pt x="27406" y="97180"/>
                </a:lnTo>
                <a:lnTo>
                  <a:pt x="21958" y="96177"/>
                </a:lnTo>
                <a:lnTo>
                  <a:pt x="17487" y="94170"/>
                </a:lnTo>
                <a:lnTo>
                  <a:pt x="13017" y="92163"/>
                </a:lnTo>
                <a:close/>
              </a:path>
              <a:path w="67424" h="106413">
                <a:moveTo>
                  <a:pt x="9105" y="38900"/>
                </a:moveTo>
                <a:lnTo>
                  <a:pt x="13919" y="43306"/>
                </a:lnTo>
                <a:lnTo>
                  <a:pt x="15748" y="44945"/>
                </a:lnTo>
                <a:lnTo>
                  <a:pt x="19939" y="47409"/>
                </a:lnTo>
                <a:lnTo>
                  <a:pt x="16573" y="50380"/>
                </a:lnTo>
                <a:lnTo>
                  <a:pt x="13627" y="53505"/>
                </a:lnTo>
                <a:lnTo>
                  <a:pt x="11125" y="56781"/>
                </a:lnTo>
                <a:lnTo>
                  <a:pt x="8623" y="60058"/>
                </a:lnTo>
                <a:lnTo>
                  <a:pt x="7366" y="63779"/>
                </a:lnTo>
                <a:lnTo>
                  <a:pt x="7366" y="67449"/>
                </a:lnTo>
                <a:lnTo>
                  <a:pt x="9309" y="70243"/>
                </a:lnTo>
                <a:lnTo>
                  <a:pt x="13169" y="72186"/>
                </a:lnTo>
                <a:lnTo>
                  <a:pt x="14592" y="72847"/>
                </a:lnTo>
                <a:lnTo>
                  <a:pt x="9728" y="77266"/>
                </a:lnTo>
                <a:lnTo>
                  <a:pt x="6083" y="80924"/>
                </a:lnTo>
                <a:lnTo>
                  <a:pt x="3644" y="83832"/>
                </a:lnTo>
                <a:lnTo>
                  <a:pt x="1219" y="86728"/>
                </a:lnTo>
                <a:lnTo>
                  <a:pt x="0" y="90335"/>
                </a:lnTo>
                <a:lnTo>
                  <a:pt x="0" y="94856"/>
                </a:lnTo>
                <a:lnTo>
                  <a:pt x="2603" y="98666"/>
                </a:lnTo>
                <a:lnTo>
                  <a:pt x="7810" y="101765"/>
                </a:lnTo>
                <a:lnTo>
                  <a:pt x="10795" y="89700"/>
                </a:lnTo>
                <a:lnTo>
                  <a:pt x="10795" y="86766"/>
                </a:lnTo>
                <a:lnTo>
                  <a:pt x="11658" y="83311"/>
                </a:lnTo>
                <a:lnTo>
                  <a:pt x="13398" y="80556"/>
                </a:lnTo>
                <a:lnTo>
                  <a:pt x="15138" y="77800"/>
                </a:lnTo>
                <a:lnTo>
                  <a:pt x="18834" y="74117"/>
                </a:lnTo>
                <a:lnTo>
                  <a:pt x="18376" y="58115"/>
                </a:lnTo>
                <a:lnTo>
                  <a:pt x="18948" y="55892"/>
                </a:lnTo>
                <a:lnTo>
                  <a:pt x="21234" y="52311"/>
                </a:lnTo>
                <a:lnTo>
                  <a:pt x="24257" y="48894"/>
                </a:lnTo>
                <a:lnTo>
                  <a:pt x="26885" y="49631"/>
                </a:lnTo>
                <a:lnTo>
                  <a:pt x="29692" y="50012"/>
                </a:lnTo>
                <a:lnTo>
                  <a:pt x="32664" y="50012"/>
                </a:lnTo>
                <a:lnTo>
                  <a:pt x="34747" y="45910"/>
                </a:lnTo>
                <a:lnTo>
                  <a:pt x="30137" y="45910"/>
                </a:lnTo>
                <a:lnTo>
                  <a:pt x="26416" y="43446"/>
                </a:lnTo>
                <a:lnTo>
                  <a:pt x="23736" y="38506"/>
                </a:lnTo>
                <a:lnTo>
                  <a:pt x="21056" y="33578"/>
                </a:lnTo>
                <a:lnTo>
                  <a:pt x="19723" y="26720"/>
                </a:lnTo>
                <a:lnTo>
                  <a:pt x="19723" y="14262"/>
                </a:lnTo>
                <a:lnTo>
                  <a:pt x="20739" y="11163"/>
                </a:lnTo>
                <a:lnTo>
                  <a:pt x="22771" y="8635"/>
                </a:lnTo>
                <a:lnTo>
                  <a:pt x="27292" y="4838"/>
                </a:lnTo>
                <a:lnTo>
                  <a:pt x="34582" y="4838"/>
                </a:lnTo>
                <a:lnTo>
                  <a:pt x="38188" y="7429"/>
                </a:lnTo>
                <a:lnTo>
                  <a:pt x="41186" y="12611"/>
                </a:lnTo>
                <a:lnTo>
                  <a:pt x="44196" y="17805"/>
                </a:lnTo>
                <a:lnTo>
                  <a:pt x="45694" y="24015"/>
                </a:lnTo>
                <a:lnTo>
                  <a:pt x="45694" y="35864"/>
                </a:lnTo>
                <a:lnTo>
                  <a:pt x="44729" y="39471"/>
                </a:lnTo>
                <a:lnTo>
                  <a:pt x="42786" y="42049"/>
                </a:lnTo>
                <a:lnTo>
                  <a:pt x="40855" y="44627"/>
                </a:lnTo>
                <a:lnTo>
                  <a:pt x="40309" y="50012"/>
                </a:lnTo>
                <a:lnTo>
                  <a:pt x="46558" y="47802"/>
                </a:lnTo>
                <a:lnTo>
                  <a:pt x="51422" y="43383"/>
                </a:lnTo>
                <a:lnTo>
                  <a:pt x="56286" y="38976"/>
                </a:lnTo>
                <a:lnTo>
                  <a:pt x="58712" y="33286"/>
                </a:lnTo>
                <a:lnTo>
                  <a:pt x="58712" y="20142"/>
                </a:lnTo>
                <a:lnTo>
                  <a:pt x="57569" y="15062"/>
                </a:lnTo>
                <a:lnTo>
                  <a:pt x="55295" y="11087"/>
                </a:lnTo>
                <a:lnTo>
                  <a:pt x="67424" y="11087"/>
                </a:lnTo>
                <a:lnTo>
                  <a:pt x="67424" y="4991"/>
                </a:lnTo>
                <a:lnTo>
                  <a:pt x="53949" y="4991"/>
                </a:lnTo>
                <a:lnTo>
                  <a:pt x="50571" y="4470"/>
                </a:lnTo>
                <a:lnTo>
                  <a:pt x="47180" y="3124"/>
                </a:lnTo>
                <a:lnTo>
                  <a:pt x="43357" y="1041"/>
                </a:lnTo>
                <a:lnTo>
                  <a:pt x="38519" y="0"/>
                </a:lnTo>
                <a:lnTo>
                  <a:pt x="25031" y="0"/>
                </a:lnTo>
                <a:lnTo>
                  <a:pt x="18796" y="2463"/>
                </a:lnTo>
                <a:lnTo>
                  <a:pt x="13957" y="7365"/>
                </a:lnTo>
                <a:lnTo>
                  <a:pt x="9118" y="12280"/>
                </a:lnTo>
                <a:lnTo>
                  <a:pt x="6692" y="18580"/>
                </a:lnTo>
                <a:lnTo>
                  <a:pt x="6692" y="33210"/>
                </a:lnTo>
                <a:lnTo>
                  <a:pt x="9105" y="38900"/>
                </a:lnTo>
                <a:close/>
              </a:path>
              <a:path w="67424" h="106413">
                <a:moveTo>
                  <a:pt x="40309" y="50012"/>
                </a:moveTo>
                <a:lnTo>
                  <a:pt x="40855" y="44627"/>
                </a:lnTo>
                <a:lnTo>
                  <a:pt x="38176" y="45910"/>
                </a:lnTo>
                <a:lnTo>
                  <a:pt x="34747" y="45910"/>
                </a:lnTo>
                <a:lnTo>
                  <a:pt x="32664" y="50012"/>
                </a:lnTo>
                <a:lnTo>
                  <a:pt x="40309" y="5001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693314" y="3640434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10396" y="3612626"/>
            <a:ext cx="162141" cy="47338"/>
          </a:xfrm>
          <a:custGeom>
            <a:avLst/>
            <a:gdLst/>
            <a:ahLst/>
            <a:cxnLst/>
            <a:rect l="l" t="t" r="r" b="b"/>
            <a:pathLst>
              <a:path w="103365" h="73812">
                <a:moveTo>
                  <a:pt x="4724" y="5689"/>
                </a:moveTo>
                <a:lnTo>
                  <a:pt x="6921" y="9271"/>
                </a:lnTo>
                <a:lnTo>
                  <a:pt x="8407" y="12941"/>
                </a:lnTo>
                <a:lnTo>
                  <a:pt x="31851" y="73812"/>
                </a:lnTo>
                <a:lnTo>
                  <a:pt x="34607" y="73812"/>
                </a:lnTo>
                <a:lnTo>
                  <a:pt x="53479" y="31089"/>
                </a:lnTo>
                <a:lnTo>
                  <a:pt x="70624" y="73812"/>
                </a:lnTo>
                <a:lnTo>
                  <a:pt x="73380" y="73812"/>
                </a:lnTo>
                <a:lnTo>
                  <a:pt x="95402" y="15392"/>
                </a:lnTo>
                <a:lnTo>
                  <a:pt x="97383" y="10490"/>
                </a:lnTo>
                <a:lnTo>
                  <a:pt x="98831" y="7302"/>
                </a:lnTo>
                <a:lnTo>
                  <a:pt x="100672" y="4368"/>
                </a:lnTo>
                <a:lnTo>
                  <a:pt x="103365" y="2971"/>
                </a:lnTo>
                <a:lnTo>
                  <a:pt x="103365" y="0"/>
                </a:lnTo>
                <a:lnTo>
                  <a:pt x="84315" y="0"/>
                </a:lnTo>
                <a:lnTo>
                  <a:pt x="84315" y="2971"/>
                </a:lnTo>
                <a:lnTo>
                  <a:pt x="87782" y="3416"/>
                </a:lnTo>
                <a:lnTo>
                  <a:pt x="89877" y="4394"/>
                </a:lnTo>
                <a:lnTo>
                  <a:pt x="91325" y="7416"/>
                </a:lnTo>
                <a:lnTo>
                  <a:pt x="90957" y="10083"/>
                </a:lnTo>
                <a:lnTo>
                  <a:pt x="89522" y="13906"/>
                </a:lnTo>
                <a:lnTo>
                  <a:pt x="75361" y="52082"/>
                </a:lnTo>
                <a:lnTo>
                  <a:pt x="59905" y="12941"/>
                </a:lnTo>
                <a:lnTo>
                  <a:pt x="58623" y="9613"/>
                </a:lnTo>
                <a:lnTo>
                  <a:pt x="58534" y="7213"/>
                </a:lnTo>
                <a:lnTo>
                  <a:pt x="60769" y="4229"/>
                </a:lnTo>
                <a:lnTo>
                  <a:pt x="63334" y="3314"/>
                </a:lnTo>
                <a:lnTo>
                  <a:pt x="67348" y="2971"/>
                </a:lnTo>
                <a:lnTo>
                  <a:pt x="67348" y="0"/>
                </a:lnTo>
                <a:lnTo>
                  <a:pt x="36385" y="0"/>
                </a:lnTo>
                <a:lnTo>
                  <a:pt x="36385" y="2971"/>
                </a:lnTo>
                <a:lnTo>
                  <a:pt x="38925" y="3213"/>
                </a:lnTo>
                <a:lnTo>
                  <a:pt x="41782" y="4724"/>
                </a:lnTo>
                <a:lnTo>
                  <a:pt x="44056" y="7708"/>
                </a:lnTo>
                <a:lnTo>
                  <a:pt x="45389" y="10934"/>
                </a:lnTo>
                <a:lnTo>
                  <a:pt x="50406" y="23431"/>
                </a:lnTo>
                <a:lnTo>
                  <a:pt x="37287" y="53365"/>
                </a:lnTo>
                <a:lnTo>
                  <a:pt x="21882" y="12941"/>
                </a:lnTo>
                <a:lnTo>
                  <a:pt x="20548" y="9563"/>
                </a:lnTo>
                <a:lnTo>
                  <a:pt x="21183" y="5651"/>
                </a:lnTo>
                <a:lnTo>
                  <a:pt x="24218" y="3263"/>
                </a:lnTo>
                <a:lnTo>
                  <a:pt x="27685" y="2971"/>
                </a:lnTo>
                <a:lnTo>
                  <a:pt x="27685" y="0"/>
                </a:lnTo>
                <a:lnTo>
                  <a:pt x="0" y="0"/>
                </a:lnTo>
                <a:lnTo>
                  <a:pt x="0" y="2971"/>
                </a:lnTo>
                <a:lnTo>
                  <a:pt x="4724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982097" y="3611235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169364" y="3589766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238926" y="3611258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386608" y="3601166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9458046" y="3589766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521413" y="361128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626125" y="3590717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8" y="83629"/>
                </a:lnTo>
                <a:lnTo>
                  <a:pt x="14223" y="76352"/>
                </a:lnTo>
                <a:lnTo>
                  <a:pt x="14223" y="57302"/>
                </a:lnTo>
                <a:lnTo>
                  <a:pt x="15836" y="49707"/>
                </a:lnTo>
                <a:lnTo>
                  <a:pt x="19049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812909" y="3589766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874764" y="3611235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0053623" y="3590717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24041" y="43535"/>
                </a:moveTo>
                <a:lnTo>
                  <a:pt x="24041" y="0"/>
                </a:lnTo>
                <a:lnTo>
                  <a:pt x="11988" y="3492"/>
                </a:lnTo>
                <a:lnTo>
                  <a:pt x="0" y="6997"/>
                </a:lnTo>
                <a:lnTo>
                  <a:pt x="0" y="9969"/>
                </a:lnTo>
                <a:lnTo>
                  <a:pt x="4127" y="9525"/>
                </a:lnTo>
                <a:lnTo>
                  <a:pt x="6921" y="9969"/>
                </a:lnTo>
                <a:lnTo>
                  <a:pt x="9905" y="12649"/>
                </a:lnTo>
                <a:lnTo>
                  <a:pt x="10642" y="15379"/>
                </a:lnTo>
                <a:lnTo>
                  <a:pt x="10642" y="98602"/>
                </a:lnTo>
                <a:lnTo>
                  <a:pt x="12928" y="101282"/>
                </a:lnTo>
                <a:lnTo>
                  <a:pt x="16382" y="103466"/>
                </a:lnTo>
                <a:lnTo>
                  <a:pt x="20993" y="105143"/>
                </a:lnTo>
                <a:lnTo>
                  <a:pt x="24041" y="96812"/>
                </a:lnTo>
                <a:lnTo>
                  <a:pt x="24041" y="54889"/>
                </a:lnTo>
                <a:lnTo>
                  <a:pt x="25044" y="51193"/>
                </a:lnTo>
                <a:lnTo>
                  <a:pt x="27533" y="46951"/>
                </a:lnTo>
                <a:lnTo>
                  <a:pt x="30860" y="43688"/>
                </a:lnTo>
                <a:lnTo>
                  <a:pt x="34912" y="42049"/>
                </a:lnTo>
                <a:lnTo>
                  <a:pt x="44881" y="42049"/>
                </a:lnTo>
                <a:lnTo>
                  <a:pt x="49123" y="44869"/>
                </a:lnTo>
                <a:lnTo>
                  <a:pt x="52387" y="50533"/>
                </a:lnTo>
                <a:lnTo>
                  <a:pt x="55664" y="56184"/>
                </a:lnTo>
                <a:lnTo>
                  <a:pt x="57302" y="63474"/>
                </a:lnTo>
                <a:lnTo>
                  <a:pt x="57302" y="82524"/>
                </a:lnTo>
                <a:lnTo>
                  <a:pt x="55638" y="90106"/>
                </a:lnTo>
                <a:lnTo>
                  <a:pt x="52323" y="95135"/>
                </a:lnTo>
                <a:lnTo>
                  <a:pt x="51168" y="104371"/>
                </a:lnTo>
                <a:lnTo>
                  <a:pt x="61429" y="96735"/>
                </a:lnTo>
                <a:lnTo>
                  <a:pt x="64231" y="93314"/>
                </a:lnTo>
                <a:lnTo>
                  <a:pt x="69695" y="82092"/>
                </a:lnTo>
                <a:lnTo>
                  <a:pt x="71513" y="68605"/>
                </a:lnTo>
                <a:lnTo>
                  <a:pt x="71476" y="66361"/>
                </a:lnTo>
                <a:lnTo>
                  <a:pt x="69382" y="53073"/>
                </a:lnTo>
                <a:lnTo>
                  <a:pt x="64071" y="42303"/>
                </a:lnTo>
                <a:lnTo>
                  <a:pt x="59118" y="35483"/>
                </a:lnTo>
                <a:lnTo>
                  <a:pt x="52743" y="32067"/>
                </a:lnTo>
                <a:lnTo>
                  <a:pt x="37261" y="32067"/>
                </a:lnTo>
                <a:lnTo>
                  <a:pt x="30391" y="35763"/>
                </a:lnTo>
                <a:lnTo>
                  <a:pt x="24333" y="43167"/>
                </a:lnTo>
                <a:lnTo>
                  <a:pt x="24041" y="43535"/>
                </a:lnTo>
                <a:close/>
              </a:path>
              <a:path w="71513" h="107683">
                <a:moveTo>
                  <a:pt x="52323" y="95135"/>
                </a:moveTo>
                <a:lnTo>
                  <a:pt x="48996" y="100177"/>
                </a:lnTo>
                <a:lnTo>
                  <a:pt x="43980" y="102692"/>
                </a:lnTo>
                <a:lnTo>
                  <a:pt x="31927" y="102641"/>
                </a:lnTo>
                <a:lnTo>
                  <a:pt x="27508" y="100685"/>
                </a:lnTo>
                <a:lnTo>
                  <a:pt x="24041" y="96812"/>
                </a:lnTo>
                <a:lnTo>
                  <a:pt x="20993" y="105143"/>
                </a:lnTo>
                <a:lnTo>
                  <a:pt x="25603" y="106832"/>
                </a:lnTo>
                <a:lnTo>
                  <a:pt x="30416" y="107683"/>
                </a:lnTo>
                <a:lnTo>
                  <a:pt x="38542" y="107574"/>
                </a:lnTo>
                <a:lnTo>
                  <a:pt x="51168" y="104371"/>
                </a:lnTo>
                <a:lnTo>
                  <a:pt x="52323" y="951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0179566" y="3611283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3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0284270" y="3611291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4" y="75603"/>
                </a:moveTo>
                <a:lnTo>
                  <a:pt x="36195" y="75603"/>
                </a:lnTo>
                <a:lnTo>
                  <a:pt x="42087" y="73431"/>
                </a:lnTo>
                <a:lnTo>
                  <a:pt x="47371" y="69088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3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34"/>
                </a:lnTo>
                <a:lnTo>
                  <a:pt x="47078" y="59194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2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6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1" y="65811"/>
                </a:lnTo>
                <a:lnTo>
                  <a:pt x="13335" y="72339"/>
                </a:lnTo>
                <a:lnTo>
                  <a:pt x="20574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0387803" y="3590718"/>
            <a:ext cx="117078" cy="67716"/>
          </a:xfrm>
          <a:custGeom>
            <a:avLst/>
            <a:gdLst/>
            <a:ahLst/>
            <a:cxnLst/>
            <a:rect l="l" t="t" r="r" b="b"/>
            <a:pathLst>
              <a:path w="74637" h="105587">
                <a:moveTo>
                  <a:pt x="45326" y="37376"/>
                </a:moveTo>
                <a:lnTo>
                  <a:pt x="48221" y="39319"/>
                </a:lnTo>
                <a:lnTo>
                  <a:pt x="47053" y="42710"/>
                </a:lnTo>
                <a:lnTo>
                  <a:pt x="43535" y="45834"/>
                </a:lnTo>
                <a:lnTo>
                  <a:pt x="24041" y="63322"/>
                </a:lnTo>
                <a:lnTo>
                  <a:pt x="24041" y="0"/>
                </a:lnTo>
                <a:lnTo>
                  <a:pt x="11988" y="3492"/>
                </a:lnTo>
                <a:lnTo>
                  <a:pt x="0" y="6984"/>
                </a:lnTo>
                <a:lnTo>
                  <a:pt x="0" y="9969"/>
                </a:lnTo>
                <a:lnTo>
                  <a:pt x="4127" y="9715"/>
                </a:lnTo>
                <a:lnTo>
                  <a:pt x="6921" y="10198"/>
                </a:lnTo>
                <a:lnTo>
                  <a:pt x="8420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17" y="96786"/>
                </a:lnTo>
                <a:lnTo>
                  <a:pt x="6489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66" y="67195"/>
                </a:lnTo>
                <a:lnTo>
                  <a:pt x="46659" y="97624"/>
                </a:lnTo>
                <a:lnTo>
                  <a:pt x="47777" y="101714"/>
                </a:lnTo>
                <a:lnTo>
                  <a:pt x="44996" y="102755"/>
                </a:lnTo>
                <a:lnTo>
                  <a:pt x="41681" y="102615"/>
                </a:lnTo>
                <a:lnTo>
                  <a:pt x="41681" y="105587"/>
                </a:lnTo>
                <a:lnTo>
                  <a:pt x="74637" y="105587"/>
                </a:lnTo>
                <a:lnTo>
                  <a:pt x="74637" y="102615"/>
                </a:lnTo>
                <a:lnTo>
                  <a:pt x="70370" y="102260"/>
                </a:lnTo>
                <a:lnTo>
                  <a:pt x="67259" y="101523"/>
                </a:lnTo>
                <a:lnTo>
                  <a:pt x="63347" y="99237"/>
                </a:lnTo>
                <a:lnTo>
                  <a:pt x="60871" y="96659"/>
                </a:lnTo>
                <a:lnTo>
                  <a:pt x="57899" y="92646"/>
                </a:lnTo>
                <a:lnTo>
                  <a:pt x="34378" y="61239"/>
                </a:lnTo>
                <a:lnTo>
                  <a:pt x="51803" y="45758"/>
                </a:lnTo>
                <a:lnTo>
                  <a:pt x="55473" y="42481"/>
                </a:lnTo>
                <a:lnTo>
                  <a:pt x="58496" y="40347"/>
                </a:lnTo>
                <a:lnTo>
                  <a:pt x="63258" y="38366"/>
                </a:lnTo>
                <a:lnTo>
                  <a:pt x="67056" y="37630"/>
                </a:lnTo>
                <a:lnTo>
                  <a:pt x="72263" y="37122"/>
                </a:lnTo>
                <a:lnTo>
                  <a:pt x="72263" y="34150"/>
                </a:lnTo>
                <a:lnTo>
                  <a:pt x="40703" y="34150"/>
                </a:lnTo>
                <a:lnTo>
                  <a:pt x="40703" y="37122"/>
                </a:lnTo>
                <a:lnTo>
                  <a:pt x="45326" y="373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360274" y="3753012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463349" y="3752965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1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5" y="60972"/>
                </a:lnTo>
                <a:lnTo>
                  <a:pt x="64515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582873" y="3732438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9" y="83629"/>
                </a:lnTo>
                <a:lnTo>
                  <a:pt x="14224" y="76352"/>
                </a:lnTo>
                <a:lnTo>
                  <a:pt x="14224" y="57302"/>
                </a:lnTo>
                <a:lnTo>
                  <a:pt x="15836" y="49707"/>
                </a:lnTo>
                <a:lnTo>
                  <a:pt x="19050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767192" y="3752965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7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5" y="14579"/>
                </a:lnTo>
                <a:lnTo>
                  <a:pt x="30962" y="11556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6" y="62356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8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1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9969"/>
                </a:lnTo>
                <a:lnTo>
                  <a:pt x="7111" y="10413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892437" y="3752965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981383" y="3782157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096824" y="3754340"/>
            <a:ext cx="110304" cy="47346"/>
          </a:xfrm>
          <a:custGeom>
            <a:avLst/>
            <a:gdLst/>
            <a:ahLst/>
            <a:cxnLst/>
            <a:rect l="l" t="t" r="r" b="b"/>
            <a:pathLst>
              <a:path w="70319" h="73825">
                <a:moveTo>
                  <a:pt x="2882" y="3225"/>
                </a:moveTo>
                <a:lnTo>
                  <a:pt x="7416" y="6210"/>
                </a:lnTo>
                <a:lnTo>
                  <a:pt x="8877" y="8839"/>
                </a:lnTo>
                <a:lnTo>
                  <a:pt x="10566" y="12953"/>
                </a:lnTo>
                <a:lnTo>
                  <a:pt x="35051" y="73825"/>
                </a:lnTo>
                <a:lnTo>
                  <a:pt x="37807" y="73825"/>
                </a:lnTo>
                <a:lnTo>
                  <a:pt x="60350" y="15405"/>
                </a:lnTo>
                <a:lnTo>
                  <a:pt x="62382" y="10299"/>
                </a:lnTo>
                <a:lnTo>
                  <a:pt x="63982" y="7023"/>
                </a:lnTo>
                <a:lnTo>
                  <a:pt x="66319" y="4152"/>
                </a:lnTo>
                <a:lnTo>
                  <a:pt x="70319" y="2984"/>
                </a:lnTo>
                <a:lnTo>
                  <a:pt x="70319" y="0"/>
                </a:lnTo>
                <a:lnTo>
                  <a:pt x="49326" y="0"/>
                </a:lnTo>
                <a:lnTo>
                  <a:pt x="49326" y="2984"/>
                </a:lnTo>
                <a:lnTo>
                  <a:pt x="52806" y="3428"/>
                </a:lnTo>
                <a:lnTo>
                  <a:pt x="54902" y="4406"/>
                </a:lnTo>
                <a:lnTo>
                  <a:pt x="56337" y="7429"/>
                </a:lnTo>
                <a:lnTo>
                  <a:pt x="55956" y="10096"/>
                </a:lnTo>
                <a:lnTo>
                  <a:pt x="54470" y="13919"/>
                </a:lnTo>
                <a:lnTo>
                  <a:pt x="39877" y="52323"/>
                </a:lnTo>
                <a:lnTo>
                  <a:pt x="24206" y="12953"/>
                </a:lnTo>
                <a:lnTo>
                  <a:pt x="22758" y="9575"/>
                </a:lnTo>
                <a:lnTo>
                  <a:pt x="23304" y="5664"/>
                </a:lnTo>
                <a:lnTo>
                  <a:pt x="26314" y="3276"/>
                </a:lnTo>
                <a:lnTo>
                  <a:pt x="29781" y="2984"/>
                </a:lnTo>
                <a:lnTo>
                  <a:pt x="29781" y="0"/>
                </a:lnTo>
                <a:lnTo>
                  <a:pt x="0" y="0"/>
                </a:lnTo>
                <a:lnTo>
                  <a:pt x="0" y="2984"/>
                </a:lnTo>
                <a:lnTo>
                  <a:pt x="2882" y="322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221497" y="3731487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1" y="107086"/>
                </a:moveTo>
                <a:lnTo>
                  <a:pt x="34671" y="104101"/>
                </a:lnTo>
                <a:lnTo>
                  <a:pt x="30911" y="104101"/>
                </a:lnTo>
                <a:lnTo>
                  <a:pt x="28194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2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1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283832" y="3732438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9" y="83629"/>
                </a:lnTo>
                <a:lnTo>
                  <a:pt x="14224" y="76352"/>
                </a:lnTo>
                <a:lnTo>
                  <a:pt x="14224" y="57302"/>
                </a:lnTo>
                <a:lnTo>
                  <a:pt x="15836" y="49707"/>
                </a:lnTo>
                <a:lnTo>
                  <a:pt x="19050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403934" y="3753012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4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515895" y="3752980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674992" y="3732340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29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5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6" y="8509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745253" y="3754339"/>
            <a:ext cx="117895" cy="47248"/>
          </a:xfrm>
          <a:custGeom>
            <a:avLst/>
            <a:gdLst/>
            <a:ahLst/>
            <a:cxnLst/>
            <a:rect l="l" t="t" r="r" b="b"/>
            <a:pathLst>
              <a:path w="75158" h="73672">
                <a:moveTo>
                  <a:pt x="24041" y="53695"/>
                </a:moveTo>
                <a:lnTo>
                  <a:pt x="24041" y="0"/>
                </a:lnTo>
                <a:lnTo>
                  <a:pt x="0" y="0"/>
                </a:lnTo>
                <a:lnTo>
                  <a:pt x="0" y="2984"/>
                </a:lnTo>
                <a:lnTo>
                  <a:pt x="3771" y="2984"/>
                </a:lnTo>
                <a:lnTo>
                  <a:pt x="6489" y="3911"/>
                </a:lnTo>
                <a:lnTo>
                  <a:pt x="9817" y="7632"/>
                </a:lnTo>
                <a:lnTo>
                  <a:pt x="10642" y="10667"/>
                </a:lnTo>
                <a:lnTo>
                  <a:pt x="10642" y="56883"/>
                </a:lnTo>
                <a:lnTo>
                  <a:pt x="12153" y="62979"/>
                </a:lnTo>
                <a:lnTo>
                  <a:pt x="15189" y="67195"/>
                </a:lnTo>
                <a:lnTo>
                  <a:pt x="18211" y="71424"/>
                </a:lnTo>
                <a:lnTo>
                  <a:pt x="22555" y="73532"/>
                </a:lnTo>
                <a:lnTo>
                  <a:pt x="29559" y="73502"/>
                </a:lnTo>
                <a:lnTo>
                  <a:pt x="41641" y="70088"/>
                </a:lnTo>
                <a:lnTo>
                  <a:pt x="51803" y="61023"/>
                </a:lnTo>
                <a:lnTo>
                  <a:pt x="51803" y="73672"/>
                </a:lnTo>
                <a:lnTo>
                  <a:pt x="63474" y="69951"/>
                </a:lnTo>
                <a:lnTo>
                  <a:pt x="75158" y="66230"/>
                </a:lnTo>
                <a:lnTo>
                  <a:pt x="75158" y="63258"/>
                </a:lnTo>
                <a:lnTo>
                  <a:pt x="70891" y="63499"/>
                </a:lnTo>
                <a:lnTo>
                  <a:pt x="68059" y="63004"/>
                </a:lnTo>
                <a:lnTo>
                  <a:pt x="65227" y="60528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84"/>
                </a:lnTo>
                <a:lnTo>
                  <a:pt x="44259" y="2984"/>
                </a:lnTo>
                <a:lnTo>
                  <a:pt x="46977" y="3797"/>
                </a:lnTo>
                <a:lnTo>
                  <a:pt x="50292" y="7073"/>
                </a:lnTo>
                <a:lnTo>
                  <a:pt x="51130" y="9728"/>
                </a:lnTo>
                <a:lnTo>
                  <a:pt x="51130" y="54686"/>
                </a:lnTo>
                <a:lnTo>
                  <a:pt x="46062" y="60642"/>
                </a:lnTo>
                <a:lnTo>
                  <a:pt x="40665" y="63626"/>
                </a:lnTo>
                <a:lnTo>
                  <a:pt x="31140" y="63626"/>
                </a:lnTo>
                <a:lnTo>
                  <a:pt x="28384" y="62420"/>
                </a:lnTo>
                <a:lnTo>
                  <a:pt x="24904" y="57543"/>
                </a:lnTo>
                <a:lnTo>
                  <a:pt x="24041" y="5369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871555" y="3732446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937616" y="3732446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073957" y="3753012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4" y="75603"/>
                </a:moveTo>
                <a:lnTo>
                  <a:pt x="36195" y="75603"/>
                </a:lnTo>
                <a:lnTo>
                  <a:pt x="42087" y="73431"/>
                </a:lnTo>
                <a:lnTo>
                  <a:pt x="47371" y="69088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3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21"/>
                </a:lnTo>
                <a:lnTo>
                  <a:pt x="47078" y="59182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2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6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1" y="65811"/>
                </a:lnTo>
                <a:lnTo>
                  <a:pt x="13335" y="72339"/>
                </a:lnTo>
                <a:lnTo>
                  <a:pt x="20574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80299" y="3782157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295747" y="3754340"/>
            <a:ext cx="110304" cy="47346"/>
          </a:xfrm>
          <a:custGeom>
            <a:avLst/>
            <a:gdLst/>
            <a:ahLst/>
            <a:cxnLst/>
            <a:rect l="l" t="t" r="r" b="b"/>
            <a:pathLst>
              <a:path w="70319" h="73825">
                <a:moveTo>
                  <a:pt x="2882" y="3225"/>
                </a:moveTo>
                <a:lnTo>
                  <a:pt x="7416" y="6210"/>
                </a:lnTo>
                <a:lnTo>
                  <a:pt x="8877" y="8839"/>
                </a:lnTo>
                <a:lnTo>
                  <a:pt x="10566" y="12953"/>
                </a:lnTo>
                <a:lnTo>
                  <a:pt x="35051" y="73825"/>
                </a:lnTo>
                <a:lnTo>
                  <a:pt x="37807" y="73825"/>
                </a:lnTo>
                <a:lnTo>
                  <a:pt x="60350" y="15405"/>
                </a:lnTo>
                <a:lnTo>
                  <a:pt x="62382" y="10299"/>
                </a:lnTo>
                <a:lnTo>
                  <a:pt x="63982" y="7023"/>
                </a:lnTo>
                <a:lnTo>
                  <a:pt x="66319" y="4152"/>
                </a:lnTo>
                <a:lnTo>
                  <a:pt x="70319" y="2984"/>
                </a:lnTo>
                <a:lnTo>
                  <a:pt x="70319" y="0"/>
                </a:lnTo>
                <a:lnTo>
                  <a:pt x="49326" y="0"/>
                </a:lnTo>
                <a:lnTo>
                  <a:pt x="49326" y="2984"/>
                </a:lnTo>
                <a:lnTo>
                  <a:pt x="52806" y="3428"/>
                </a:lnTo>
                <a:lnTo>
                  <a:pt x="54902" y="4406"/>
                </a:lnTo>
                <a:lnTo>
                  <a:pt x="56337" y="7429"/>
                </a:lnTo>
                <a:lnTo>
                  <a:pt x="55956" y="10096"/>
                </a:lnTo>
                <a:lnTo>
                  <a:pt x="54470" y="13919"/>
                </a:lnTo>
                <a:lnTo>
                  <a:pt x="39877" y="52323"/>
                </a:lnTo>
                <a:lnTo>
                  <a:pt x="24206" y="12953"/>
                </a:lnTo>
                <a:lnTo>
                  <a:pt x="22758" y="9575"/>
                </a:lnTo>
                <a:lnTo>
                  <a:pt x="23304" y="5664"/>
                </a:lnTo>
                <a:lnTo>
                  <a:pt x="26314" y="3276"/>
                </a:lnTo>
                <a:lnTo>
                  <a:pt x="29781" y="2984"/>
                </a:lnTo>
                <a:lnTo>
                  <a:pt x="29781" y="0"/>
                </a:lnTo>
                <a:lnTo>
                  <a:pt x="0" y="0"/>
                </a:lnTo>
                <a:lnTo>
                  <a:pt x="0" y="2984"/>
                </a:lnTo>
                <a:lnTo>
                  <a:pt x="2882" y="322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417724" y="3753012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523368" y="3752965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612781" y="3753012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717244" y="3753012"/>
            <a:ext cx="105763" cy="68246"/>
          </a:xfrm>
          <a:custGeom>
            <a:avLst/>
            <a:gdLst/>
            <a:ahLst/>
            <a:cxnLst/>
            <a:rect l="l" t="t" r="r" b="b"/>
            <a:pathLst>
              <a:path w="67424" h="106413">
                <a:moveTo>
                  <a:pt x="13017" y="92163"/>
                </a:moveTo>
                <a:lnTo>
                  <a:pt x="10794" y="89700"/>
                </a:lnTo>
                <a:lnTo>
                  <a:pt x="7810" y="101765"/>
                </a:lnTo>
                <a:lnTo>
                  <a:pt x="13017" y="104863"/>
                </a:lnTo>
                <a:lnTo>
                  <a:pt x="19392" y="106413"/>
                </a:lnTo>
                <a:lnTo>
                  <a:pt x="26936" y="106413"/>
                </a:lnTo>
                <a:lnTo>
                  <a:pt x="31017" y="106276"/>
                </a:lnTo>
                <a:lnTo>
                  <a:pt x="43690" y="103865"/>
                </a:lnTo>
                <a:lnTo>
                  <a:pt x="55067" y="98450"/>
                </a:lnTo>
                <a:lnTo>
                  <a:pt x="63296" y="93141"/>
                </a:lnTo>
                <a:lnTo>
                  <a:pt x="67424" y="87096"/>
                </a:lnTo>
                <a:lnTo>
                  <a:pt x="67424" y="74587"/>
                </a:lnTo>
                <a:lnTo>
                  <a:pt x="65519" y="70307"/>
                </a:lnTo>
                <a:lnTo>
                  <a:pt x="61721" y="67462"/>
                </a:lnTo>
                <a:lnTo>
                  <a:pt x="57937" y="64604"/>
                </a:lnTo>
                <a:lnTo>
                  <a:pt x="52095" y="63055"/>
                </a:lnTo>
                <a:lnTo>
                  <a:pt x="44208" y="62801"/>
                </a:lnTo>
                <a:lnTo>
                  <a:pt x="30810" y="62433"/>
                </a:lnTo>
                <a:lnTo>
                  <a:pt x="26390" y="62280"/>
                </a:lnTo>
                <a:lnTo>
                  <a:pt x="23215" y="61874"/>
                </a:lnTo>
                <a:lnTo>
                  <a:pt x="21285" y="61201"/>
                </a:lnTo>
                <a:lnTo>
                  <a:pt x="18376" y="58115"/>
                </a:lnTo>
                <a:lnTo>
                  <a:pt x="18834" y="74117"/>
                </a:lnTo>
                <a:lnTo>
                  <a:pt x="22047" y="74866"/>
                </a:lnTo>
                <a:lnTo>
                  <a:pt x="25996" y="75310"/>
                </a:lnTo>
                <a:lnTo>
                  <a:pt x="30657" y="75463"/>
                </a:lnTo>
                <a:lnTo>
                  <a:pt x="44056" y="75831"/>
                </a:lnTo>
                <a:lnTo>
                  <a:pt x="51739" y="76072"/>
                </a:lnTo>
                <a:lnTo>
                  <a:pt x="56667" y="76606"/>
                </a:lnTo>
                <a:lnTo>
                  <a:pt x="58826" y="77431"/>
                </a:lnTo>
                <a:lnTo>
                  <a:pt x="62064" y="79997"/>
                </a:lnTo>
                <a:lnTo>
                  <a:pt x="62064" y="86740"/>
                </a:lnTo>
                <a:lnTo>
                  <a:pt x="59334" y="90182"/>
                </a:lnTo>
                <a:lnTo>
                  <a:pt x="53873" y="92976"/>
                </a:lnTo>
                <a:lnTo>
                  <a:pt x="48425" y="95783"/>
                </a:lnTo>
                <a:lnTo>
                  <a:pt x="41744" y="97180"/>
                </a:lnTo>
                <a:lnTo>
                  <a:pt x="27406" y="97180"/>
                </a:lnTo>
                <a:lnTo>
                  <a:pt x="21958" y="96177"/>
                </a:lnTo>
                <a:lnTo>
                  <a:pt x="17487" y="94170"/>
                </a:lnTo>
                <a:lnTo>
                  <a:pt x="13017" y="92163"/>
                </a:lnTo>
                <a:close/>
              </a:path>
              <a:path w="67424" h="106413">
                <a:moveTo>
                  <a:pt x="9105" y="38900"/>
                </a:moveTo>
                <a:lnTo>
                  <a:pt x="13919" y="43306"/>
                </a:lnTo>
                <a:lnTo>
                  <a:pt x="15747" y="44945"/>
                </a:lnTo>
                <a:lnTo>
                  <a:pt x="19938" y="47409"/>
                </a:lnTo>
                <a:lnTo>
                  <a:pt x="16573" y="50380"/>
                </a:lnTo>
                <a:lnTo>
                  <a:pt x="13627" y="53505"/>
                </a:lnTo>
                <a:lnTo>
                  <a:pt x="11125" y="56781"/>
                </a:lnTo>
                <a:lnTo>
                  <a:pt x="8623" y="60058"/>
                </a:lnTo>
                <a:lnTo>
                  <a:pt x="7365" y="63779"/>
                </a:lnTo>
                <a:lnTo>
                  <a:pt x="7365" y="67449"/>
                </a:lnTo>
                <a:lnTo>
                  <a:pt x="9309" y="70243"/>
                </a:lnTo>
                <a:lnTo>
                  <a:pt x="13169" y="72186"/>
                </a:lnTo>
                <a:lnTo>
                  <a:pt x="14592" y="72847"/>
                </a:lnTo>
                <a:lnTo>
                  <a:pt x="9728" y="77266"/>
                </a:lnTo>
                <a:lnTo>
                  <a:pt x="6083" y="80924"/>
                </a:lnTo>
                <a:lnTo>
                  <a:pt x="3644" y="83832"/>
                </a:lnTo>
                <a:lnTo>
                  <a:pt x="1219" y="86728"/>
                </a:lnTo>
                <a:lnTo>
                  <a:pt x="0" y="90335"/>
                </a:lnTo>
                <a:lnTo>
                  <a:pt x="0" y="94856"/>
                </a:lnTo>
                <a:lnTo>
                  <a:pt x="2603" y="98666"/>
                </a:lnTo>
                <a:lnTo>
                  <a:pt x="7810" y="101765"/>
                </a:lnTo>
                <a:lnTo>
                  <a:pt x="10794" y="89700"/>
                </a:lnTo>
                <a:lnTo>
                  <a:pt x="10794" y="86766"/>
                </a:lnTo>
                <a:lnTo>
                  <a:pt x="11658" y="83311"/>
                </a:lnTo>
                <a:lnTo>
                  <a:pt x="13398" y="80556"/>
                </a:lnTo>
                <a:lnTo>
                  <a:pt x="15138" y="77800"/>
                </a:lnTo>
                <a:lnTo>
                  <a:pt x="18834" y="74117"/>
                </a:lnTo>
                <a:lnTo>
                  <a:pt x="18376" y="58115"/>
                </a:lnTo>
                <a:lnTo>
                  <a:pt x="18948" y="55892"/>
                </a:lnTo>
                <a:lnTo>
                  <a:pt x="21234" y="52311"/>
                </a:lnTo>
                <a:lnTo>
                  <a:pt x="24256" y="48894"/>
                </a:lnTo>
                <a:lnTo>
                  <a:pt x="26885" y="49631"/>
                </a:lnTo>
                <a:lnTo>
                  <a:pt x="29692" y="50012"/>
                </a:lnTo>
                <a:lnTo>
                  <a:pt x="32664" y="50012"/>
                </a:lnTo>
                <a:lnTo>
                  <a:pt x="34747" y="45910"/>
                </a:lnTo>
                <a:lnTo>
                  <a:pt x="30137" y="45910"/>
                </a:lnTo>
                <a:lnTo>
                  <a:pt x="26415" y="43446"/>
                </a:lnTo>
                <a:lnTo>
                  <a:pt x="23736" y="38506"/>
                </a:lnTo>
                <a:lnTo>
                  <a:pt x="21056" y="33578"/>
                </a:lnTo>
                <a:lnTo>
                  <a:pt x="19723" y="26720"/>
                </a:lnTo>
                <a:lnTo>
                  <a:pt x="19723" y="14262"/>
                </a:lnTo>
                <a:lnTo>
                  <a:pt x="20739" y="11163"/>
                </a:lnTo>
                <a:lnTo>
                  <a:pt x="22771" y="8635"/>
                </a:lnTo>
                <a:lnTo>
                  <a:pt x="27292" y="4838"/>
                </a:lnTo>
                <a:lnTo>
                  <a:pt x="34582" y="4838"/>
                </a:lnTo>
                <a:lnTo>
                  <a:pt x="38188" y="7429"/>
                </a:lnTo>
                <a:lnTo>
                  <a:pt x="41186" y="12611"/>
                </a:lnTo>
                <a:lnTo>
                  <a:pt x="44195" y="17805"/>
                </a:lnTo>
                <a:lnTo>
                  <a:pt x="45694" y="24015"/>
                </a:lnTo>
                <a:lnTo>
                  <a:pt x="45694" y="35864"/>
                </a:lnTo>
                <a:lnTo>
                  <a:pt x="44729" y="39471"/>
                </a:lnTo>
                <a:lnTo>
                  <a:pt x="42786" y="42049"/>
                </a:lnTo>
                <a:lnTo>
                  <a:pt x="40855" y="44627"/>
                </a:lnTo>
                <a:lnTo>
                  <a:pt x="40309" y="50012"/>
                </a:lnTo>
                <a:lnTo>
                  <a:pt x="46558" y="47802"/>
                </a:lnTo>
                <a:lnTo>
                  <a:pt x="51422" y="43383"/>
                </a:lnTo>
                <a:lnTo>
                  <a:pt x="56286" y="38976"/>
                </a:lnTo>
                <a:lnTo>
                  <a:pt x="58712" y="33286"/>
                </a:lnTo>
                <a:lnTo>
                  <a:pt x="58712" y="20142"/>
                </a:lnTo>
                <a:lnTo>
                  <a:pt x="57569" y="15062"/>
                </a:lnTo>
                <a:lnTo>
                  <a:pt x="55295" y="11087"/>
                </a:lnTo>
                <a:lnTo>
                  <a:pt x="67424" y="11087"/>
                </a:lnTo>
                <a:lnTo>
                  <a:pt x="67424" y="4991"/>
                </a:lnTo>
                <a:lnTo>
                  <a:pt x="53949" y="4991"/>
                </a:lnTo>
                <a:lnTo>
                  <a:pt x="50571" y="4470"/>
                </a:lnTo>
                <a:lnTo>
                  <a:pt x="47180" y="3124"/>
                </a:lnTo>
                <a:lnTo>
                  <a:pt x="43357" y="1041"/>
                </a:lnTo>
                <a:lnTo>
                  <a:pt x="38519" y="0"/>
                </a:lnTo>
                <a:lnTo>
                  <a:pt x="25031" y="0"/>
                </a:lnTo>
                <a:lnTo>
                  <a:pt x="18795" y="2463"/>
                </a:lnTo>
                <a:lnTo>
                  <a:pt x="13957" y="7365"/>
                </a:lnTo>
                <a:lnTo>
                  <a:pt x="9118" y="12280"/>
                </a:lnTo>
                <a:lnTo>
                  <a:pt x="6692" y="18580"/>
                </a:lnTo>
                <a:lnTo>
                  <a:pt x="6692" y="33210"/>
                </a:lnTo>
                <a:lnTo>
                  <a:pt x="9105" y="38900"/>
                </a:lnTo>
                <a:close/>
              </a:path>
              <a:path w="67424" h="106413">
                <a:moveTo>
                  <a:pt x="40309" y="50012"/>
                </a:moveTo>
                <a:lnTo>
                  <a:pt x="40855" y="44627"/>
                </a:lnTo>
                <a:lnTo>
                  <a:pt x="38176" y="45910"/>
                </a:lnTo>
                <a:lnTo>
                  <a:pt x="34747" y="45910"/>
                </a:lnTo>
                <a:lnTo>
                  <a:pt x="32664" y="50012"/>
                </a:lnTo>
                <a:lnTo>
                  <a:pt x="40309" y="5001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836416" y="3753012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962020" y="3790332"/>
            <a:ext cx="27332" cy="11166"/>
          </a:xfrm>
          <a:custGeom>
            <a:avLst/>
            <a:gdLst/>
            <a:ahLst/>
            <a:cxnLst/>
            <a:rect l="l" t="t" r="r" b="b"/>
            <a:pathLst>
              <a:path w="17424" h="17411">
                <a:moveTo>
                  <a:pt x="8712" y="0"/>
                </a:moveTo>
                <a:lnTo>
                  <a:pt x="4216" y="838"/>
                </a:lnTo>
                <a:lnTo>
                  <a:pt x="850" y="4216"/>
                </a:lnTo>
                <a:lnTo>
                  <a:pt x="0" y="8712"/>
                </a:lnTo>
                <a:lnTo>
                  <a:pt x="850" y="13195"/>
                </a:lnTo>
                <a:lnTo>
                  <a:pt x="4216" y="16573"/>
                </a:lnTo>
                <a:lnTo>
                  <a:pt x="8712" y="17411"/>
                </a:lnTo>
                <a:lnTo>
                  <a:pt x="13208" y="16573"/>
                </a:lnTo>
                <a:lnTo>
                  <a:pt x="16573" y="13195"/>
                </a:lnTo>
                <a:lnTo>
                  <a:pt x="17424" y="8712"/>
                </a:lnTo>
                <a:lnTo>
                  <a:pt x="16573" y="4216"/>
                </a:lnTo>
                <a:lnTo>
                  <a:pt x="13208" y="838"/>
                </a:lnTo>
                <a:lnTo>
                  <a:pt x="871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354452" y="3919005"/>
            <a:ext cx="111460" cy="68490"/>
          </a:xfrm>
          <a:custGeom>
            <a:avLst/>
            <a:gdLst/>
            <a:ahLst/>
            <a:cxnLst/>
            <a:rect l="l" t="t" r="r" b="b"/>
            <a:pathLst>
              <a:path w="71056" h="106794">
                <a:moveTo>
                  <a:pt x="7809" y="19013"/>
                </a:moveTo>
                <a:lnTo>
                  <a:pt x="2527" y="31407"/>
                </a:lnTo>
                <a:lnTo>
                  <a:pt x="5575" y="32969"/>
                </a:lnTo>
                <a:lnTo>
                  <a:pt x="6857" y="28701"/>
                </a:lnTo>
                <a:lnTo>
                  <a:pt x="9296" y="25171"/>
                </a:lnTo>
                <a:lnTo>
                  <a:pt x="12865" y="22364"/>
                </a:lnTo>
                <a:lnTo>
                  <a:pt x="16433" y="19557"/>
                </a:lnTo>
                <a:lnTo>
                  <a:pt x="20256" y="18160"/>
                </a:lnTo>
                <a:lnTo>
                  <a:pt x="30035" y="18160"/>
                </a:lnTo>
                <a:lnTo>
                  <a:pt x="34569" y="19977"/>
                </a:lnTo>
                <a:lnTo>
                  <a:pt x="37947" y="23596"/>
                </a:lnTo>
                <a:lnTo>
                  <a:pt x="41325" y="27216"/>
                </a:lnTo>
                <a:lnTo>
                  <a:pt x="43002" y="32105"/>
                </a:lnTo>
                <a:lnTo>
                  <a:pt x="42894" y="40369"/>
                </a:lnTo>
                <a:lnTo>
                  <a:pt x="39761" y="51243"/>
                </a:lnTo>
                <a:lnTo>
                  <a:pt x="32296" y="64376"/>
                </a:lnTo>
                <a:lnTo>
                  <a:pt x="26781" y="71972"/>
                </a:lnTo>
                <a:lnTo>
                  <a:pt x="19268" y="81178"/>
                </a:lnTo>
                <a:lnTo>
                  <a:pt x="10341" y="91121"/>
                </a:lnTo>
                <a:lnTo>
                  <a:pt x="0" y="101803"/>
                </a:lnTo>
                <a:lnTo>
                  <a:pt x="0" y="106794"/>
                </a:lnTo>
                <a:lnTo>
                  <a:pt x="64287" y="106794"/>
                </a:lnTo>
                <a:lnTo>
                  <a:pt x="67716" y="90423"/>
                </a:lnTo>
                <a:lnTo>
                  <a:pt x="71056" y="74117"/>
                </a:lnTo>
                <a:lnTo>
                  <a:pt x="67716" y="74117"/>
                </a:lnTo>
                <a:lnTo>
                  <a:pt x="65773" y="78790"/>
                </a:lnTo>
                <a:lnTo>
                  <a:pt x="63779" y="81902"/>
                </a:lnTo>
                <a:lnTo>
                  <a:pt x="59664" y="85026"/>
                </a:lnTo>
                <a:lnTo>
                  <a:pt x="56527" y="85801"/>
                </a:lnTo>
                <a:lnTo>
                  <a:pt x="22097" y="85801"/>
                </a:lnTo>
                <a:lnTo>
                  <a:pt x="32403" y="75485"/>
                </a:lnTo>
                <a:lnTo>
                  <a:pt x="42802" y="64868"/>
                </a:lnTo>
                <a:lnTo>
                  <a:pt x="50529" y="56698"/>
                </a:lnTo>
                <a:lnTo>
                  <a:pt x="55587" y="50977"/>
                </a:lnTo>
                <a:lnTo>
                  <a:pt x="61785" y="43345"/>
                </a:lnTo>
                <a:lnTo>
                  <a:pt x="64884" y="35775"/>
                </a:lnTo>
                <a:lnTo>
                  <a:pt x="64884" y="19596"/>
                </a:lnTo>
                <a:lnTo>
                  <a:pt x="62356" y="12725"/>
                </a:lnTo>
                <a:lnTo>
                  <a:pt x="57289" y="7670"/>
                </a:lnTo>
                <a:lnTo>
                  <a:pt x="52235" y="2565"/>
                </a:lnTo>
                <a:lnTo>
                  <a:pt x="45389" y="0"/>
                </a:lnTo>
                <a:lnTo>
                  <a:pt x="29209" y="0"/>
                </a:lnTo>
                <a:lnTo>
                  <a:pt x="22351" y="2832"/>
                </a:lnTo>
                <a:lnTo>
                  <a:pt x="16179" y="8483"/>
                </a:lnTo>
                <a:lnTo>
                  <a:pt x="15301" y="9313"/>
                </a:lnTo>
                <a:lnTo>
                  <a:pt x="7809" y="190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491839" y="3972078"/>
            <a:ext cx="40958" cy="16753"/>
          </a:xfrm>
          <a:custGeom>
            <a:avLst/>
            <a:gdLst/>
            <a:ahLst/>
            <a:cxnLst/>
            <a:rect l="l" t="t" r="r" b="b"/>
            <a:pathLst>
              <a:path w="26111" h="26123">
                <a:moveTo>
                  <a:pt x="13055" y="0"/>
                </a:moveTo>
                <a:lnTo>
                  <a:pt x="9372" y="0"/>
                </a:lnTo>
                <a:lnTo>
                  <a:pt x="6273" y="1270"/>
                </a:lnTo>
                <a:lnTo>
                  <a:pt x="1244" y="6324"/>
                </a:lnTo>
                <a:lnTo>
                  <a:pt x="0" y="9423"/>
                </a:lnTo>
                <a:lnTo>
                  <a:pt x="0" y="16764"/>
                </a:lnTo>
                <a:lnTo>
                  <a:pt x="1244" y="19850"/>
                </a:lnTo>
                <a:lnTo>
                  <a:pt x="6273" y="24866"/>
                </a:lnTo>
                <a:lnTo>
                  <a:pt x="9372" y="26123"/>
                </a:lnTo>
                <a:lnTo>
                  <a:pt x="16738" y="26123"/>
                </a:lnTo>
                <a:lnTo>
                  <a:pt x="19837" y="24866"/>
                </a:lnTo>
                <a:lnTo>
                  <a:pt x="24853" y="19850"/>
                </a:lnTo>
                <a:lnTo>
                  <a:pt x="26111" y="16764"/>
                </a:lnTo>
                <a:lnTo>
                  <a:pt x="26111" y="9423"/>
                </a:lnTo>
                <a:lnTo>
                  <a:pt x="24853" y="6324"/>
                </a:lnTo>
                <a:lnTo>
                  <a:pt x="19837" y="1270"/>
                </a:lnTo>
                <a:lnTo>
                  <a:pt x="16738" y="0"/>
                </a:lnTo>
                <a:lnTo>
                  <a:pt x="1305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625137" y="3920351"/>
            <a:ext cx="168436" cy="68677"/>
          </a:xfrm>
          <a:custGeom>
            <a:avLst/>
            <a:gdLst/>
            <a:ahLst/>
            <a:cxnLst/>
            <a:rect l="l" t="t" r="r" b="b"/>
            <a:pathLst>
              <a:path w="107378" h="107086">
                <a:moveTo>
                  <a:pt x="74561" y="4394"/>
                </a:moveTo>
                <a:lnTo>
                  <a:pt x="79171" y="4737"/>
                </a:lnTo>
                <a:lnTo>
                  <a:pt x="82423" y="6121"/>
                </a:lnTo>
                <a:lnTo>
                  <a:pt x="86194" y="10934"/>
                </a:lnTo>
                <a:lnTo>
                  <a:pt x="87134" y="14909"/>
                </a:lnTo>
                <a:lnTo>
                  <a:pt x="87134" y="66217"/>
                </a:lnTo>
                <a:lnTo>
                  <a:pt x="33032" y="0"/>
                </a:lnTo>
                <a:lnTo>
                  <a:pt x="0" y="0"/>
                </a:lnTo>
                <a:lnTo>
                  <a:pt x="0" y="4394"/>
                </a:lnTo>
                <a:lnTo>
                  <a:pt x="520" y="4394"/>
                </a:lnTo>
                <a:lnTo>
                  <a:pt x="4406" y="5333"/>
                </a:lnTo>
                <a:lnTo>
                  <a:pt x="8775" y="8902"/>
                </a:lnTo>
                <a:lnTo>
                  <a:pt x="11455" y="11683"/>
                </a:lnTo>
                <a:lnTo>
                  <a:pt x="14732" y="15557"/>
                </a:lnTo>
                <a:lnTo>
                  <a:pt x="14732" y="89788"/>
                </a:lnTo>
                <a:lnTo>
                  <a:pt x="13792" y="93776"/>
                </a:lnTo>
                <a:lnTo>
                  <a:pt x="10020" y="98590"/>
                </a:lnTo>
                <a:lnTo>
                  <a:pt x="6794" y="99961"/>
                </a:lnTo>
                <a:lnTo>
                  <a:pt x="2235" y="100317"/>
                </a:lnTo>
                <a:lnTo>
                  <a:pt x="812" y="100317"/>
                </a:lnTo>
                <a:lnTo>
                  <a:pt x="812" y="104698"/>
                </a:lnTo>
                <a:lnTo>
                  <a:pt x="35052" y="104698"/>
                </a:lnTo>
                <a:lnTo>
                  <a:pt x="35052" y="100317"/>
                </a:lnTo>
                <a:lnTo>
                  <a:pt x="33629" y="100317"/>
                </a:lnTo>
                <a:lnTo>
                  <a:pt x="29019" y="99961"/>
                </a:lnTo>
                <a:lnTo>
                  <a:pt x="25768" y="98590"/>
                </a:lnTo>
                <a:lnTo>
                  <a:pt x="21996" y="93776"/>
                </a:lnTo>
                <a:lnTo>
                  <a:pt x="21056" y="89788"/>
                </a:lnTo>
                <a:lnTo>
                  <a:pt x="21056" y="23202"/>
                </a:lnTo>
                <a:lnTo>
                  <a:pt x="89446" y="107086"/>
                </a:lnTo>
                <a:lnTo>
                  <a:pt x="93459" y="107086"/>
                </a:lnTo>
                <a:lnTo>
                  <a:pt x="93459" y="14909"/>
                </a:lnTo>
                <a:lnTo>
                  <a:pt x="94399" y="10934"/>
                </a:lnTo>
                <a:lnTo>
                  <a:pt x="98171" y="6121"/>
                </a:lnTo>
                <a:lnTo>
                  <a:pt x="101396" y="4737"/>
                </a:lnTo>
                <a:lnTo>
                  <a:pt x="105968" y="4394"/>
                </a:lnTo>
                <a:lnTo>
                  <a:pt x="107378" y="4394"/>
                </a:lnTo>
                <a:lnTo>
                  <a:pt x="107378" y="0"/>
                </a:lnTo>
                <a:lnTo>
                  <a:pt x="73152" y="0"/>
                </a:lnTo>
                <a:lnTo>
                  <a:pt x="73152" y="4394"/>
                </a:lnTo>
                <a:lnTo>
                  <a:pt x="74561" y="439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801271" y="3963891"/>
            <a:ext cx="65602" cy="0"/>
          </a:xfrm>
          <a:custGeom>
            <a:avLst/>
            <a:gdLst/>
            <a:ahLst/>
            <a:cxnLst/>
            <a:rect l="l" t="t" r="r" b="b"/>
            <a:pathLst>
              <a:path w="41821">
                <a:moveTo>
                  <a:pt x="0" y="0"/>
                </a:moveTo>
                <a:lnTo>
                  <a:pt x="41821" y="0"/>
                </a:lnTo>
              </a:path>
            </a:pathLst>
          </a:custGeom>
          <a:ln w="16967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879139" y="3919013"/>
            <a:ext cx="108433" cy="69818"/>
          </a:xfrm>
          <a:custGeom>
            <a:avLst/>
            <a:gdLst/>
            <a:ahLst/>
            <a:cxnLst/>
            <a:rect l="l" t="t" r="r" b="b"/>
            <a:pathLst>
              <a:path w="69126" h="108864">
                <a:moveTo>
                  <a:pt x="69126" y="43980"/>
                </a:moveTo>
                <a:lnTo>
                  <a:pt x="68619" y="35956"/>
                </a:lnTo>
                <a:lnTo>
                  <a:pt x="65374" y="23505"/>
                </a:lnTo>
                <a:lnTo>
                  <a:pt x="59118" y="12763"/>
                </a:lnTo>
                <a:lnTo>
                  <a:pt x="57463" y="10773"/>
                </a:lnTo>
                <a:lnTo>
                  <a:pt x="46981" y="2693"/>
                </a:lnTo>
                <a:lnTo>
                  <a:pt x="34594" y="0"/>
                </a:lnTo>
                <a:lnTo>
                  <a:pt x="32786" y="37"/>
                </a:lnTo>
                <a:lnTo>
                  <a:pt x="27089" y="7556"/>
                </a:lnTo>
                <a:lnTo>
                  <a:pt x="29717" y="5880"/>
                </a:lnTo>
                <a:lnTo>
                  <a:pt x="37604" y="5880"/>
                </a:lnTo>
                <a:lnTo>
                  <a:pt x="40500" y="8851"/>
                </a:lnTo>
                <a:lnTo>
                  <a:pt x="42494" y="14808"/>
                </a:lnTo>
                <a:lnTo>
                  <a:pt x="44768" y="26191"/>
                </a:lnTo>
                <a:lnTo>
                  <a:pt x="45465" y="40855"/>
                </a:lnTo>
                <a:lnTo>
                  <a:pt x="50444" y="88176"/>
                </a:lnTo>
                <a:lnTo>
                  <a:pt x="57348" y="80463"/>
                </a:lnTo>
                <a:lnTo>
                  <a:pt x="63892" y="69492"/>
                </a:lnTo>
                <a:lnTo>
                  <a:pt x="67817" y="57331"/>
                </a:lnTo>
                <a:lnTo>
                  <a:pt x="69126" y="43980"/>
                </a:lnTo>
                <a:close/>
              </a:path>
              <a:path w="69126" h="108864">
                <a:moveTo>
                  <a:pt x="19998" y="2939"/>
                </a:moveTo>
                <a:lnTo>
                  <a:pt x="9677" y="10452"/>
                </a:lnTo>
                <a:lnTo>
                  <a:pt x="7602" y="12908"/>
                </a:lnTo>
                <a:lnTo>
                  <a:pt x="1900" y="23978"/>
                </a:lnTo>
                <a:lnTo>
                  <a:pt x="0" y="37426"/>
                </a:lnTo>
                <a:lnTo>
                  <a:pt x="0" y="46456"/>
                </a:lnTo>
                <a:lnTo>
                  <a:pt x="2578" y="53822"/>
                </a:lnTo>
                <a:lnTo>
                  <a:pt x="7734" y="59537"/>
                </a:lnTo>
                <a:lnTo>
                  <a:pt x="12890" y="65239"/>
                </a:lnTo>
                <a:lnTo>
                  <a:pt x="19545" y="68084"/>
                </a:lnTo>
                <a:lnTo>
                  <a:pt x="33235" y="68084"/>
                </a:lnTo>
                <a:lnTo>
                  <a:pt x="38201" y="66979"/>
                </a:lnTo>
                <a:lnTo>
                  <a:pt x="42557" y="64744"/>
                </a:lnTo>
                <a:lnTo>
                  <a:pt x="40576" y="71932"/>
                </a:lnTo>
                <a:lnTo>
                  <a:pt x="37604" y="78333"/>
                </a:lnTo>
                <a:lnTo>
                  <a:pt x="33629" y="83934"/>
                </a:lnTo>
                <a:lnTo>
                  <a:pt x="25109" y="93239"/>
                </a:lnTo>
                <a:lnTo>
                  <a:pt x="14230" y="99791"/>
                </a:lnTo>
                <a:lnTo>
                  <a:pt x="1409" y="102984"/>
                </a:lnTo>
                <a:lnTo>
                  <a:pt x="1409" y="108864"/>
                </a:lnTo>
                <a:lnTo>
                  <a:pt x="4154" y="108576"/>
                </a:lnTo>
                <a:lnTo>
                  <a:pt x="17750" y="106047"/>
                </a:lnTo>
                <a:lnTo>
                  <a:pt x="29998" y="101804"/>
                </a:lnTo>
                <a:lnTo>
                  <a:pt x="40896" y="95847"/>
                </a:lnTo>
                <a:lnTo>
                  <a:pt x="50444" y="88176"/>
                </a:lnTo>
                <a:lnTo>
                  <a:pt x="45465" y="40855"/>
                </a:lnTo>
                <a:lnTo>
                  <a:pt x="45465" y="47548"/>
                </a:lnTo>
                <a:lnTo>
                  <a:pt x="44894" y="53682"/>
                </a:lnTo>
                <a:lnTo>
                  <a:pt x="43751" y="59232"/>
                </a:lnTo>
                <a:lnTo>
                  <a:pt x="39166" y="60794"/>
                </a:lnTo>
                <a:lnTo>
                  <a:pt x="32118" y="60794"/>
                </a:lnTo>
                <a:lnTo>
                  <a:pt x="28943" y="58661"/>
                </a:lnTo>
                <a:lnTo>
                  <a:pt x="27012" y="54394"/>
                </a:lnTo>
                <a:lnTo>
                  <a:pt x="25069" y="50126"/>
                </a:lnTo>
                <a:lnTo>
                  <a:pt x="24104" y="43091"/>
                </a:lnTo>
                <a:lnTo>
                  <a:pt x="24104" y="21704"/>
                </a:lnTo>
                <a:lnTo>
                  <a:pt x="24701" y="14249"/>
                </a:lnTo>
                <a:lnTo>
                  <a:pt x="25895" y="10909"/>
                </a:lnTo>
                <a:lnTo>
                  <a:pt x="27089" y="7556"/>
                </a:lnTo>
                <a:lnTo>
                  <a:pt x="32786" y="37"/>
                </a:lnTo>
                <a:lnTo>
                  <a:pt x="19998" y="29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997260" y="3920350"/>
            <a:ext cx="109727" cy="68482"/>
          </a:xfrm>
          <a:custGeom>
            <a:avLst/>
            <a:gdLst/>
            <a:ahLst/>
            <a:cxnLst/>
            <a:rect l="l" t="t" r="r" b="b"/>
            <a:pathLst>
              <a:path w="69951" h="106781">
                <a:moveTo>
                  <a:pt x="10731" y="105562"/>
                </a:moveTo>
                <a:lnTo>
                  <a:pt x="16129" y="106781"/>
                </a:lnTo>
                <a:lnTo>
                  <a:pt x="22618" y="106781"/>
                </a:lnTo>
                <a:lnTo>
                  <a:pt x="31539" y="106177"/>
                </a:lnTo>
                <a:lnTo>
                  <a:pt x="43976" y="102750"/>
                </a:lnTo>
                <a:lnTo>
                  <a:pt x="54356" y="96291"/>
                </a:lnTo>
                <a:lnTo>
                  <a:pt x="57701" y="93085"/>
                </a:lnTo>
                <a:lnTo>
                  <a:pt x="64432" y="82254"/>
                </a:lnTo>
                <a:lnTo>
                  <a:pt x="66675" y="69202"/>
                </a:lnTo>
                <a:lnTo>
                  <a:pt x="65286" y="58326"/>
                </a:lnTo>
                <a:lnTo>
                  <a:pt x="59468" y="46994"/>
                </a:lnTo>
                <a:lnTo>
                  <a:pt x="49110" y="38544"/>
                </a:lnTo>
                <a:lnTo>
                  <a:pt x="43279" y="35805"/>
                </a:lnTo>
                <a:lnTo>
                  <a:pt x="31429" y="32429"/>
                </a:lnTo>
                <a:lnTo>
                  <a:pt x="17259" y="30734"/>
                </a:lnTo>
                <a:lnTo>
                  <a:pt x="20167" y="20980"/>
                </a:lnTo>
                <a:lnTo>
                  <a:pt x="63182" y="20980"/>
                </a:lnTo>
                <a:lnTo>
                  <a:pt x="69951" y="0"/>
                </a:lnTo>
                <a:lnTo>
                  <a:pt x="20383" y="0"/>
                </a:lnTo>
                <a:lnTo>
                  <a:pt x="4610" y="53352"/>
                </a:lnTo>
                <a:lnTo>
                  <a:pt x="10198" y="54241"/>
                </a:lnTo>
                <a:lnTo>
                  <a:pt x="23282" y="56521"/>
                </a:lnTo>
                <a:lnTo>
                  <a:pt x="35826" y="59942"/>
                </a:lnTo>
                <a:lnTo>
                  <a:pt x="44653" y="64071"/>
                </a:lnTo>
                <a:lnTo>
                  <a:pt x="51193" y="68287"/>
                </a:lnTo>
                <a:lnTo>
                  <a:pt x="54394" y="74485"/>
                </a:lnTo>
                <a:lnTo>
                  <a:pt x="54241" y="82677"/>
                </a:lnTo>
                <a:lnTo>
                  <a:pt x="54178" y="83566"/>
                </a:lnTo>
                <a:lnTo>
                  <a:pt x="53721" y="88023"/>
                </a:lnTo>
                <a:lnTo>
                  <a:pt x="52171" y="91478"/>
                </a:lnTo>
                <a:lnTo>
                  <a:pt x="49517" y="93903"/>
                </a:lnTo>
                <a:lnTo>
                  <a:pt x="46863" y="96342"/>
                </a:lnTo>
                <a:lnTo>
                  <a:pt x="43345" y="97548"/>
                </a:lnTo>
                <a:lnTo>
                  <a:pt x="34569" y="97548"/>
                </a:lnTo>
                <a:lnTo>
                  <a:pt x="29768" y="95224"/>
                </a:lnTo>
                <a:lnTo>
                  <a:pt x="24561" y="90563"/>
                </a:lnTo>
                <a:lnTo>
                  <a:pt x="19342" y="85890"/>
                </a:lnTo>
                <a:lnTo>
                  <a:pt x="14605" y="83566"/>
                </a:lnTo>
                <a:lnTo>
                  <a:pt x="7416" y="83616"/>
                </a:lnTo>
                <a:lnTo>
                  <a:pt x="2971" y="86575"/>
                </a:lnTo>
                <a:lnTo>
                  <a:pt x="0" y="91008"/>
                </a:lnTo>
                <a:lnTo>
                  <a:pt x="0" y="97650"/>
                </a:lnTo>
                <a:lnTo>
                  <a:pt x="2146" y="100698"/>
                </a:lnTo>
                <a:lnTo>
                  <a:pt x="6438" y="103136"/>
                </a:lnTo>
                <a:lnTo>
                  <a:pt x="10731" y="10556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187308" y="3940491"/>
            <a:ext cx="97117" cy="47004"/>
          </a:xfrm>
          <a:custGeom>
            <a:avLst/>
            <a:gdLst/>
            <a:ahLst/>
            <a:cxnLst/>
            <a:rect l="l" t="t" r="r" b="b"/>
            <a:pathLst>
              <a:path w="61912" h="73291">
                <a:moveTo>
                  <a:pt x="29235" y="2082"/>
                </a:move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40106" y="73291"/>
                </a:lnTo>
                <a:lnTo>
                  <a:pt x="40106" y="68897"/>
                </a:lnTo>
                <a:lnTo>
                  <a:pt x="36131" y="68605"/>
                </a:lnTo>
                <a:lnTo>
                  <a:pt x="33337" y="67716"/>
                </a:lnTo>
                <a:lnTo>
                  <a:pt x="31699" y="66217"/>
                </a:lnTo>
                <a:lnTo>
                  <a:pt x="29235" y="62331"/>
                </a:lnTo>
                <a:lnTo>
                  <a:pt x="29235" y="27597"/>
                </a:lnTo>
                <a:lnTo>
                  <a:pt x="29768" y="23266"/>
                </a:lnTo>
                <a:lnTo>
                  <a:pt x="30835" y="20383"/>
                </a:lnTo>
                <a:lnTo>
                  <a:pt x="31902" y="17500"/>
                </a:lnTo>
                <a:lnTo>
                  <a:pt x="33756" y="15392"/>
                </a:lnTo>
                <a:lnTo>
                  <a:pt x="36385" y="14058"/>
                </a:lnTo>
                <a:lnTo>
                  <a:pt x="39738" y="13385"/>
                </a:lnTo>
                <a:lnTo>
                  <a:pt x="42900" y="15748"/>
                </a:lnTo>
                <a:lnTo>
                  <a:pt x="44869" y="18300"/>
                </a:lnTo>
                <a:lnTo>
                  <a:pt x="48031" y="21196"/>
                </a:lnTo>
                <a:lnTo>
                  <a:pt x="51714" y="22390"/>
                </a:lnTo>
                <a:lnTo>
                  <a:pt x="54597" y="22390"/>
                </a:lnTo>
                <a:lnTo>
                  <a:pt x="57010" y="21323"/>
                </a:lnTo>
                <a:lnTo>
                  <a:pt x="60934" y="17056"/>
                </a:lnTo>
                <a:lnTo>
                  <a:pt x="61912" y="14427"/>
                </a:lnTo>
                <a:lnTo>
                  <a:pt x="61912" y="8026"/>
                </a:lnTo>
                <a:lnTo>
                  <a:pt x="60706" y="5321"/>
                </a:lnTo>
                <a:lnTo>
                  <a:pt x="55892" y="1066"/>
                </a:lnTo>
                <a:lnTo>
                  <a:pt x="52857" y="0"/>
                </a:lnTo>
                <a:lnTo>
                  <a:pt x="42786" y="0"/>
                </a:lnTo>
                <a:lnTo>
                  <a:pt x="37160" y="3467"/>
                </a:lnTo>
                <a:lnTo>
                  <a:pt x="32296" y="10414"/>
                </a:lnTo>
                <a:lnTo>
                  <a:pt x="31203" y="12001"/>
                </a:lnTo>
                <a:lnTo>
                  <a:pt x="29235" y="15392"/>
                </a:lnTo>
                <a:lnTo>
                  <a:pt x="29235" y="20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293973" y="3940484"/>
            <a:ext cx="96180" cy="48348"/>
          </a:xfrm>
          <a:custGeom>
            <a:avLst/>
            <a:gdLst/>
            <a:ahLst/>
            <a:cxnLst/>
            <a:rect l="l" t="t" r="r" b="b"/>
            <a:pathLst>
              <a:path w="61315" h="75387">
                <a:moveTo>
                  <a:pt x="29197" y="61620"/>
                </a:moveTo>
                <a:lnTo>
                  <a:pt x="25869" y="56413"/>
                </a:lnTo>
                <a:lnTo>
                  <a:pt x="22936" y="51701"/>
                </a:lnTo>
                <a:lnTo>
                  <a:pt x="21247" y="44805"/>
                </a:lnTo>
                <a:lnTo>
                  <a:pt x="20802" y="35725"/>
                </a:lnTo>
                <a:lnTo>
                  <a:pt x="61302" y="35725"/>
                </a:lnTo>
                <a:lnTo>
                  <a:pt x="61315" y="23672"/>
                </a:lnTo>
                <a:lnTo>
                  <a:pt x="58420" y="15760"/>
                </a:lnTo>
                <a:lnTo>
                  <a:pt x="52616" y="9461"/>
                </a:lnTo>
                <a:lnTo>
                  <a:pt x="46812" y="3149"/>
                </a:lnTo>
                <a:lnTo>
                  <a:pt x="39497" y="0"/>
                </a:lnTo>
                <a:lnTo>
                  <a:pt x="35788" y="5588"/>
                </a:lnTo>
                <a:lnTo>
                  <a:pt x="38620" y="7264"/>
                </a:lnTo>
                <a:lnTo>
                  <a:pt x="40259" y="10604"/>
                </a:lnTo>
                <a:lnTo>
                  <a:pt x="41897" y="13957"/>
                </a:lnTo>
                <a:lnTo>
                  <a:pt x="42722" y="19799"/>
                </a:lnTo>
                <a:lnTo>
                  <a:pt x="42799" y="29845"/>
                </a:lnTo>
                <a:lnTo>
                  <a:pt x="20878" y="29845"/>
                </a:lnTo>
                <a:lnTo>
                  <a:pt x="20929" y="22059"/>
                </a:lnTo>
                <a:lnTo>
                  <a:pt x="21793" y="16154"/>
                </a:lnTo>
                <a:lnTo>
                  <a:pt x="23482" y="12128"/>
                </a:lnTo>
                <a:lnTo>
                  <a:pt x="25336" y="7772"/>
                </a:lnTo>
                <a:lnTo>
                  <a:pt x="30657" y="0"/>
                </a:lnTo>
                <a:lnTo>
                  <a:pt x="21831" y="0"/>
                </a:lnTo>
                <a:lnTo>
                  <a:pt x="14516" y="3581"/>
                </a:lnTo>
                <a:lnTo>
                  <a:pt x="8712" y="10718"/>
                </a:lnTo>
                <a:lnTo>
                  <a:pt x="6978" y="13034"/>
                </a:lnTo>
                <a:lnTo>
                  <a:pt x="1745" y="24269"/>
                </a:lnTo>
                <a:lnTo>
                  <a:pt x="0" y="37731"/>
                </a:lnTo>
                <a:lnTo>
                  <a:pt x="105" y="41148"/>
                </a:lnTo>
                <a:lnTo>
                  <a:pt x="2809" y="54009"/>
                </a:lnTo>
                <a:lnTo>
                  <a:pt x="9156" y="64668"/>
                </a:lnTo>
                <a:lnTo>
                  <a:pt x="15265" y="71818"/>
                </a:lnTo>
                <a:lnTo>
                  <a:pt x="22923" y="75387"/>
                </a:lnTo>
                <a:lnTo>
                  <a:pt x="38595" y="75387"/>
                </a:lnTo>
                <a:lnTo>
                  <a:pt x="44323" y="73685"/>
                </a:lnTo>
                <a:lnTo>
                  <a:pt x="49301" y="70294"/>
                </a:lnTo>
                <a:lnTo>
                  <a:pt x="54292" y="66890"/>
                </a:lnTo>
                <a:lnTo>
                  <a:pt x="58293" y="61963"/>
                </a:lnTo>
                <a:lnTo>
                  <a:pt x="61315" y="55511"/>
                </a:lnTo>
                <a:lnTo>
                  <a:pt x="58267" y="52895"/>
                </a:lnTo>
                <a:lnTo>
                  <a:pt x="55740" y="56730"/>
                </a:lnTo>
                <a:lnTo>
                  <a:pt x="53086" y="59575"/>
                </a:lnTo>
                <a:lnTo>
                  <a:pt x="50330" y="61429"/>
                </a:lnTo>
                <a:lnTo>
                  <a:pt x="47574" y="63296"/>
                </a:lnTo>
                <a:lnTo>
                  <a:pt x="44640" y="64223"/>
                </a:lnTo>
                <a:lnTo>
                  <a:pt x="34404" y="64223"/>
                </a:lnTo>
                <a:lnTo>
                  <a:pt x="29197" y="61620"/>
                </a:lnTo>
                <a:close/>
              </a:path>
              <a:path w="61315" h="75387">
                <a:moveTo>
                  <a:pt x="25336" y="7772"/>
                </a:moveTo>
                <a:lnTo>
                  <a:pt x="28079" y="5588"/>
                </a:lnTo>
                <a:lnTo>
                  <a:pt x="35788" y="5588"/>
                </a:lnTo>
                <a:lnTo>
                  <a:pt x="39497" y="0"/>
                </a:lnTo>
                <a:lnTo>
                  <a:pt x="30657" y="0"/>
                </a:lnTo>
                <a:lnTo>
                  <a:pt x="25336" y="777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400093" y="3940491"/>
            <a:ext cx="79487" cy="48388"/>
          </a:xfrm>
          <a:custGeom>
            <a:avLst/>
            <a:gdLst/>
            <a:ahLst/>
            <a:cxnLst/>
            <a:rect l="l" t="t" r="r" b="b"/>
            <a:pathLst>
              <a:path w="50672" h="75450">
                <a:moveTo>
                  <a:pt x="35305" y="65582"/>
                </a:moveTo>
                <a:lnTo>
                  <a:pt x="31292" y="68948"/>
                </a:lnTo>
                <a:lnTo>
                  <a:pt x="28651" y="69799"/>
                </a:lnTo>
                <a:lnTo>
                  <a:pt x="19862" y="69799"/>
                </a:lnTo>
                <a:lnTo>
                  <a:pt x="15138" y="67894"/>
                </a:lnTo>
                <a:lnTo>
                  <a:pt x="11201" y="64096"/>
                </a:lnTo>
                <a:lnTo>
                  <a:pt x="7251" y="60312"/>
                </a:lnTo>
                <a:lnTo>
                  <a:pt x="5054" y="55537"/>
                </a:lnTo>
                <a:lnTo>
                  <a:pt x="4610" y="49783"/>
                </a:lnTo>
                <a:lnTo>
                  <a:pt x="0" y="49783"/>
                </a:lnTo>
                <a:lnTo>
                  <a:pt x="0" y="75450"/>
                </a:lnTo>
                <a:lnTo>
                  <a:pt x="4610" y="75450"/>
                </a:lnTo>
                <a:lnTo>
                  <a:pt x="4902" y="74561"/>
                </a:lnTo>
                <a:lnTo>
                  <a:pt x="6388" y="71856"/>
                </a:lnTo>
                <a:lnTo>
                  <a:pt x="9016" y="70865"/>
                </a:lnTo>
                <a:lnTo>
                  <a:pt x="12052" y="71881"/>
                </a:lnTo>
                <a:lnTo>
                  <a:pt x="16560" y="74206"/>
                </a:lnTo>
                <a:lnTo>
                  <a:pt x="21678" y="75374"/>
                </a:lnTo>
                <a:lnTo>
                  <a:pt x="34378" y="75374"/>
                </a:lnTo>
                <a:lnTo>
                  <a:pt x="40004" y="73304"/>
                </a:lnTo>
                <a:lnTo>
                  <a:pt x="44272" y="69164"/>
                </a:lnTo>
                <a:lnTo>
                  <a:pt x="48539" y="65023"/>
                </a:lnTo>
                <a:lnTo>
                  <a:pt x="50672" y="59550"/>
                </a:lnTo>
                <a:lnTo>
                  <a:pt x="50672" y="46354"/>
                </a:lnTo>
                <a:lnTo>
                  <a:pt x="49212" y="41389"/>
                </a:lnTo>
                <a:lnTo>
                  <a:pt x="46278" y="37871"/>
                </a:lnTo>
                <a:lnTo>
                  <a:pt x="43306" y="34302"/>
                </a:lnTo>
                <a:lnTo>
                  <a:pt x="37718" y="30733"/>
                </a:lnTo>
                <a:lnTo>
                  <a:pt x="29540" y="27152"/>
                </a:lnTo>
                <a:lnTo>
                  <a:pt x="24879" y="25171"/>
                </a:lnTo>
                <a:lnTo>
                  <a:pt x="21297" y="23037"/>
                </a:lnTo>
                <a:lnTo>
                  <a:pt x="18821" y="20751"/>
                </a:lnTo>
                <a:lnTo>
                  <a:pt x="15024" y="16217"/>
                </a:lnTo>
                <a:lnTo>
                  <a:pt x="15024" y="11455"/>
                </a:lnTo>
                <a:lnTo>
                  <a:pt x="17525" y="7886"/>
                </a:lnTo>
                <a:lnTo>
                  <a:pt x="21348" y="5575"/>
                </a:lnTo>
                <a:lnTo>
                  <a:pt x="28943" y="5575"/>
                </a:lnTo>
                <a:lnTo>
                  <a:pt x="33197" y="7073"/>
                </a:lnTo>
                <a:lnTo>
                  <a:pt x="36791" y="10083"/>
                </a:lnTo>
                <a:lnTo>
                  <a:pt x="40385" y="13080"/>
                </a:lnTo>
                <a:lnTo>
                  <a:pt x="42710" y="17056"/>
                </a:lnTo>
                <a:lnTo>
                  <a:pt x="43751" y="22021"/>
                </a:lnTo>
                <a:lnTo>
                  <a:pt x="48145" y="22021"/>
                </a:lnTo>
                <a:lnTo>
                  <a:pt x="48145" y="0"/>
                </a:lnTo>
                <a:lnTo>
                  <a:pt x="43751" y="0"/>
                </a:lnTo>
                <a:lnTo>
                  <a:pt x="43459" y="520"/>
                </a:lnTo>
                <a:lnTo>
                  <a:pt x="40881" y="2679"/>
                </a:lnTo>
                <a:lnTo>
                  <a:pt x="37350" y="2527"/>
                </a:lnTo>
                <a:lnTo>
                  <a:pt x="33083" y="888"/>
                </a:lnTo>
                <a:lnTo>
                  <a:pt x="28651" y="50"/>
                </a:lnTo>
                <a:lnTo>
                  <a:pt x="17132" y="0"/>
                </a:lnTo>
                <a:lnTo>
                  <a:pt x="11404" y="2070"/>
                </a:lnTo>
                <a:lnTo>
                  <a:pt x="6845" y="6210"/>
                </a:lnTo>
                <a:lnTo>
                  <a:pt x="2273" y="10350"/>
                </a:lnTo>
                <a:lnTo>
                  <a:pt x="0" y="15544"/>
                </a:lnTo>
                <a:lnTo>
                  <a:pt x="0" y="27050"/>
                </a:lnTo>
                <a:lnTo>
                  <a:pt x="1752" y="31749"/>
                </a:lnTo>
                <a:lnTo>
                  <a:pt x="5283" y="35864"/>
                </a:lnTo>
                <a:lnTo>
                  <a:pt x="8801" y="39979"/>
                </a:lnTo>
                <a:lnTo>
                  <a:pt x="14109" y="43573"/>
                </a:lnTo>
                <a:lnTo>
                  <a:pt x="21208" y="46647"/>
                </a:lnTo>
                <a:lnTo>
                  <a:pt x="27063" y="49187"/>
                </a:lnTo>
                <a:lnTo>
                  <a:pt x="31026" y="51409"/>
                </a:lnTo>
                <a:lnTo>
                  <a:pt x="33108" y="53352"/>
                </a:lnTo>
                <a:lnTo>
                  <a:pt x="36309" y="57721"/>
                </a:lnTo>
                <a:lnTo>
                  <a:pt x="36309" y="63372"/>
                </a:lnTo>
                <a:lnTo>
                  <a:pt x="35305" y="655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493228" y="3940484"/>
            <a:ext cx="120585" cy="48381"/>
          </a:xfrm>
          <a:custGeom>
            <a:avLst/>
            <a:gdLst/>
            <a:ahLst/>
            <a:cxnLst/>
            <a:rect l="l" t="t" r="r" b="b"/>
            <a:pathLst>
              <a:path w="76873" h="75437">
                <a:moveTo>
                  <a:pt x="49212" y="63779"/>
                </a:moveTo>
                <a:lnTo>
                  <a:pt x="45897" y="66230"/>
                </a:lnTo>
                <a:lnTo>
                  <a:pt x="37909" y="66230"/>
                </a:lnTo>
                <a:lnTo>
                  <a:pt x="34975" y="65011"/>
                </a:lnTo>
                <a:lnTo>
                  <a:pt x="31305" y="60947"/>
                </a:lnTo>
                <a:lnTo>
                  <a:pt x="29248" y="56476"/>
                </a:lnTo>
                <a:lnTo>
                  <a:pt x="29248" y="65862"/>
                </a:lnTo>
                <a:lnTo>
                  <a:pt x="31851" y="69138"/>
                </a:lnTo>
                <a:lnTo>
                  <a:pt x="35775" y="73304"/>
                </a:lnTo>
                <a:lnTo>
                  <a:pt x="40487" y="75387"/>
                </a:lnTo>
                <a:lnTo>
                  <a:pt x="55270" y="75387"/>
                </a:lnTo>
                <a:lnTo>
                  <a:pt x="62737" y="71932"/>
                </a:lnTo>
                <a:lnTo>
                  <a:pt x="68389" y="65036"/>
                </a:lnTo>
                <a:lnTo>
                  <a:pt x="70180" y="62644"/>
                </a:lnTo>
                <a:lnTo>
                  <a:pt x="75202" y="51491"/>
                </a:lnTo>
                <a:lnTo>
                  <a:pt x="76873" y="37731"/>
                </a:lnTo>
                <a:lnTo>
                  <a:pt x="76778" y="33963"/>
                </a:lnTo>
                <a:lnTo>
                  <a:pt x="74508" y="20669"/>
                </a:lnTo>
                <a:lnTo>
                  <a:pt x="69214" y="10198"/>
                </a:lnTo>
                <a:lnTo>
                  <a:pt x="64096" y="3403"/>
                </a:lnTo>
                <a:lnTo>
                  <a:pt x="57175" y="0"/>
                </a:lnTo>
                <a:lnTo>
                  <a:pt x="48450" y="0"/>
                </a:lnTo>
                <a:lnTo>
                  <a:pt x="49402" y="10655"/>
                </a:lnTo>
                <a:lnTo>
                  <a:pt x="51612" y="15595"/>
                </a:lnTo>
                <a:lnTo>
                  <a:pt x="53822" y="20523"/>
                </a:lnTo>
                <a:lnTo>
                  <a:pt x="54927" y="27762"/>
                </a:lnTo>
                <a:lnTo>
                  <a:pt x="54927" y="46761"/>
                </a:lnTo>
                <a:lnTo>
                  <a:pt x="53784" y="53949"/>
                </a:lnTo>
                <a:lnTo>
                  <a:pt x="51498" y="58864"/>
                </a:lnTo>
                <a:lnTo>
                  <a:pt x="49212" y="63779"/>
                </a:lnTo>
                <a:close/>
              </a:path>
              <a:path w="76873" h="75437">
                <a:moveTo>
                  <a:pt x="40119" y="104698"/>
                </a:moveTo>
                <a:lnTo>
                  <a:pt x="40119" y="100317"/>
                </a:lnTo>
                <a:lnTo>
                  <a:pt x="39001" y="100317"/>
                </a:lnTo>
                <a:lnTo>
                  <a:pt x="35432" y="100012"/>
                </a:lnTo>
                <a:lnTo>
                  <a:pt x="32905" y="98767"/>
                </a:lnTo>
                <a:lnTo>
                  <a:pt x="29984" y="94348"/>
                </a:lnTo>
                <a:lnTo>
                  <a:pt x="29248" y="90665"/>
                </a:lnTo>
                <a:lnTo>
                  <a:pt x="29248" y="20535"/>
                </a:lnTo>
                <a:lnTo>
                  <a:pt x="31876" y="12306"/>
                </a:lnTo>
                <a:lnTo>
                  <a:pt x="36118" y="8191"/>
                </a:lnTo>
                <a:lnTo>
                  <a:pt x="46189" y="8191"/>
                </a:lnTo>
                <a:lnTo>
                  <a:pt x="49402" y="10655"/>
                </a:lnTo>
                <a:lnTo>
                  <a:pt x="48450" y="0"/>
                </a:lnTo>
                <a:lnTo>
                  <a:pt x="40665" y="-50"/>
                </a:lnTo>
                <a:lnTo>
                  <a:pt x="34264" y="3403"/>
                </a:lnTo>
                <a:lnTo>
                  <a:pt x="29248" y="10350"/>
                </a:lnTo>
                <a:lnTo>
                  <a:pt x="29248" y="2082"/>
                </a:lnTo>
                <a:lnTo>
                  <a:pt x="0" y="2082"/>
                </a:lnTo>
                <a:lnTo>
                  <a:pt x="0" y="6476"/>
                </a:lnTo>
                <a:lnTo>
                  <a:pt x="3086" y="6680"/>
                </a:lnTo>
                <a:lnTo>
                  <a:pt x="6476" y="9004"/>
                </a:lnTo>
                <a:lnTo>
                  <a:pt x="8343" y="12953"/>
                </a:lnTo>
                <a:lnTo>
                  <a:pt x="8343" y="93738"/>
                </a:lnTo>
                <a:lnTo>
                  <a:pt x="6476" y="97637"/>
                </a:lnTo>
                <a:lnTo>
                  <a:pt x="3086" y="100012"/>
                </a:lnTo>
                <a:lnTo>
                  <a:pt x="0" y="100317"/>
                </a:lnTo>
                <a:lnTo>
                  <a:pt x="0" y="104698"/>
                </a:lnTo>
                <a:lnTo>
                  <a:pt x="40119" y="10469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622578" y="3919013"/>
            <a:ext cx="47751" cy="68482"/>
          </a:xfrm>
          <a:custGeom>
            <a:avLst/>
            <a:gdLst/>
            <a:ahLst/>
            <a:cxnLst/>
            <a:rect l="l" t="t" r="r" b="b"/>
            <a:pathLst>
              <a:path w="30441" h="106781">
                <a:moveTo>
                  <a:pt x="30441" y="11836"/>
                </a:moveTo>
                <a:lnTo>
                  <a:pt x="30441" y="8509"/>
                </a:lnTo>
                <a:lnTo>
                  <a:pt x="29298" y="5702"/>
                </a:lnTo>
                <a:lnTo>
                  <a:pt x="24726" y="1143"/>
                </a:lnTo>
                <a:lnTo>
                  <a:pt x="21932" y="0"/>
                </a:lnTo>
                <a:lnTo>
                  <a:pt x="15278" y="0"/>
                </a:lnTo>
                <a:lnTo>
                  <a:pt x="12484" y="1143"/>
                </a:lnTo>
                <a:lnTo>
                  <a:pt x="7912" y="5702"/>
                </a:lnTo>
                <a:lnTo>
                  <a:pt x="6769" y="8509"/>
                </a:lnTo>
                <a:lnTo>
                  <a:pt x="6769" y="15151"/>
                </a:lnTo>
                <a:lnTo>
                  <a:pt x="7912" y="17957"/>
                </a:lnTo>
                <a:lnTo>
                  <a:pt x="12484" y="22517"/>
                </a:lnTo>
                <a:lnTo>
                  <a:pt x="15278" y="23660"/>
                </a:lnTo>
                <a:lnTo>
                  <a:pt x="21932" y="23660"/>
                </a:lnTo>
                <a:lnTo>
                  <a:pt x="24726" y="22517"/>
                </a:lnTo>
                <a:lnTo>
                  <a:pt x="29298" y="17957"/>
                </a:lnTo>
                <a:lnTo>
                  <a:pt x="30441" y="15151"/>
                </a:lnTo>
                <a:lnTo>
                  <a:pt x="30441" y="11836"/>
                </a:lnTo>
                <a:close/>
              </a:path>
              <a:path w="30441" h="106781">
                <a:moveTo>
                  <a:pt x="29248" y="92494"/>
                </a:moveTo>
                <a:lnTo>
                  <a:pt x="29248" y="35572"/>
                </a:lnTo>
                <a:lnTo>
                  <a:pt x="0" y="35572"/>
                </a:lnTo>
                <a:lnTo>
                  <a:pt x="0" y="39954"/>
                </a:lnTo>
                <a:lnTo>
                  <a:pt x="3073" y="40157"/>
                </a:lnTo>
                <a:lnTo>
                  <a:pt x="6477" y="42494"/>
                </a:lnTo>
                <a:lnTo>
                  <a:pt x="8331" y="46431"/>
                </a:lnTo>
                <a:lnTo>
                  <a:pt x="8331" y="95872"/>
                </a:lnTo>
                <a:lnTo>
                  <a:pt x="6477" y="99783"/>
                </a:lnTo>
                <a:lnTo>
                  <a:pt x="3073" y="102146"/>
                </a:lnTo>
                <a:lnTo>
                  <a:pt x="0" y="102400"/>
                </a:lnTo>
                <a:lnTo>
                  <a:pt x="0" y="106781"/>
                </a:lnTo>
                <a:lnTo>
                  <a:pt x="37655" y="106781"/>
                </a:lnTo>
                <a:lnTo>
                  <a:pt x="37655" y="102400"/>
                </a:lnTo>
                <a:lnTo>
                  <a:pt x="34582" y="102146"/>
                </a:lnTo>
                <a:lnTo>
                  <a:pt x="31140" y="99783"/>
                </a:lnTo>
                <a:lnTo>
                  <a:pt x="29248" y="95872"/>
                </a:lnTo>
                <a:lnTo>
                  <a:pt x="29248" y="9249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689689" y="3940491"/>
            <a:ext cx="97117" cy="47004"/>
          </a:xfrm>
          <a:custGeom>
            <a:avLst/>
            <a:gdLst/>
            <a:ahLst/>
            <a:cxnLst/>
            <a:rect l="l" t="t" r="r" b="b"/>
            <a:pathLst>
              <a:path w="61912" h="73291">
                <a:moveTo>
                  <a:pt x="29235" y="2082"/>
                </a:move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40106" y="73291"/>
                </a:lnTo>
                <a:lnTo>
                  <a:pt x="40106" y="68897"/>
                </a:lnTo>
                <a:lnTo>
                  <a:pt x="36131" y="68605"/>
                </a:lnTo>
                <a:lnTo>
                  <a:pt x="33337" y="67716"/>
                </a:lnTo>
                <a:lnTo>
                  <a:pt x="31699" y="66217"/>
                </a:lnTo>
                <a:lnTo>
                  <a:pt x="29235" y="62331"/>
                </a:lnTo>
                <a:lnTo>
                  <a:pt x="29235" y="27597"/>
                </a:lnTo>
                <a:lnTo>
                  <a:pt x="29768" y="23266"/>
                </a:lnTo>
                <a:lnTo>
                  <a:pt x="30835" y="20383"/>
                </a:lnTo>
                <a:lnTo>
                  <a:pt x="31902" y="17500"/>
                </a:lnTo>
                <a:lnTo>
                  <a:pt x="33756" y="15392"/>
                </a:lnTo>
                <a:lnTo>
                  <a:pt x="36385" y="14058"/>
                </a:lnTo>
                <a:lnTo>
                  <a:pt x="39738" y="13385"/>
                </a:lnTo>
                <a:lnTo>
                  <a:pt x="42900" y="15748"/>
                </a:lnTo>
                <a:lnTo>
                  <a:pt x="44869" y="18300"/>
                </a:lnTo>
                <a:lnTo>
                  <a:pt x="48031" y="21196"/>
                </a:lnTo>
                <a:lnTo>
                  <a:pt x="51714" y="22390"/>
                </a:lnTo>
                <a:lnTo>
                  <a:pt x="54597" y="22390"/>
                </a:lnTo>
                <a:lnTo>
                  <a:pt x="57010" y="21323"/>
                </a:lnTo>
                <a:lnTo>
                  <a:pt x="60934" y="17056"/>
                </a:lnTo>
                <a:lnTo>
                  <a:pt x="61912" y="14427"/>
                </a:lnTo>
                <a:lnTo>
                  <a:pt x="61912" y="8026"/>
                </a:lnTo>
                <a:lnTo>
                  <a:pt x="60706" y="5321"/>
                </a:lnTo>
                <a:lnTo>
                  <a:pt x="55892" y="1066"/>
                </a:lnTo>
                <a:lnTo>
                  <a:pt x="52857" y="0"/>
                </a:lnTo>
                <a:lnTo>
                  <a:pt x="42786" y="0"/>
                </a:lnTo>
                <a:lnTo>
                  <a:pt x="37160" y="3467"/>
                </a:lnTo>
                <a:lnTo>
                  <a:pt x="32296" y="10414"/>
                </a:lnTo>
                <a:lnTo>
                  <a:pt x="31203" y="12001"/>
                </a:lnTo>
                <a:lnTo>
                  <a:pt x="29235" y="15392"/>
                </a:lnTo>
                <a:lnTo>
                  <a:pt x="29235" y="20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795916" y="3940484"/>
            <a:ext cx="112177" cy="48348"/>
          </a:xfrm>
          <a:custGeom>
            <a:avLst/>
            <a:gdLst/>
            <a:ahLst/>
            <a:cxnLst/>
            <a:rect l="l" t="t" r="r" b="b"/>
            <a:pathLst>
              <a:path w="71513" h="75387">
                <a:moveTo>
                  <a:pt x="19265" y="15113"/>
                </a:moveTo>
                <a:lnTo>
                  <a:pt x="17246" y="12090"/>
                </a:lnTo>
                <a:lnTo>
                  <a:pt x="17284" y="8953"/>
                </a:lnTo>
                <a:lnTo>
                  <a:pt x="20662" y="6477"/>
                </a:lnTo>
                <a:lnTo>
                  <a:pt x="23939" y="5588"/>
                </a:lnTo>
                <a:lnTo>
                  <a:pt x="31927" y="5588"/>
                </a:lnTo>
                <a:lnTo>
                  <a:pt x="35090" y="6642"/>
                </a:lnTo>
                <a:lnTo>
                  <a:pt x="39992" y="10922"/>
                </a:lnTo>
                <a:lnTo>
                  <a:pt x="41224" y="13665"/>
                </a:lnTo>
                <a:lnTo>
                  <a:pt x="41224" y="30441"/>
                </a:lnTo>
                <a:lnTo>
                  <a:pt x="26492" y="35204"/>
                </a:lnTo>
                <a:lnTo>
                  <a:pt x="23368" y="46837"/>
                </a:lnTo>
                <a:lnTo>
                  <a:pt x="26187" y="43903"/>
                </a:lnTo>
                <a:lnTo>
                  <a:pt x="29019" y="40982"/>
                </a:lnTo>
                <a:lnTo>
                  <a:pt x="33134" y="38646"/>
                </a:lnTo>
                <a:lnTo>
                  <a:pt x="38544" y="36906"/>
                </a:lnTo>
                <a:lnTo>
                  <a:pt x="41224" y="36017"/>
                </a:lnTo>
                <a:lnTo>
                  <a:pt x="41224" y="58267"/>
                </a:lnTo>
                <a:lnTo>
                  <a:pt x="38125" y="61341"/>
                </a:lnTo>
                <a:lnTo>
                  <a:pt x="34302" y="63728"/>
                </a:lnTo>
                <a:lnTo>
                  <a:pt x="29845" y="64363"/>
                </a:lnTo>
                <a:lnTo>
                  <a:pt x="27254" y="64363"/>
                </a:lnTo>
                <a:lnTo>
                  <a:pt x="25298" y="63487"/>
                </a:lnTo>
                <a:lnTo>
                  <a:pt x="23736" y="75387"/>
                </a:lnTo>
                <a:lnTo>
                  <a:pt x="28917" y="74193"/>
                </a:lnTo>
                <a:lnTo>
                  <a:pt x="33185" y="71805"/>
                </a:lnTo>
                <a:lnTo>
                  <a:pt x="35966" y="70218"/>
                </a:lnTo>
                <a:lnTo>
                  <a:pt x="38773" y="67894"/>
                </a:lnTo>
                <a:lnTo>
                  <a:pt x="41592" y="64820"/>
                </a:lnTo>
                <a:lnTo>
                  <a:pt x="42189" y="67411"/>
                </a:lnTo>
                <a:lnTo>
                  <a:pt x="44716" y="71335"/>
                </a:lnTo>
                <a:lnTo>
                  <a:pt x="47104" y="74028"/>
                </a:lnTo>
                <a:lnTo>
                  <a:pt x="50482" y="75387"/>
                </a:lnTo>
                <a:lnTo>
                  <a:pt x="57823" y="75387"/>
                </a:lnTo>
                <a:lnTo>
                  <a:pt x="60883" y="74447"/>
                </a:lnTo>
                <a:lnTo>
                  <a:pt x="64033" y="72593"/>
                </a:lnTo>
                <a:lnTo>
                  <a:pt x="67183" y="70726"/>
                </a:lnTo>
                <a:lnTo>
                  <a:pt x="69672" y="68414"/>
                </a:lnTo>
                <a:lnTo>
                  <a:pt x="71513" y="65646"/>
                </a:lnTo>
                <a:lnTo>
                  <a:pt x="68313" y="62522"/>
                </a:lnTo>
                <a:lnTo>
                  <a:pt x="67665" y="63169"/>
                </a:lnTo>
                <a:lnTo>
                  <a:pt x="64960" y="64312"/>
                </a:lnTo>
                <a:lnTo>
                  <a:pt x="62344" y="62382"/>
                </a:lnTo>
                <a:lnTo>
                  <a:pt x="62128" y="59093"/>
                </a:lnTo>
                <a:lnTo>
                  <a:pt x="62128" y="16014"/>
                </a:lnTo>
                <a:lnTo>
                  <a:pt x="59728" y="9842"/>
                </a:lnTo>
                <a:lnTo>
                  <a:pt x="54914" y="5905"/>
                </a:lnTo>
                <a:lnTo>
                  <a:pt x="50101" y="1968"/>
                </a:lnTo>
                <a:lnTo>
                  <a:pt x="42608" y="0"/>
                </a:lnTo>
                <a:lnTo>
                  <a:pt x="23914" y="0"/>
                </a:lnTo>
                <a:lnTo>
                  <a:pt x="16827" y="1765"/>
                </a:lnTo>
                <a:lnTo>
                  <a:pt x="11201" y="5283"/>
                </a:lnTo>
                <a:lnTo>
                  <a:pt x="5562" y="8801"/>
                </a:lnTo>
                <a:lnTo>
                  <a:pt x="2755" y="13220"/>
                </a:lnTo>
                <a:lnTo>
                  <a:pt x="2755" y="21805"/>
                </a:lnTo>
                <a:lnTo>
                  <a:pt x="3657" y="24587"/>
                </a:lnTo>
                <a:lnTo>
                  <a:pt x="5473" y="26860"/>
                </a:lnTo>
                <a:lnTo>
                  <a:pt x="9499" y="30289"/>
                </a:lnTo>
                <a:lnTo>
                  <a:pt x="14757" y="30289"/>
                </a:lnTo>
                <a:lnTo>
                  <a:pt x="18783" y="27762"/>
                </a:lnTo>
                <a:lnTo>
                  <a:pt x="21501" y="23990"/>
                </a:lnTo>
                <a:lnTo>
                  <a:pt x="21501" y="19126"/>
                </a:lnTo>
                <a:lnTo>
                  <a:pt x="19265" y="15113"/>
                </a:lnTo>
                <a:close/>
              </a:path>
              <a:path w="71513" h="75387">
                <a:moveTo>
                  <a:pt x="0" y="58635"/>
                </a:moveTo>
                <a:lnTo>
                  <a:pt x="0" y="63804"/>
                </a:lnTo>
                <a:lnTo>
                  <a:pt x="1587" y="67881"/>
                </a:lnTo>
                <a:lnTo>
                  <a:pt x="4762" y="70878"/>
                </a:lnTo>
                <a:lnTo>
                  <a:pt x="7937" y="73875"/>
                </a:lnTo>
                <a:lnTo>
                  <a:pt x="12230" y="75387"/>
                </a:lnTo>
                <a:lnTo>
                  <a:pt x="23736" y="75387"/>
                </a:lnTo>
                <a:lnTo>
                  <a:pt x="25298" y="63487"/>
                </a:lnTo>
                <a:lnTo>
                  <a:pt x="22618" y="59969"/>
                </a:lnTo>
                <a:lnTo>
                  <a:pt x="21945" y="57404"/>
                </a:lnTo>
                <a:lnTo>
                  <a:pt x="21945" y="50203"/>
                </a:lnTo>
                <a:lnTo>
                  <a:pt x="23368" y="46837"/>
                </a:lnTo>
                <a:lnTo>
                  <a:pt x="26492" y="35204"/>
                </a:lnTo>
                <a:lnTo>
                  <a:pt x="17665" y="38074"/>
                </a:lnTo>
                <a:lnTo>
                  <a:pt x="11036" y="41465"/>
                </a:lnTo>
                <a:lnTo>
                  <a:pt x="6616" y="45351"/>
                </a:lnTo>
                <a:lnTo>
                  <a:pt x="2209" y="49250"/>
                </a:lnTo>
                <a:lnTo>
                  <a:pt x="0" y="53682"/>
                </a:lnTo>
                <a:lnTo>
                  <a:pt x="0" y="586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911000" y="3925360"/>
            <a:ext cx="75283" cy="63709"/>
          </a:xfrm>
          <a:custGeom>
            <a:avLst/>
            <a:gdLst/>
            <a:ahLst/>
            <a:cxnLst/>
            <a:rect l="l" t="t" r="r" b="b"/>
            <a:pathLst>
              <a:path w="47993" h="99339">
                <a:moveTo>
                  <a:pt x="26047" y="99339"/>
                </a:moveTo>
                <a:lnTo>
                  <a:pt x="30861" y="99339"/>
                </a:lnTo>
                <a:lnTo>
                  <a:pt x="35204" y="97802"/>
                </a:lnTo>
                <a:lnTo>
                  <a:pt x="39065" y="94729"/>
                </a:lnTo>
                <a:lnTo>
                  <a:pt x="42938" y="91655"/>
                </a:lnTo>
                <a:lnTo>
                  <a:pt x="45910" y="87388"/>
                </a:lnTo>
                <a:lnTo>
                  <a:pt x="47993" y="81927"/>
                </a:lnTo>
                <a:lnTo>
                  <a:pt x="44729" y="80365"/>
                </a:lnTo>
                <a:lnTo>
                  <a:pt x="43141" y="83096"/>
                </a:lnTo>
                <a:lnTo>
                  <a:pt x="39306" y="87185"/>
                </a:lnTo>
                <a:lnTo>
                  <a:pt x="36537" y="87731"/>
                </a:lnTo>
                <a:lnTo>
                  <a:pt x="33959" y="87731"/>
                </a:lnTo>
                <a:lnTo>
                  <a:pt x="31102" y="85801"/>
                </a:lnTo>
                <a:lnTo>
                  <a:pt x="29540" y="82245"/>
                </a:lnTo>
                <a:lnTo>
                  <a:pt x="29540" y="33032"/>
                </a:lnTo>
                <a:lnTo>
                  <a:pt x="43688" y="33032"/>
                </a:lnTo>
                <a:lnTo>
                  <a:pt x="43688" y="25666"/>
                </a:lnTo>
                <a:lnTo>
                  <a:pt x="29540" y="25666"/>
                </a:lnTo>
                <a:lnTo>
                  <a:pt x="29540" y="0"/>
                </a:lnTo>
                <a:lnTo>
                  <a:pt x="26339" y="0"/>
                </a:lnTo>
                <a:lnTo>
                  <a:pt x="22618" y="6743"/>
                </a:lnTo>
                <a:lnTo>
                  <a:pt x="18910" y="12128"/>
                </a:lnTo>
                <a:lnTo>
                  <a:pt x="15214" y="16141"/>
                </a:lnTo>
                <a:lnTo>
                  <a:pt x="11518" y="20167"/>
                </a:lnTo>
                <a:lnTo>
                  <a:pt x="6451" y="24333"/>
                </a:lnTo>
                <a:lnTo>
                  <a:pt x="0" y="28651"/>
                </a:lnTo>
                <a:lnTo>
                  <a:pt x="0" y="33032"/>
                </a:lnTo>
                <a:lnTo>
                  <a:pt x="8039" y="33032"/>
                </a:lnTo>
                <a:lnTo>
                  <a:pt x="8039" y="86791"/>
                </a:lnTo>
                <a:lnTo>
                  <a:pt x="9601" y="91325"/>
                </a:lnTo>
                <a:lnTo>
                  <a:pt x="12725" y="94500"/>
                </a:lnTo>
                <a:lnTo>
                  <a:pt x="15849" y="97726"/>
                </a:lnTo>
                <a:lnTo>
                  <a:pt x="20294" y="99339"/>
                </a:lnTo>
                <a:lnTo>
                  <a:pt x="26047" y="993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994350" y="3940484"/>
            <a:ext cx="61038" cy="48348"/>
          </a:xfrm>
          <a:custGeom>
            <a:avLst/>
            <a:gdLst/>
            <a:ahLst/>
            <a:cxnLst/>
            <a:rect l="l" t="t" r="r" b="b"/>
            <a:pathLst>
              <a:path w="38912" h="75387">
                <a:moveTo>
                  <a:pt x="34455" y="69799"/>
                </a:moveTo>
                <a:lnTo>
                  <a:pt x="30035" y="69799"/>
                </a:lnTo>
                <a:lnTo>
                  <a:pt x="26936" y="67182"/>
                </a:lnTo>
                <a:lnTo>
                  <a:pt x="25145" y="61950"/>
                </a:lnTo>
                <a:lnTo>
                  <a:pt x="21534" y="72995"/>
                </a:lnTo>
                <a:lnTo>
                  <a:pt x="34455" y="75387"/>
                </a:lnTo>
                <a:lnTo>
                  <a:pt x="36126" y="75352"/>
                </a:lnTo>
                <a:lnTo>
                  <a:pt x="38912" y="69799"/>
                </a:lnTo>
                <a:lnTo>
                  <a:pt x="34455" y="69799"/>
                </a:lnTo>
                <a:close/>
              </a:path>
              <a:path w="38912" h="75387">
                <a:moveTo>
                  <a:pt x="0" y="37731"/>
                </a:moveTo>
                <a:lnTo>
                  <a:pt x="126" y="41345"/>
                </a:lnTo>
                <a:lnTo>
                  <a:pt x="3033" y="54084"/>
                </a:lnTo>
                <a:lnTo>
                  <a:pt x="9778" y="64668"/>
                </a:lnTo>
                <a:lnTo>
                  <a:pt x="10889" y="65831"/>
                </a:lnTo>
                <a:lnTo>
                  <a:pt x="21534" y="72995"/>
                </a:lnTo>
                <a:lnTo>
                  <a:pt x="25145" y="61950"/>
                </a:lnTo>
                <a:lnTo>
                  <a:pt x="24745" y="60654"/>
                </a:lnTo>
                <a:lnTo>
                  <a:pt x="23038" y="50082"/>
                </a:lnTo>
                <a:lnTo>
                  <a:pt x="22466" y="34531"/>
                </a:lnTo>
                <a:lnTo>
                  <a:pt x="22466" y="23812"/>
                </a:lnTo>
                <a:lnTo>
                  <a:pt x="23367" y="16306"/>
                </a:lnTo>
                <a:lnTo>
                  <a:pt x="25145" y="12014"/>
                </a:lnTo>
                <a:lnTo>
                  <a:pt x="26936" y="7721"/>
                </a:lnTo>
                <a:lnTo>
                  <a:pt x="30035" y="5587"/>
                </a:lnTo>
                <a:lnTo>
                  <a:pt x="38912" y="5587"/>
                </a:lnTo>
                <a:lnTo>
                  <a:pt x="42036" y="7721"/>
                </a:lnTo>
                <a:lnTo>
                  <a:pt x="43827" y="12014"/>
                </a:lnTo>
                <a:lnTo>
                  <a:pt x="45618" y="16306"/>
                </a:lnTo>
                <a:lnTo>
                  <a:pt x="46507" y="23812"/>
                </a:lnTo>
                <a:lnTo>
                  <a:pt x="46491" y="37513"/>
                </a:lnTo>
                <a:lnTo>
                  <a:pt x="45730" y="52222"/>
                </a:lnTo>
                <a:lnTo>
                  <a:pt x="43827" y="61950"/>
                </a:lnTo>
                <a:lnTo>
                  <a:pt x="42036" y="67182"/>
                </a:lnTo>
                <a:lnTo>
                  <a:pt x="38912" y="69799"/>
                </a:lnTo>
                <a:lnTo>
                  <a:pt x="36126" y="75352"/>
                </a:lnTo>
                <a:lnTo>
                  <a:pt x="48764" y="72391"/>
                </a:lnTo>
                <a:lnTo>
                  <a:pt x="59156" y="64668"/>
                </a:lnTo>
                <a:lnTo>
                  <a:pt x="61270" y="62150"/>
                </a:lnTo>
                <a:lnTo>
                  <a:pt x="67050" y="51017"/>
                </a:lnTo>
                <a:lnTo>
                  <a:pt x="68973" y="37731"/>
                </a:lnTo>
                <a:lnTo>
                  <a:pt x="68841" y="34015"/>
                </a:lnTo>
                <a:lnTo>
                  <a:pt x="65919" y="21273"/>
                </a:lnTo>
                <a:lnTo>
                  <a:pt x="59156" y="10718"/>
                </a:lnTo>
                <a:lnTo>
                  <a:pt x="47363" y="2382"/>
                </a:lnTo>
                <a:lnTo>
                  <a:pt x="34455" y="0"/>
                </a:lnTo>
                <a:lnTo>
                  <a:pt x="32806" y="33"/>
                </a:lnTo>
                <a:lnTo>
                  <a:pt x="20155" y="2985"/>
                </a:lnTo>
                <a:lnTo>
                  <a:pt x="9778" y="10718"/>
                </a:lnTo>
                <a:lnTo>
                  <a:pt x="7645" y="13274"/>
                </a:lnTo>
                <a:lnTo>
                  <a:pt x="1912" y="24408"/>
                </a:lnTo>
                <a:lnTo>
                  <a:pt x="0" y="37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112944" y="3940491"/>
            <a:ext cx="97117" cy="47004"/>
          </a:xfrm>
          <a:custGeom>
            <a:avLst/>
            <a:gdLst/>
            <a:ahLst/>
            <a:cxnLst/>
            <a:rect l="l" t="t" r="r" b="b"/>
            <a:pathLst>
              <a:path w="61912" h="73291">
                <a:moveTo>
                  <a:pt x="29235" y="2082"/>
                </a:moveTo>
                <a:lnTo>
                  <a:pt x="0" y="2082"/>
                </a:lnTo>
                <a:lnTo>
                  <a:pt x="0" y="6464"/>
                </a:lnTo>
                <a:lnTo>
                  <a:pt x="3073" y="6667"/>
                </a:lnTo>
                <a:lnTo>
                  <a:pt x="6477" y="8991"/>
                </a:lnTo>
                <a:lnTo>
                  <a:pt x="8331" y="12941"/>
                </a:lnTo>
                <a:lnTo>
                  <a:pt x="8331" y="62382"/>
                </a:lnTo>
                <a:lnTo>
                  <a:pt x="6477" y="66294"/>
                </a:lnTo>
                <a:lnTo>
                  <a:pt x="3073" y="68656"/>
                </a:lnTo>
                <a:lnTo>
                  <a:pt x="0" y="68897"/>
                </a:lnTo>
                <a:lnTo>
                  <a:pt x="0" y="73291"/>
                </a:lnTo>
                <a:lnTo>
                  <a:pt x="40106" y="73291"/>
                </a:lnTo>
                <a:lnTo>
                  <a:pt x="40106" y="68897"/>
                </a:lnTo>
                <a:lnTo>
                  <a:pt x="36131" y="68605"/>
                </a:lnTo>
                <a:lnTo>
                  <a:pt x="33337" y="67716"/>
                </a:lnTo>
                <a:lnTo>
                  <a:pt x="31699" y="66217"/>
                </a:lnTo>
                <a:lnTo>
                  <a:pt x="29235" y="62331"/>
                </a:lnTo>
                <a:lnTo>
                  <a:pt x="29235" y="27597"/>
                </a:lnTo>
                <a:lnTo>
                  <a:pt x="29768" y="23266"/>
                </a:lnTo>
                <a:lnTo>
                  <a:pt x="30835" y="20383"/>
                </a:lnTo>
                <a:lnTo>
                  <a:pt x="31902" y="17500"/>
                </a:lnTo>
                <a:lnTo>
                  <a:pt x="33756" y="15392"/>
                </a:lnTo>
                <a:lnTo>
                  <a:pt x="36385" y="14058"/>
                </a:lnTo>
                <a:lnTo>
                  <a:pt x="39738" y="13385"/>
                </a:lnTo>
                <a:lnTo>
                  <a:pt x="42900" y="15748"/>
                </a:lnTo>
                <a:lnTo>
                  <a:pt x="44869" y="18300"/>
                </a:lnTo>
                <a:lnTo>
                  <a:pt x="48031" y="21196"/>
                </a:lnTo>
                <a:lnTo>
                  <a:pt x="51714" y="22390"/>
                </a:lnTo>
                <a:lnTo>
                  <a:pt x="54597" y="22390"/>
                </a:lnTo>
                <a:lnTo>
                  <a:pt x="57010" y="21323"/>
                </a:lnTo>
                <a:lnTo>
                  <a:pt x="60934" y="17056"/>
                </a:lnTo>
                <a:lnTo>
                  <a:pt x="61912" y="14427"/>
                </a:lnTo>
                <a:lnTo>
                  <a:pt x="61912" y="8026"/>
                </a:lnTo>
                <a:lnTo>
                  <a:pt x="60706" y="5321"/>
                </a:lnTo>
                <a:lnTo>
                  <a:pt x="55892" y="1066"/>
                </a:lnTo>
                <a:lnTo>
                  <a:pt x="52857" y="0"/>
                </a:lnTo>
                <a:lnTo>
                  <a:pt x="42786" y="0"/>
                </a:lnTo>
                <a:lnTo>
                  <a:pt x="37160" y="3467"/>
                </a:lnTo>
                <a:lnTo>
                  <a:pt x="32296" y="10414"/>
                </a:lnTo>
                <a:lnTo>
                  <a:pt x="31203" y="12001"/>
                </a:lnTo>
                <a:lnTo>
                  <a:pt x="29235" y="15392"/>
                </a:lnTo>
                <a:lnTo>
                  <a:pt x="29235" y="20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360274" y="4082057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3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484703" y="4119378"/>
            <a:ext cx="27332" cy="11166"/>
          </a:xfrm>
          <a:custGeom>
            <a:avLst/>
            <a:gdLst/>
            <a:ahLst/>
            <a:cxnLst/>
            <a:rect l="l" t="t" r="r" b="b"/>
            <a:pathLst>
              <a:path w="17424" h="17411">
                <a:moveTo>
                  <a:pt x="8712" y="0"/>
                </a:moveTo>
                <a:lnTo>
                  <a:pt x="4216" y="838"/>
                </a:lnTo>
                <a:lnTo>
                  <a:pt x="850" y="4216"/>
                </a:lnTo>
                <a:lnTo>
                  <a:pt x="0" y="8712"/>
                </a:lnTo>
                <a:lnTo>
                  <a:pt x="850" y="13195"/>
                </a:lnTo>
                <a:lnTo>
                  <a:pt x="4216" y="16573"/>
                </a:lnTo>
                <a:lnTo>
                  <a:pt x="8712" y="17411"/>
                </a:lnTo>
                <a:lnTo>
                  <a:pt x="13208" y="16573"/>
                </a:lnTo>
                <a:lnTo>
                  <a:pt x="16573" y="13195"/>
                </a:lnTo>
                <a:lnTo>
                  <a:pt x="17424" y="8712"/>
                </a:lnTo>
                <a:lnTo>
                  <a:pt x="16573" y="4216"/>
                </a:lnTo>
                <a:lnTo>
                  <a:pt x="13208" y="838"/>
                </a:lnTo>
                <a:lnTo>
                  <a:pt x="871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612765" y="4102582"/>
            <a:ext cx="103671" cy="45522"/>
          </a:xfrm>
          <a:custGeom>
            <a:avLst/>
            <a:gdLst/>
            <a:ahLst/>
            <a:cxnLst/>
            <a:rect l="l" t="t" r="r" b="b"/>
            <a:pathLst>
              <a:path w="66090" h="70980">
                <a:moveTo>
                  <a:pt x="31394" y="0"/>
                </a:moveTo>
                <a:lnTo>
                  <a:pt x="28651" y="6616"/>
                </a:lnTo>
                <a:lnTo>
                  <a:pt x="66090" y="6616"/>
                </a:lnTo>
                <a:lnTo>
                  <a:pt x="63436" y="0"/>
                </a:lnTo>
                <a:lnTo>
                  <a:pt x="31394" y="0"/>
                </a:lnTo>
                <a:close/>
              </a:path>
              <a:path w="66090" h="70980">
                <a:moveTo>
                  <a:pt x="85521" y="41529"/>
                </a:moveTo>
                <a:lnTo>
                  <a:pt x="104546" y="41529"/>
                </a:lnTo>
                <a:lnTo>
                  <a:pt x="104546" y="37807"/>
                </a:lnTo>
                <a:lnTo>
                  <a:pt x="100825" y="37553"/>
                </a:lnTo>
                <a:lnTo>
                  <a:pt x="98196" y="36779"/>
                </a:lnTo>
                <a:lnTo>
                  <a:pt x="95122" y="34201"/>
                </a:lnTo>
                <a:lnTo>
                  <a:pt x="93408" y="31280"/>
                </a:lnTo>
                <a:lnTo>
                  <a:pt x="91528" y="26720"/>
                </a:lnTo>
                <a:lnTo>
                  <a:pt x="53949" y="-64363"/>
                </a:lnTo>
                <a:lnTo>
                  <a:pt x="50444" y="-64363"/>
                </a:lnTo>
                <a:lnTo>
                  <a:pt x="13919" y="23964"/>
                </a:lnTo>
                <a:lnTo>
                  <a:pt x="11582" y="29375"/>
                </a:lnTo>
                <a:lnTo>
                  <a:pt x="9626" y="32867"/>
                </a:lnTo>
                <a:lnTo>
                  <a:pt x="6400" y="36093"/>
                </a:lnTo>
                <a:lnTo>
                  <a:pt x="3721" y="37211"/>
                </a:lnTo>
                <a:lnTo>
                  <a:pt x="0" y="37807"/>
                </a:lnTo>
                <a:lnTo>
                  <a:pt x="0" y="41529"/>
                </a:lnTo>
                <a:lnTo>
                  <a:pt x="30937" y="41529"/>
                </a:lnTo>
                <a:lnTo>
                  <a:pt x="30937" y="37807"/>
                </a:lnTo>
                <a:lnTo>
                  <a:pt x="25679" y="37503"/>
                </a:lnTo>
                <a:lnTo>
                  <a:pt x="22377" y="36182"/>
                </a:lnTo>
                <a:lnTo>
                  <a:pt x="19697" y="31470"/>
                </a:lnTo>
                <a:lnTo>
                  <a:pt x="20091" y="27711"/>
                </a:lnTo>
                <a:lnTo>
                  <a:pt x="22224" y="22542"/>
                </a:lnTo>
                <a:lnTo>
                  <a:pt x="28651" y="6616"/>
                </a:lnTo>
                <a:lnTo>
                  <a:pt x="31394" y="0"/>
                </a:lnTo>
                <a:lnTo>
                  <a:pt x="47396" y="-39065"/>
                </a:lnTo>
                <a:lnTo>
                  <a:pt x="63436" y="0"/>
                </a:lnTo>
                <a:lnTo>
                  <a:pt x="66090" y="6616"/>
                </a:lnTo>
                <a:lnTo>
                  <a:pt x="74294" y="26720"/>
                </a:lnTo>
                <a:lnTo>
                  <a:pt x="75933" y="30683"/>
                </a:lnTo>
                <a:lnTo>
                  <a:pt x="76161" y="33528"/>
                </a:lnTo>
                <a:lnTo>
                  <a:pt x="73774" y="36944"/>
                </a:lnTo>
                <a:lnTo>
                  <a:pt x="70954" y="37807"/>
                </a:lnTo>
                <a:lnTo>
                  <a:pt x="66484" y="37807"/>
                </a:lnTo>
                <a:lnTo>
                  <a:pt x="66484" y="41529"/>
                </a:lnTo>
                <a:lnTo>
                  <a:pt x="85521" y="415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787033" y="4061492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853100" y="4061492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995523" y="4082033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079217" y="4071941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3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149123" y="4082057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3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255938" y="4061394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30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5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7" y="8509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335306" y="4061394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30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5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7" y="8509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480393" y="4082010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1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6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0" y="73596"/>
                </a:lnTo>
                <a:lnTo>
                  <a:pt x="75310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8" y="14731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661202" y="4083401"/>
            <a:ext cx="117895" cy="47240"/>
          </a:xfrm>
          <a:custGeom>
            <a:avLst/>
            <a:gdLst/>
            <a:ahLst/>
            <a:cxnLst/>
            <a:rect l="l" t="t" r="r" b="b"/>
            <a:pathLst>
              <a:path w="75158" h="73660">
                <a:moveTo>
                  <a:pt x="24041" y="53682"/>
                </a:moveTo>
                <a:lnTo>
                  <a:pt x="24041" y="0"/>
                </a:lnTo>
                <a:lnTo>
                  <a:pt x="0" y="0"/>
                </a:lnTo>
                <a:lnTo>
                  <a:pt x="0" y="2971"/>
                </a:lnTo>
                <a:lnTo>
                  <a:pt x="3771" y="2971"/>
                </a:lnTo>
                <a:lnTo>
                  <a:pt x="6489" y="3898"/>
                </a:lnTo>
                <a:lnTo>
                  <a:pt x="9817" y="7632"/>
                </a:lnTo>
                <a:lnTo>
                  <a:pt x="10642" y="10667"/>
                </a:lnTo>
                <a:lnTo>
                  <a:pt x="10642" y="56883"/>
                </a:lnTo>
                <a:lnTo>
                  <a:pt x="12153" y="62966"/>
                </a:lnTo>
                <a:lnTo>
                  <a:pt x="15189" y="67195"/>
                </a:lnTo>
                <a:lnTo>
                  <a:pt x="18211" y="71412"/>
                </a:lnTo>
                <a:lnTo>
                  <a:pt x="22555" y="73520"/>
                </a:lnTo>
                <a:lnTo>
                  <a:pt x="29559" y="73490"/>
                </a:lnTo>
                <a:lnTo>
                  <a:pt x="41641" y="70075"/>
                </a:lnTo>
                <a:lnTo>
                  <a:pt x="51803" y="61010"/>
                </a:lnTo>
                <a:lnTo>
                  <a:pt x="51803" y="73659"/>
                </a:lnTo>
                <a:lnTo>
                  <a:pt x="63474" y="69938"/>
                </a:lnTo>
                <a:lnTo>
                  <a:pt x="75158" y="66217"/>
                </a:lnTo>
                <a:lnTo>
                  <a:pt x="75158" y="63245"/>
                </a:lnTo>
                <a:lnTo>
                  <a:pt x="70891" y="63499"/>
                </a:lnTo>
                <a:lnTo>
                  <a:pt x="68059" y="62991"/>
                </a:lnTo>
                <a:lnTo>
                  <a:pt x="65227" y="60515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71"/>
                </a:lnTo>
                <a:lnTo>
                  <a:pt x="44259" y="2971"/>
                </a:lnTo>
                <a:lnTo>
                  <a:pt x="46977" y="3784"/>
                </a:lnTo>
                <a:lnTo>
                  <a:pt x="50292" y="7073"/>
                </a:lnTo>
                <a:lnTo>
                  <a:pt x="51130" y="9728"/>
                </a:lnTo>
                <a:lnTo>
                  <a:pt x="51130" y="54673"/>
                </a:lnTo>
                <a:lnTo>
                  <a:pt x="46062" y="60642"/>
                </a:lnTo>
                <a:lnTo>
                  <a:pt x="40665" y="63614"/>
                </a:lnTo>
                <a:lnTo>
                  <a:pt x="31140" y="63614"/>
                </a:lnTo>
                <a:lnTo>
                  <a:pt x="28384" y="62407"/>
                </a:lnTo>
                <a:lnTo>
                  <a:pt x="24904" y="57543"/>
                </a:lnTo>
                <a:lnTo>
                  <a:pt x="24041" y="53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793362" y="4082033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877036" y="4071941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3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015010" y="4083401"/>
            <a:ext cx="162141" cy="47338"/>
          </a:xfrm>
          <a:custGeom>
            <a:avLst/>
            <a:gdLst/>
            <a:ahLst/>
            <a:cxnLst/>
            <a:rect l="l" t="t" r="r" b="b"/>
            <a:pathLst>
              <a:path w="103365" h="73812">
                <a:moveTo>
                  <a:pt x="4724" y="5689"/>
                </a:moveTo>
                <a:lnTo>
                  <a:pt x="6921" y="9271"/>
                </a:lnTo>
                <a:lnTo>
                  <a:pt x="8407" y="12941"/>
                </a:lnTo>
                <a:lnTo>
                  <a:pt x="31851" y="73812"/>
                </a:lnTo>
                <a:lnTo>
                  <a:pt x="34607" y="73812"/>
                </a:lnTo>
                <a:lnTo>
                  <a:pt x="53479" y="31089"/>
                </a:lnTo>
                <a:lnTo>
                  <a:pt x="70624" y="73812"/>
                </a:lnTo>
                <a:lnTo>
                  <a:pt x="73380" y="73812"/>
                </a:lnTo>
                <a:lnTo>
                  <a:pt x="95402" y="15392"/>
                </a:lnTo>
                <a:lnTo>
                  <a:pt x="97383" y="10490"/>
                </a:lnTo>
                <a:lnTo>
                  <a:pt x="98831" y="7302"/>
                </a:lnTo>
                <a:lnTo>
                  <a:pt x="100672" y="4368"/>
                </a:lnTo>
                <a:lnTo>
                  <a:pt x="103365" y="2971"/>
                </a:lnTo>
                <a:lnTo>
                  <a:pt x="103365" y="0"/>
                </a:lnTo>
                <a:lnTo>
                  <a:pt x="84315" y="0"/>
                </a:lnTo>
                <a:lnTo>
                  <a:pt x="84315" y="2971"/>
                </a:lnTo>
                <a:lnTo>
                  <a:pt x="87782" y="3416"/>
                </a:lnTo>
                <a:lnTo>
                  <a:pt x="89877" y="4394"/>
                </a:lnTo>
                <a:lnTo>
                  <a:pt x="91325" y="7416"/>
                </a:lnTo>
                <a:lnTo>
                  <a:pt x="90957" y="10083"/>
                </a:lnTo>
                <a:lnTo>
                  <a:pt x="89522" y="13906"/>
                </a:lnTo>
                <a:lnTo>
                  <a:pt x="75361" y="52082"/>
                </a:lnTo>
                <a:lnTo>
                  <a:pt x="59905" y="12941"/>
                </a:lnTo>
                <a:lnTo>
                  <a:pt x="58623" y="9613"/>
                </a:lnTo>
                <a:lnTo>
                  <a:pt x="58534" y="7213"/>
                </a:lnTo>
                <a:lnTo>
                  <a:pt x="60769" y="4229"/>
                </a:lnTo>
                <a:lnTo>
                  <a:pt x="63334" y="3314"/>
                </a:lnTo>
                <a:lnTo>
                  <a:pt x="67348" y="2971"/>
                </a:lnTo>
                <a:lnTo>
                  <a:pt x="67348" y="0"/>
                </a:lnTo>
                <a:lnTo>
                  <a:pt x="36385" y="0"/>
                </a:lnTo>
                <a:lnTo>
                  <a:pt x="36385" y="2971"/>
                </a:lnTo>
                <a:lnTo>
                  <a:pt x="38925" y="3213"/>
                </a:lnTo>
                <a:lnTo>
                  <a:pt x="41783" y="4724"/>
                </a:lnTo>
                <a:lnTo>
                  <a:pt x="44056" y="7708"/>
                </a:lnTo>
                <a:lnTo>
                  <a:pt x="45389" y="10934"/>
                </a:lnTo>
                <a:lnTo>
                  <a:pt x="50406" y="23431"/>
                </a:lnTo>
                <a:lnTo>
                  <a:pt x="37287" y="53365"/>
                </a:lnTo>
                <a:lnTo>
                  <a:pt x="21882" y="12941"/>
                </a:lnTo>
                <a:lnTo>
                  <a:pt x="20548" y="9563"/>
                </a:lnTo>
                <a:lnTo>
                  <a:pt x="21183" y="5651"/>
                </a:lnTo>
                <a:lnTo>
                  <a:pt x="24218" y="3263"/>
                </a:lnTo>
                <a:lnTo>
                  <a:pt x="27686" y="2971"/>
                </a:lnTo>
                <a:lnTo>
                  <a:pt x="27686" y="0"/>
                </a:lnTo>
                <a:lnTo>
                  <a:pt x="0" y="0"/>
                </a:lnTo>
                <a:lnTo>
                  <a:pt x="0" y="2971"/>
                </a:lnTo>
                <a:lnTo>
                  <a:pt x="4724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188227" y="4082057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295151" y="4082057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3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399635" y="4082010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559549" y="4082057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3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657842" y="4082019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7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5" y="14579"/>
                </a:lnTo>
                <a:lnTo>
                  <a:pt x="30962" y="11556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6" y="62356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8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1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9969"/>
                </a:lnTo>
                <a:lnTo>
                  <a:pt x="7111" y="10413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776893" y="4082019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7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5" y="14579"/>
                </a:lnTo>
                <a:lnTo>
                  <a:pt x="30962" y="11556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6" y="62356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8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1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9969"/>
                </a:lnTo>
                <a:lnTo>
                  <a:pt x="7111" y="10413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902140" y="4082010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991090" y="411120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106536" y="4083393"/>
            <a:ext cx="110304" cy="47346"/>
          </a:xfrm>
          <a:custGeom>
            <a:avLst/>
            <a:gdLst/>
            <a:ahLst/>
            <a:cxnLst/>
            <a:rect l="l" t="t" r="r" b="b"/>
            <a:pathLst>
              <a:path w="70319" h="73825">
                <a:moveTo>
                  <a:pt x="2882" y="3225"/>
                </a:moveTo>
                <a:lnTo>
                  <a:pt x="7416" y="6210"/>
                </a:lnTo>
                <a:lnTo>
                  <a:pt x="8877" y="8839"/>
                </a:lnTo>
                <a:lnTo>
                  <a:pt x="10566" y="12953"/>
                </a:lnTo>
                <a:lnTo>
                  <a:pt x="35051" y="73825"/>
                </a:lnTo>
                <a:lnTo>
                  <a:pt x="37807" y="73825"/>
                </a:lnTo>
                <a:lnTo>
                  <a:pt x="60350" y="15405"/>
                </a:lnTo>
                <a:lnTo>
                  <a:pt x="62382" y="10299"/>
                </a:lnTo>
                <a:lnTo>
                  <a:pt x="63982" y="7023"/>
                </a:lnTo>
                <a:lnTo>
                  <a:pt x="66319" y="4152"/>
                </a:lnTo>
                <a:lnTo>
                  <a:pt x="70319" y="2984"/>
                </a:lnTo>
                <a:lnTo>
                  <a:pt x="70319" y="0"/>
                </a:lnTo>
                <a:lnTo>
                  <a:pt x="49326" y="0"/>
                </a:lnTo>
                <a:lnTo>
                  <a:pt x="49326" y="2984"/>
                </a:lnTo>
                <a:lnTo>
                  <a:pt x="52806" y="3428"/>
                </a:lnTo>
                <a:lnTo>
                  <a:pt x="54902" y="4406"/>
                </a:lnTo>
                <a:lnTo>
                  <a:pt x="56337" y="7429"/>
                </a:lnTo>
                <a:lnTo>
                  <a:pt x="55956" y="10096"/>
                </a:lnTo>
                <a:lnTo>
                  <a:pt x="54470" y="13919"/>
                </a:lnTo>
                <a:lnTo>
                  <a:pt x="39877" y="52323"/>
                </a:lnTo>
                <a:lnTo>
                  <a:pt x="24206" y="12953"/>
                </a:lnTo>
                <a:lnTo>
                  <a:pt x="22758" y="9575"/>
                </a:lnTo>
                <a:lnTo>
                  <a:pt x="23304" y="5664"/>
                </a:lnTo>
                <a:lnTo>
                  <a:pt x="26314" y="3276"/>
                </a:lnTo>
                <a:lnTo>
                  <a:pt x="29781" y="2984"/>
                </a:lnTo>
                <a:lnTo>
                  <a:pt x="29781" y="0"/>
                </a:lnTo>
                <a:lnTo>
                  <a:pt x="0" y="0"/>
                </a:lnTo>
                <a:lnTo>
                  <a:pt x="0" y="2984"/>
                </a:lnTo>
                <a:lnTo>
                  <a:pt x="2882" y="322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228511" y="4082057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333223" y="4061492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9" y="83629"/>
                </a:lnTo>
                <a:lnTo>
                  <a:pt x="14224" y="76352"/>
                </a:lnTo>
                <a:lnTo>
                  <a:pt x="14224" y="57302"/>
                </a:lnTo>
                <a:lnTo>
                  <a:pt x="15836" y="49707"/>
                </a:lnTo>
                <a:lnTo>
                  <a:pt x="19050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523714" y="4082010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611962" y="4082057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723922" y="4082033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803990" y="4082019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7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5" y="14579"/>
                </a:lnTo>
                <a:lnTo>
                  <a:pt x="30962" y="11556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6" y="62356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8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1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9969"/>
                </a:lnTo>
                <a:lnTo>
                  <a:pt x="7111" y="10413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932046" y="4060541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0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0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995296" y="4082010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084705" y="4082057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3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186624" y="4071941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256068" y="411120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374321" y="4082010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458490" y="4083395"/>
            <a:ext cx="111460" cy="67057"/>
          </a:xfrm>
          <a:custGeom>
            <a:avLst/>
            <a:gdLst/>
            <a:ahLst/>
            <a:cxnLst/>
            <a:rect l="l" t="t" r="r" b="b"/>
            <a:pathLst>
              <a:path w="71056" h="104559">
                <a:moveTo>
                  <a:pt x="2908" y="3225"/>
                </a:moveTo>
                <a:lnTo>
                  <a:pt x="7480" y="6197"/>
                </a:lnTo>
                <a:lnTo>
                  <a:pt x="8991" y="8839"/>
                </a:lnTo>
                <a:lnTo>
                  <a:pt x="10782" y="12966"/>
                </a:lnTo>
                <a:lnTo>
                  <a:pt x="34963" y="69773"/>
                </a:lnTo>
                <a:lnTo>
                  <a:pt x="34709" y="70091"/>
                </a:lnTo>
                <a:lnTo>
                  <a:pt x="30099" y="81178"/>
                </a:lnTo>
                <a:lnTo>
                  <a:pt x="28663" y="84493"/>
                </a:lnTo>
                <a:lnTo>
                  <a:pt x="27241" y="86931"/>
                </a:lnTo>
                <a:lnTo>
                  <a:pt x="24409" y="90017"/>
                </a:lnTo>
                <a:lnTo>
                  <a:pt x="21323" y="90792"/>
                </a:lnTo>
                <a:lnTo>
                  <a:pt x="17284" y="90322"/>
                </a:lnTo>
                <a:lnTo>
                  <a:pt x="13665" y="88544"/>
                </a:lnTo>
                <a:lnTo>
                  <a:pt x="9563" y="88099"/>
                </a:lnTo>
                <a:lnTo>
                  <a:pt x="5549" y="88734"/>
                </a:lnTo>
                <a:lnTo>
                  <a:pt x="2870" y="91338"/>
                </a:lnTo>
                <a:lnTo>
                  <a:pt x="2197" y="94957"/>
                </a:lnTo>
                <a:lnTo>
                  <a:pt x="2197" y="97777"/>
                </a:lnTo>
                <a:lnTo>
                  <a:pt x="3263" y="100088"/>
                </a:lnTo>
                <a:lnTo>
                  <a:pt x="7531" y="103657"/>
                </a:lnTo>
                <a:lnTo>
                  <a:pt x="10261" y="104559"/>
                </a:lnTo>
                <a:lnTo>
                  <a:pt x="18745" y="104559"/>
                </a:lnTo>
                <a:lnTo>
                  <a:pt x="23368" y="102184"/>
                </a:lnTo>
                <a:lnTo>
                  <a:pt x="27457" y="97447"/>
                </a:lnTo>
                <a:lnTo>
                  <a:pt x="34092" y="87182"/>
                </a:lnTo>
                <a:lnTo>
                  <a:pt x="40170" y="73571"/>
                </a:lnTo>
                <a:lnTo>
                  <a:pt x="61379" y="15405"/>
                </a:lnTo>
                <a:lnTo>
                  <a:pt x="63309" y="10299"/>
                </a:lnTo>
                <a:lnTo>
                  <a:pt x="64820" y="7023"/>
                </a:lnTo>
                <a:lnTo>
                  <a:pt x="67056" y="4140"/>
                </a:lnTo>
                <a:lnTo>
                  <a:pt x="71056" y="2971"/>
                </a:lnTo>
                <a:lnTo>
                  <a:pt x="71056" y="0"/>
                </a:lnTo>
                <a:lnTo>
                  <a:pt x="50152" y="0"/>
                </a:lnTo>
                <a:lnTo>
                  <a:pt x="50152" y="2971"/>
                </a:lnTo>
                <a:lnTo>
                  <a:pt x="53670" y="3429"/>
                </a:lnTo>
                <a:lnTo>
                  <a:pt x="55803" y="4406"/>
                </a:lnTo>
                <a:lnTo>
                  <a:pt x="57289" y="7429"/>
                </a:lnTo>
                <a:lnTo>
                  <a:pt x="56946" y="10096"/>
                </a:lnTo>
                <a:lnTo>
                  <a:pt x="55511" y="13919"/>
                </a:lnTo>
                <a:lnTo>
                  <a:pt x="41198" y="52692"/>
                </a:lnTo>
                <a:lnTo>
                  <a:pt x="24447" y="12954"/>
                </a:lnTo>
                <a:lnTo>
                  <a:pt x="23012" y="9575"/>
                </a:lnTo>
                <a:lnTo>
                  <a:pt x="22821" y="7150"/>
                </a:lnTo>
                <a:lnTo>
                  <a:pt x="24955" y="4165"/>
                </a:lnTo>
                <a:lnTo>
                  <a:pt x="27546" y="3276"/>
                </a:lnTo>
                <a:lnTo>
                  <a:pt x="31661" y="2971"/>
                </a:lnTo>
                <a:lnTo>
                  <a:pt x="31661" y="0"/>
                </a:lnTo>
                <a:lnTo>
                  <a:pt x="0" y="0"/>
                </a:lnTo>
                <a:lnTo>
                  <a:pt x="0" y="2971"/>
                </a:lnTo>
                <a:lnTo>
                  <a:pt x="2908" y="322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645836" y="4082019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7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6" y="14579"/>
                </a:lnTo>
                <a:lnTo>
                  <a:pt x="30962" y="11556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7" y="62356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9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2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9969"/>
                </a:lnTo>
                <a:lnTo>
                  <a:pt x="7112" y="10413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771083" y="4082010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860009" y="411120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975717" y="4071941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044442" y="4082057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6150306" y="4082057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3" y="75603"/>
                </a:moveTo>
                <a:lnTo>
                  <a:pt x="36194" y="75603"/>
                </a:lnTo>
                <a:lnTo>
                  <a:pt x="42087" y="73431"/>
                </a:lnTo>
                <a:lnTo>
                  <a:pt x="47370" y="69088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3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34"/>
                </a:lnTo>
                <a:lnTo>
                  <a:pt x="47078" y="59194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1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5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0" y="65811"/>
                </a:lnTo>
                <a:lnTo>
                  <a:pt x="13334" y="72339"/>
                </a:lnTo>
                <a:lnTo>
                  <a:pt x="20573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6253284" y="4071941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6324722" y="4060541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6388788" y="411120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6505647" y="4082010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702214" y="4061492"/>
            <a:ext cx="63151" cy="85766"/>
          </a:xfrm>
          <a:custGeom>
            <a:avLst/>
            <a:gdLst/>
            <a:ahLst/>
            <a:cxnLst/>
            <a:rect l="l" t="t" r="r" b="b"/>
            <a:pathLst>
              <a:path w="40259" h="133730">
                <a:moveTo>
                  <a:pt x="0" y="66827"/>
                </a:moveTo>
                <a:lnTo>
                  <a:pt x="1365" y="79906"/>
                </a:lnTo>
                <a:lnTo>
                  <a:pt x="5007" y="92114"/>
                </a:lnTo>
                <a:lnTo>
                  <a:pt x="10934" y="104559"/>
                </a:lnTo>
                <a:lnTo>
                  <a:pt x="19538" y="117322"/>
                </a:lnTo>
                <a:lnTo>
                  <a:pt x="28233" y="126512"/>
                </a:lnTo>
                <a:lnTo>
                  <a:pt x="37947" y="133731"/>
                </a:lnTo>
                <a:lnTo>
                  <a:pt x="40259" y="130594"/>
                </a:lnTo>
                <a:lnTo>
                  <a:pt x="35291" y="126541"/>
                </a:lnTo>
                <a:lnTo>
                  <a:pt x="26995" y="116970"/>
                </a:lnTo>
                <a:lnTo>
                  <a:pt x="20878" y="105448"/>
                </a:lnTo>
                <a:lnTo>
                  <a:pt x="17221" y="93569"/>
                </a:lnTo>
                <a:lnTo>
                  <a:pt x="15211" y="80973"/>
                </a:lnTo>
                <a:lnTo>
                  <a:pt x="14516" y="66827"/>
                </a:lnTo>
                <a:lnTo>
                  <a:pt x="14516" y="65743"/>
                </a:lnTo>
                <a:lnTo>
                  <a:pt x="15243" y="51716"/>
                </a:lnTo>
                <a:lnTo>
                  <a:pt x="17326" y="39241"/>
                </a:lnTo>
                <a:lnTo>
                  <a:pt x="20764" y="28321"/>
                </a:lnTo>
                <a:lnTo>
                  <a:pt x="23610" y="22243"/>
                </a:lnTo>
                <a:lnTo>
                  <a:pt x="30848" y="11730"/>
                </a:lnTo>
                <a:lnTo>
                  <a:pt x="40259" y="3124"/>
                </a:lnTo>
                <a:lnTo>
                  <a:pt x="37947" y="0"/>
                </a:lnTo>
                <a:lnTo>
                  <a:pt x="27122" y="8267"/>
                </a:lnTo>
                <a:lnTo>
                  <a:pt x="18563" y="17715"/>
                </a:lnTo>
                <a:lnTo>
                  <a:pt x="11010" y="29133"/>
                </a:lnTo>
                <a:lnTo>
                  <a:pt x="4606" y="42694"/>
                </a:lnTo>
                <a:lnTo>
                  <a:pt x="1151" y="54873"/>
                </a:lnTo>
                <a:lnTo>
                  <a:pt x="0" y="668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6777616" y="4062827"/>
            <a:ext cx="164232" cy="67912"/>
          </a:xfrm>
          <a:custGeom>
            <a:avLst/>
            <a:gdLst/>
            <a:ahLst/>
            <a:cxnLst/>
            <a:rect l="l" t="t" r="r" b="b"/>
            <a:pathLst>
              <a:path w="104698" h="105892">
                <a:moveTo>
                  <a:pt x="3822" y="3962"/>
                </a:moveTo>
                <a:lnTo>
                  <a:pt x="6743" y="4737"/>
                </a:lnTo>
                <a:lnTo>
                  <a:pt x="8775" y="6019"/>
                </a:lnTo>
                <a:lnTo>
                  <a:pt x="12255" y="8928"/>
                </a:lnTo>
                <a:lnTo>
                  <a:pt x="14579" y="11747"/>
                </a:lnTo>
                <a:lnTo>
                  <a:pt x="14579" y="87033"/>
                </a:lnTo>
                <a:lnTo>
                  <a:pt x="13792" y="93040"/>
                </a:lnTo>
                <a:lnTo>
                  <a:pt x="12204" y="95618"/>
                </a:lnTo>
                <a:lnTo>
                  <a:pt x="10617" y="98196"/>
                </a:lnTo>
                <a:lnTo>
                  <a:pt x="6870" y="99580"/>
                </a:lnTo>
                <a:lnTo>
                  <a:pt x="965" y="99783"/>
                </a:lnTo>
                <a:lnTo>
                  <a:pt x="965" y="103505"/>
                </a:lnTo>
                <a:lnTo>
                  <a:pt x="35788" y="103505"/>
                </a:lnTo>
                <a:lnTo>
                  <a:pt x="35788" y="99783"/>
                </a:lnTo>
                <a:lnTo>
                  <a:pt x="29883" y="99580"/>
                </a:lnTo>
                <a:lnTo>
                  <a:pt x="26136" y="98196"/>
                </a:lnTo>
                <a:lnTo>
                  <a:pt x="24549" y="95631"/>
                </a:lnTo>
                <a:lnTo>
                  <a:pt x="22961" y="93052"/>
                </a:lnTo>
                <a:lnTo>
                  <a:pt x="22174" y="87045"/>
                </a:lnTo>
                <a:lnTo>
                  <a:pt x="22174" y="21120"/>
                </a:lnTo>
                <a:lnTo>
                  <a:pt x="88252" y="105892"/>
                </a:lnTo>
                <a:lnTo>
                  <a:pt x="91084" y="105892"/>
                </a:lnTo>
                <a:lnTo>
                  <a:pt x="91084" y="16471"/>
                </a:lnTo>
                <a:lnTo>
                  <a:pt x="91871" y="10464"/>
                </a:lnTo>
                <a:lnTo>
                  <a:pt x="93459" y="7886"/>
                </a:lnTo>
                <a:lnTo>
                  <a:pt x="95046" y="5308"/>
                </a:lnTo>
                <a:lnTo>
                  <a:pt x="98793" y="3911"/>
                </a:lnTo>
                <a:lnTo>
                  <a:pt x="104698" y="3721"/>
                </a:lnTo>
                <a:lnTo>
                  <a:pt x="104698" y="0"/>
                </a:lnTo>
                <a:lnTo>
                  <a:pt x="69875" y="0"/>
                </a:lnTo>
                <a:lnTo>
                  <a:pt x="69875" y="3721"/>
                </a:lnTo>
                <a:lnTo>
                  <a:pt x="75780" y="3911"/>
                </a:lnTo>
                <a:lnTo>
                  <a:pt x="79527" y="5308"/>
                </a:lnTo>
                <a:lnTo>
                  <a:pt x="81114" y="7886"/>
                </a:lnTo>
                <a:lnTo>
                  <a:pt x="82702" y="10464"/>
                </a:lnTo>
                <a:lnTo>
                  <a:pt x="83489" y="16471"/>
                </a:lnTo>
                <a:lnTo>
                  <a:pt x="83489" y="73507"/>
                </a:lnTo>
                <a:lnTo>
                  <a:pt x="26187" y="0"/>
                </a:lnTo>
                <a:lnTo>
                  <a:pt x="0" y="0"/>
                </a:lnTo>
                <a:lnTo>
                  <a:pt x="0" y="3721"/>
                </a:lnTo>
                <a:lnTo>
                  <a:pt x="3822" y="396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6955973" y="4105824"/>
            <a:ext cx="61158" cy="0"/>
          </a:xfrm>
          <a:custGeom>
            <a:avLst/>
            <a:gdLst/>
            <a:ahLst/>
            <a:cxnLst/>
            <a:rect l="l" t="t" r="r" b="b"/>
            <a:pathLst>
              <a:path w="38988">
                <a:moveTo>
                  <a:pt x="0" y="0"/>
                </a:moveTo>
                <a:lnTo>
                  <a:pt x="38988" y="0"/>
                </a:lnTo>
              </a:path>
            </a:pathLst>
          </a:custGeom>
          <a:ln w="10947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033611" y="4061491"/>
            <a:ext cx="104467" cy="69052"/>
          </a:xfrm>
          <a:custGeom>
            <a:avLst/>
            <a:gdLst/>
            <a:ahLst/>
            <a:cxnLst/>
            <a:rect l="l" t="t" r="r" b="b"/>
            <a:pathLst>
              <a:path w="66598" h="107670">
                <a:moveTo>
                  <a:pt x="2451" y="54165"/>
                </a:moveTo>
                <a:lnTo>
                  <a:pt x="7327" y="59817"/>
                </a:lnTo>
                <a:lnTo>
                  <a:pt x="12217" y="65481"/>
                </a:lnTo>
                <a:lnTo>
                  <a:pt x="18656" y="68300"/>
                </a:lnTo>
                <a:lnTo>
                  <a:pt x="34924" y="68300"/>
                </a:lnTo>
                <a:lnTo>
                  <a:pt x="42367" y="66027"/>
                </a:lnTo>
                <a:lnTo>
                  <a:pt x="48971" y="61455"/>
                </a:lnTo>
                <a:lnTo>
                  <a:pt x="46634" y="69646"/>
                </a:lnTo>
                <a:lnTo>
                  <a:pt x="43192" y="76885"/>
                </a:lnTo>
                <a:lnTo>
                  <a:pt x="38620" y="83185"/>
                </a:lnTo>
                <a:lnTo>
                  <a:pt x="36316" y="86096"/>
                </a:lnTo>
                <a:lnTo>
                  <a:pt x="26970" y="94740"/>
                </a:lnTo>
                <a:lnTo>
                  <a:pt x="15756" y="100814"/>
                </a:lnTo>
                <a:lnTo>
                  <a:pt x="2679" y="104317"/>
                </a:lnTo>
                <a:lnTo>
                  <a:pt x="2679" y="107670"/>
                </a:lnTo>
                <a:lnTo>
                  <a:pt x="14981" y="106736"/>
                </a:lnTo>
                <a:lnTo>
                  <a:pt x="27571" y="103443"/>
                </a:lnTo>
                <a:lnTo>
                  <a:pt x="38799" y="97777"/>
                </a:lnTo>
                <a:lnTo>
                  <a:pt x="48666" y="89738"/>
                </a:lnTo>
                <a:lnTo>
                  <a:pt x="56039" y="80809"/>
                </a:lnTo>
                <a:lnTo>
                  <a:pt x="61907" y="69702"/>
                </a:lnTo>
                <a:lnTo>
                  <a:pt x="65426" y="57247"/>
                </a:lnTo>
                <a:lnTo>
                  <a:pt x="66598" y="43446"/>
                </a:lnTo>
                <a:lnTo>
                  <a:pt x="66105" y="34917"/>
                </a:lnTo>
                <a:lnTo>
                  <a:pt x="63021" y="22292"/>
                </a:lnTo>
                <a:lnTo>
                  <a:pt x="57111" y="11938"/>
                </a:lnTo>
                <a:lnTo>
                  <a:pt x="55427" y="9963"/>
                </a:lnTo>
                <a:lnTo>
                  <a:pt x="44995" y="2489"/>
                </a:lnTo>
                <a:lnTo>
                  <a:pt x="37363" y="5575"/>
                </a:lnTo>
                <a:lnTo>
                  <a:pt x="42024" y="8737"/>
                </a:lnTo>
                <a:lnTo>
                  <a:pt x="45846" y="15062"/>
                </a:lnTo>
                <a:lnTo>
                  <a:pt x="49656" y="21386"/>
                </a:lnTo>
                <a:lnTo>
                  <a:pt x="51574" y="29133"/>
                </a:lnTo>
                <a:lnTo>
                  <a:pt x="51625" y="43929"/>
                </a:lnTo>
                <a:lnTo>
                  <a:pt x="51193" y="49161"/>
                </a:lnTo>
                <a:lnTo>
                  <a:pt x="50304" y="54013"/>
                </a:lnTo>
                <a:lnTo>
                  <a:pt x="50152" y="54165"/>
                </a:lnTo>
                <a:lnTo>
                  <a:pt x="45199" y="58381"/>
                </a:lnTo>
                <a:lnTo>
                  <a:pt x="39585" y="60490"/>
                </a:lnTo>
                <a:lnTo>
                  <a:pt x="27927" y="60490"/>
                </a:lnTo>
                <a:lnTo>
                  <a:pt x="23533" y="57683"/>
                </a:lnTo>
                <a:lnTo>
                  <a:pt x="20129" y="52044"/>
                </a:lnTo>
                <a:lnTo>
                  <a:pt x="16738" y="46418"/>
                </a:lnTo>
                <a:lnTo>
                  <a:pt x="15036" y="39166"/>
                </a:lnTo>
                <a:lnTo>
                  <a:pt x="15036" y="22491"/>
                </a:lnTo>
                <a:lnTo>
                  <a:pt x="16509" y="16421"/>
                </a:lnTo>
                <a:lnTo>
                  <a:pt x="19456" y="12090"/>
                </a:lnTo>
                <a:lnTo>
                  <a:pt x="22415" y="7747"/>
                </a:lnTo>
                <a:lnTo>
                  <a:pt x="22377" y="0"/>
                </a:lnTo>
                <a:lnTo>
                  <a:pt x="14643" y="3429"/>
                </a:lnTo>
                <a:lnTo>
                  <a:pt x="8788" y="10299"/>
                </a:lnTo>
                <a:lnTo>
                  <a:pt x="6938" y="12680"/>
                </a:lnTo>
                <a:lnTo>
                  <a:pt x="1735" y="23790"/>
                </a:lnTo>
                <a:lnTo>
                  <a:pt x="0" y="37503"/>
                </a:lnTo>
                <a:lnTo>
                  <a:pt x="0" y="46723"/>
                </a:lnTo>
                <a:lnTo>
                  <a:pt x="2451" y="54165"/>
                </a:lnTo>
                <a:close/>
              </a:path>
              <a:path w="66598" h="107670">
                <a:moveTo>
                  <a:pt x="32003" y="0"/>
                </a:moveTo>
                <a:lnTo>
                  <a:pt x="22377" y="0"/>
                </a:lnTo>
                <a:lnTo>
                  <a:pt x="22415" y="7747"/>
                </a:lnTo>
                <a:lnTo>
                  <a:pt x="26542" y="5575"/>
                </a:lnTo>
                <a:lnTo>
                  <a:pt x="37363" y="5575"/>
                </a:lnTo>
                <a:lnTo>
                  <a:pt x="44995" y="2489"/>
                </a:lnTo>
                <a:lnTo>
                  <a:pt x="3200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151843" y="4062827"/>
            <a:ext cx="98990" cy="67724"/>
          </a:xfrm>
          <a:custGeom>
            <a:avLst/>
            <a:gdLst/>
            <a:ahLst/>
            <a:cxnLst/>
            <a:rect l="l" t="t" r="r" b="b"/>
            <a:pathLst>
              <a:path w="63106" h="105600">
                <a:moveTo>
                  <a:pt x="56108" y="13690"/>
                </a:moveTo>
                <a:lnTo>
                  <a:pt x="63106" y="0"/>
                </a:lnTo>
                <a:lnTo>
                  <a:pt x="23139" y="0"/>
                </a:lnTo>
                <a:lnTo>
                  <a:pt x="4317" y="39065"/>
                </a:lnTo>
                <a:lnTo>
                  <a:pt x="13398" y="40487"/>
                </a:lnTo>
                <a:lnTo>
                  <a:pt x="18723" y="41456"/>
                </a:lnTo>
                <a:lnTo>
                  <a:pt x="31799" y="45504"/>
                </a:lnTo>
                <a:lnTo>
                  <a:pt x="41071" y="51346"/>
                </a:lnTo>
                <a:lnTo>
                  <a:pt x="46837" y="56603"/>
                </a:lnTo>
                <a:lnTo>
                  <a:pt x="49631" y="63944"/>
                </a:lnTo>
                <a:lnTo>
                  <a:pt x="49479" y="73367"/>
                </a:lnTo>
                <a:lnTo>
                  <a:pt x="49530" y="77292"/>
                </a:lnTo>
                <a:lnTo>
                  <a:pt x="48463" y="81508"/>
                </a:lnTo>
                <a:lnTo>
                  <a:pt x="46291" y="86029"/>
                </a:lnTo>
                <a:lnTo>
                  <a:pt x="44297" y="90093"/>
                </a:lnTo>
                <a:lnTo>
                  <a:pt x="41910" y="93065"/>
                </a:lnTo>
                <a:lnTo>
                  <a:pt x="39103" y="94957"/>
                </a:lnTo>
                <a:lnTo>
                  <a:pt x="36296" y="96837"/>
                </a:lnTo>
                <a:lnTo>
                  <a:pt x="32867" y="97777"/>
                </a:lnTo>
                <a:lnTo>
                  <a:pt x="26263" y="97777"/>
                </a:lnTo>
                <a:lnTo>
                  <a:pt x="22707" y="96202"/>
                </a:lnTo>
                <a:lnTo>
                  <a:pt x="18122" y="93052"/>
                </a:lnTo>
                <a:lnTo>
                  <a:pt x="13525" y="89903"/>
                </a:lnTo>
                <a:lnTo>
                  <a:pt x="9969" y="88328"/>
                </a:lnTo>
                <a:lnTo>
                  <a:pt x="3416" y="89090"/>
                </a:lnTo>
                <a:lnTo>
                  <a:pt x="685" y="91820"/>
                </a:lnTo>
                <a:lnTo>
                  <a:pt x="0" y="96075"/>
                </a:lnTo>
                <a:lnTo>
                  <a:pt x="0" y="98844"/>
                </a:lnTo>
                <a:lnTo>
                  <a:pt x="1854" y="101130"/>
                </a:lnTo>
                <a:lnTo>
                  <a:pt x="5549" y="102920"/>
                </a:lnTo>
                <a:lnTo>
                  <a:pt x="9245" y="104698"/>
                </a:lnTo>
                <a:lnTo>
                  <a:pt x="13995" y="105600"/>
                </a:lnTo>
                <a:lnTo>
                  <a:pt x="19799" y="105600"/>
                </a:lnTo>
                <a:lnTo>
                  <a:pt x="26836" y="105124"/>
                </a:lnTo>
                <a:lnTo>
                  <a:pt x="39138" y="101504"/>
                </a:lnTo>
                <a:lnTo>
                  <a:pt x="49707" y="94322"/>
                </a:lnTo>
                <a:lnTo>
                  <a:pt x="53253" y="90643"/>
                </a:lnTo>
                <a:lnTo>
                  <a:pt x="59748" y="79585"/>
                </a:lnTo>
                <a:lnTo>
                  <a:pt x="61912" y="66751"/>
                </a:lnTo>
                <a:lnTo>
                  <a:pt x="61912" y="65862"/>
                </a:lnTo>
                <a:lnTo>
                  <a:pt x="61125" y="56835"/>
                </a:lnTo>
                <a:lnTo>
                  <a:pt x="56558" y="44745"/>
                </a:lnTo>
                <a:lnTo>
                  <a:pt x="47917" y="35648"/>
                </a:lnTo>
                <a:lnTo>
                  <a:pt x="43702" y="33047"/>
                </a:lnTo>
                <a:lnTo>
                  <a:pt x="32516" y="28501"/>
                </a:lnTo>
                <a:lnTo>
                  <a:pt x="18300" y="25298"/>
                </a:lnTo>
                <a:lnTo>
                  <a:pt x="23888" y="13690"/>
                </a:lnTo>
                <a:lnTo>
                  <a:pt x="56108" y="1369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340363" y="4082010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428613" y="4082057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540552" y="4082033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620621" y="4082019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7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6" y="14579"/>
                </a:lnTo>
                <a:lnTo>
                  <a:pt x="30962" y="11556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7" y="62356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9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2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9969"/>
                </a:lnTo>
                <a:lnTo>
                  <a:pt x="7112" y="10413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748677" y="4060541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811946" y="4082010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901356" y="4082057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3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8003275" y="4071941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8072718" y="411120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8190953" y="4082010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277690" y="4061483"/>
            <a:ext cx="63151" cy="85766"/>
          </a:xfrm>
          <a:custGeom>
            <a:avLst/>
            <a:gdLst/>
            <a:ahLst/>
            <a:cxnLst/>
            <a:rect l="l" t="t" r="r" b="b"/>
            <a:pathLst>
              <a:path w="40259" h="133730">
                <a:moveTo>
                  <a:pt x="2311" y="133730"/>
                </a:moveTo>
                <a:lnTo>
                  <a:pt x="13136" y="125463"/>
                </a:lnTo>
                <a:lnTo>
                  <a:pt x="21695" y="116015"/>
                </a:lnTo>
                <a:lnTo>
                  <a:pt x="29248" y="104597"/>
                </a:lnTo>
                <a:lnTo>
                  <a:pt x="35652" y="91036"/>
                </a:lnTo>
                <a:lnTo>
                  <a:pt x="39107" y="78857"/>
                </a:lnTo>
                <a:lnTo>
                  <a:pt x="40259" y="66903"/>
                </a:lnTo>
                <a:lnTo>
                  <a:pt x="40249" y="65798"/>
                </a:lnTo>
                <a:lnTo>
                  <a:pt x="38893" y="53824"/>
                </a:lnTo>
                <a:lnTo>
                  <a:pt x="35251" y="41616"/>
                </a:lnTo>
                <a:lnTo>
                  <a:pt x="29324" y="29171"/>
                </a:lnTo>
                <a:lnTo>
                  <a:pt x="20720" y="16408"/>
                </a:lnTo>
                <a:lnTo>
                  <a:pt x="12025" y="7218"/>
                </a:lnTo>
                <a:lnTo>
                  <a:pt x="2311" y="0"/>
                </a:lnTo>
                <a:lnTo>
                  <a:pt x="0" y="3136"/>
                </a:lnTo>
                <a:lnTo>
                  <a:pt x="4967" y="7189"/>
                </a:lnTo>
                <a:lnTo>
                  <a:pt x="13263" y="16760"/>
                </a:lnTo>
                <a:lnTo>
                  <a:pt x="19380" y="28282"/>
                </a:lnTo>
                <a:lnTo>
                  <a:pt x="23037" y="40161"/>
                </a:lnTo>
                <a:lnTo>
                  <a:pt x="25047" y="52757"/>
                </a:lnTo>
                <a:lnTo>
                  <a:pt x="25742" y="66903"/>
                </a:lnTo>
                <a:lnTo>
                  <a:pt x="25742" y="67987"/>
                </a:lnTo>
                <a:lnTo>
                  <a:pt x="25015" y="82014"/>
                </a:lnTo>
                <a:lnTo>
                  <a:pt x="22932" y="94489"/>
                </a:lnTo>
                <a:lnTo>
                  <a:pt x="19494" y="105409"/>
                </a:lnTo>
                <a:lnTo>
                  <a:pt x="16648" y="111487"/>
                </a:lnTo>
                <a:lnTo>
                  <a:pt x="9410" y="122000"/>
                </a:lnTo>
                <a:lnTo>
                  <a:pt x="0" y="130606"/>
                </a:lnTo>
                <a:lnTo>
                  <a:pt x="2311" y="13373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378417" y="4119378"/>
            <a:ext cx="27332" cy="11166"/>
          </a:xfrm>
          <a:custGeom>
            <a:avLst/>
            <a:gdLst/>
            <a:ahLst/>
            <a:cxnLst/>
            <a:rect l="l" t="t" r="r" b="b"/>
            <a:pathLst>
              <a:path w="17424" h="17411">
                <a:moveTo>
                  <a:pt x="8712" y="0"/>
                </a:moveTo>
                <a:lnTo>
                  <a:pt x="4216" y="838"/>
                </a:lnTo>
                <a:lnTo>
                  <a:pt x="850" y="4216"/>
                </a:lnTo>
                <a:lnTo>
                  <a:pt x="0" y="8712"/>
                </a:lnTo>
                <a:lnTo>
                  <a:pt x="850" y="13195"/>
                </a:lnTo>
                <a:lnTo>
                  <a:pt x="4216" y="16573"/>
                </a:lnTo>
                <a:lnTo>
                  <a:pt x="8712" y="17411"/>
                </a:lnTo>
                <a:lnTo>
                  <a:pt x="13207" y="16573"/>
                </a:lnTo>
                <a:lnTo>
                  <a:pt x="16573" y="13195"/>
                </a:lnTo>
                <a:lnTo>
                  <a:pt x="17424" y="8712"/>
                </a:lnTo>
                <a:lnTo>
                  <a:pt x="16573" y="4216"/>
                </a:lnTo>
                <a:lnTo>
                  <a:pt x="13207" y="838"/>
                </a:lnTo>
                <a:lnTo>
                  <a:pt x="871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353384" y="4203213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24041" y="43535"/>
                </a:moveTo>
                <a:lnTo>
                  <a:pt x="24041" y="0"/>
                </a:lnTo>
                <a:lnTo>
                  <a:pt x="11988" y="3492"/>
                </a:lnTo>
                <a:lnTo>
                  <a:pt x="0" y="6997"/>
                </a:lnTo>
                <a:lnTo>
                  <a:pt x="0" y="9969"/>
                </a:lnTo>
                <a:lnTo>
                  <a:pt x="4127" y="9525"/>
                </a:lnTo>
                <a:lnTo>
                  <a:pt x="6921" y="9969"/>
                </a:lnTo>
                <a:lnTo>
                  <a:pt x="9906" y="12649"/>
                </a:lnTo>
                <a:lnTo>
                  <a:pt x="10642" y="15379"/>
                </a:lnTo>
                <a:lnTo>
                  <a:pt x="10642" y="98602"/>
                </a:lnTo>
                <a:lnTo>
                  <a:pt x="12928" y="101282"/>
                </a:lnTo>
                <a:lnTo>
                  <a:pt x="16383" y="103466"/>
                </a:lnTo>
                <a:lnTo>
                  <a:pt x="20993" y="105143"/>
                </a:lnTo>
                <a:lnTo>
                  <a:pt x="24041" y="96812"/>
                </a:lnTo>
                <a:lnTo>
                  <a:pt x="24041" y="54889"/>
                </a:lnTo>
                <a:lnTo>
                  <a:pt x="25044" y="51193"/>
                </a:lnTo>
                <a:lnTo>
                  <a:pt x="27533" y="46951"/>
                </a:lnTo>
                <a:lnTo>
                  <a:pt x="30861" y="43688"/>
                </a:lnTo>
                <a:lnTo>
                  <a:pt x="34912" y="42049"/>
                </a:lnTo>
                <a:lnTo>
                  <a:pt x="44881" y="42049"/>
                </a:lnTo>
                <a:lnTo>
                  <a:pt x="49123" y="44869"/>
                </a:lnTo>
                <a:lnTo>
                  <a:pt x="52387" y="50533"/>
                </a:lnTo>
                <a:lnTo>
                  <a:pt x="55664" y="56184"/>
                </a:lnTo>
                <a:lnTo>
                  <a:pt x="57302" y="63474"/>
                </a:lnTo>
                <a:lnTo>
                  <a:pt x="57302" y="82524"/>
                </a:lnTo>
                <a:lnTo>
                  <a:pt x="55638" y="90106"/>
                </a:lnTo>
                <a:lnTo>
                  <a:pt x="52324" y="95135"/>
                </a:lnTo>
                <a:lnTo>
                  <a:pt x="51168" y="104371"/>
                </a:lnTo>
                <a:lnTo>
                  <a:pt x="61429" y="96735"/>
                </a:lnTo>
                <a:lnTo>
                  <a:pt x="64231" y="93314"/>
                </a:lnTo>
                <a:lnTo>
                  <a:pt x="69695" y="82092"/>
                </a:lnTo>
                <a:lnTo>
                  <a:pt x="71513" y="68605"/>
                </a:lnTo>
                <a:lnTo>
                  <a:pt x="71476" y="66361"/>
                </a:lnTo>
                <a:lnTo>
                  <a:pt x="69382" y="53073"/>
                </a:lnTo>
                <a:lnTo>
                  <a:pt x="64071" y="42303"/>
                </a:lnTo>
                <a:lnTo>
                  <a:pt x="59118" y="35483"/>
                </a:lnTo>
                <a:lnTo>
                  <a:pt x="52743" y="32067"/>
                </a:lnTo>
                <a:lnTo>
                  <a:pt x="37261" y="32067"/>
                </a:lnTo>
                <a:lnTo>
                  <a:pt x="30391" y="35763"/>
                </a:lnTo>
                <a:lnTo>
                  <a:pt x="24333" y="43167"/>
                </a:lnTo>
                <a:lnTo>
                  <a:pt x="24041" y="43535"/>
                </a:lnTo>
                <a:close/>
              </a:path>
              <a:path w="71513" h="107683">
                <a:moveTo>
                  <a:pt x="52324" y="95135"/>
                </a:moveTo>
                <a:lnTo>
                  <a:pt x="48996" y="100177"/>
                </a:lnTo>
                <a:lnTo>
                  <a:pt x="43980" y="102692"/>
                </a:lnTo>
                <a:lnTo>
                  <a:pt x="31927" y="102641"/>
                </a:lnTo>
                <a:lnTo>
                  <a:pt x="27508" y="100685"/>
                </a:lnTo>
                <a:lnTo>
                  <a:pt x="24041" y="96812"/>
                </a:lnTo>
                <a:lnTo>
                  <a:pt x="20993" y="105143"/>
                </a:lnTo>
                <a:lnTo>
                  <a:pt x="25603" y="106832"/>
                </a:lnTo>
                <a:lnTo>
                  <a:pt x="30416" y="107683"/>
                </a:lnTo>
                <a:lnTo>
                  <a:pt x="38542" y="107574"/>
                </a:lnTo>
                <a:lnTo>
                  <a:pt x="51168" y="104371"/>
                </a:lnTo>
                <a:lnTo>
                  <a:pt x="52324" y="951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498009" y="4261107"/>
            <a:ext cx="27332" cy="11166"/>
          </a:xfrm>
          <a:custGeom>
            <a:avLst/>
            <a:gdLst/>
            <a:ahLst/>
            <a:cxnLst/>
            <a:rect l="l" t="t" r="r" b="b"/>
            <a:pathLst>
              <a:path w="17424" h="17411">
                <a:moveTo>
                  <a:pt x="8712" y="0"/>
                </a:moveTo>
                <a:lnTo>
                  <a:pt x="4216" y="838"/>
                </a:lnTo>
                <a:lnTo>
                  <a:pt x="850" y="4216"/>
                </a:lnTo>
                <a:lnTo>
                  <a:pt x="0" y="8712"/>
                </a:lnTo>
                <a:lnTo>
                  <a:pt x="850" y="13195"/>
                </a:lnTo>
                <a:lnTo>
                  <a:pt x="4216" y="16573"/>
                </a:lnTo>
                <a:lnTo>
                  <a:pt x="8712" y="17411"/>
                </a:lnTo>
                <a:lnTo>
                  <a:pt x="13208" y="16573"/>
                </a:lnTo>
                <a:lnTo>
                  <a:pt x="16573" y="13195"/>
                </a:lnTo>
                <a:lnTo>
                  <a:pt x="17424" y="8712"/>
                </a:lnTo>
                <a:lnTo>
                  <a:pt x="16573" y="4216"/>
                </a:lnTo>
                <a:lnTo>
                  <a:pt x="13208" y="838"/>
                </a:lnTo>
                <a:lnTo>
                  <a:pt x="871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626761" y="4204559"/>
            <a:ext cx="89427" cy="66381"/>
          </a:xfrm>
          <a:custGeom>
            <a:avLst/>
            <a:gdLst/>
            <a:ahLst/>
            <a:cxnLst/>
            <a:rect l="l" t="t" r="r" b="b"/>
            <a:pathLst>
              <a:path w="57010" h="103504">
                <a:moveTo>
                  <a:pt x="57010" y="95161"/>
                </a:moveTo>
                <a:lnTo>
                  <a:pt x="49860" y="96888"/>
                </a:lnTo>
                <a:lnTo>
                  <a:pt x="34759" y="96888"/>
                </a:lnTo>
                <a:lnTo>
                  <a:pt x="40182" y="103504"/>
                </a:lnTo>
                <a:lnTo>
                  <a:pt x="53995" y="102909"/>
                </a:lnTo>
                <a:lnTo>
                  <a:pt x="57010" y="95161"/>
                </a:lnTo>
                <a:close/>
              </a:path>
              <a:path w="57010" h="103504">
                <a:moveTo>
                  <a:pt x="31407" y="8178"/>
                </a:moveTo>
                <a:lnTo>
                  <a:pt x="34950" y="6464"/>
                </a:lnTo>
                <a:lnTo>
                  <a:pt x="40182" y="0"/>
                </a:lnTo>
                <a:lnTo>
                  <a:pt x="21653" y="0"/>
                </a:lnTo>
                <a:lnTo>
                  <a:pt x="29768" y="11658"/>
                </a:lnTo>
                <a:lnTo>
                  <a:pt x="31407" y="8178"/>
                </a:lnTo>
                <a:close/>
              </a:path>
              <a:path w="57010" h="103504">
                <a:moveTo>
                  <a:pt x="5905" y="4114"/>
                </a:moveTo>
                <a:lnTo>
                  <a:pt x="9651" y="5435"/>
                </a:lnTo>
                <a:lnTo>
                  <a:pt x="12826" y="9956"/>
                </a:lnTo>
                <a:lnTo>
                  <a:pt x="13627" y="15074"/>
                </a:lnTo>
                <a:lnTo>
                  <a:pt x="13627" y="88430"/>
                </a:lnTo>
                <a:lnTo>
                  <a:pt x="12826" y="93535"/>
                </a:lnTo>
                <a:lnTo>
                  <a:pt x="9651" y="98043"/>
                </a:lnTo>
                <a:lnTo>
                  <a:pt x="5905" y="99390"/>
                </a:lnTo>
                <a:lnTo>
                  <a:pt x="0" y="99783"/>
                </a:lnTo>
                <a:lnTo>
                  <a:pt x="0" y="103504"/>
                </a:lnTo>
                <a:lnTo>
                  <a:pt x="40182" y="103504"/>
                </a:lnTo>
                <a:lnTo>
                  <a:pt x="34759" y="96888"/>
                </a:lnTo>
                <a:lnTo>
                  <a:pt x="31330" y="95313"/>
                </a:lnTo>
                <a:lnTo>
                  <a:pt x="29768" y="91897"/>
                </a:lnTo>
                <a:lnTo>
                  <a:pt x="29768" y="54394"/>
                </a:lnTo>
                <a:lnTo>
                  <a:pt x="50253" y="54394"/>
                </a:lnTo>
                <a:lnTo>
                  <a:pt x="57010" y="56184"/>
                </a:lnTo>
                <a:lnTo>
                  <a:pt x="61620" y="59791"/>
                </a:lnTo>
                <a:lnTo>
                  <a:pt x="66230" y="63385"/>
                </a:lnTo>
                <a:lnTo>
                  <a:pt x="68541" y="68681"/>
                </a:lnTo>
                <a:lnTo>
                  <a:pt x="68541" y="82918"/>
                </a:lnTo>
                <a:lnTo>
                  <a:pt x="66230" y="88264"/>
                </a:lnTo>
                <a:lnTo>
                  <a:pt x="61620" y="91706"/>
                </a:lnTo>
                <a:lnTo>
                  <a:pt x="57010" y="95161"/>
                </a:lnTo>
                <a:lnTo>
                  <a:pt x="53995" y="102909"/>
                </a:lnTo>
                <a:lnTo>
                  <a:pt x="66726" y="100730"/>
                </a:lnTo>
                <a:lnTo>
                  <a:pt x="75945" y="96951"/>
                </a:lnTo>
                <a:lnTo>
                  <a:pt x="83057" y="92595"/>
                </a:lnTo>
                <a:lnTo>
                  <a:pt x="86626" y="85293"/>
                </a:lnTo>
                <a:lnTo>
                  <a:pt x="86626" y="66700"/>
                </a:lnTo>
                <a:lnTo>
                  <a:pt x="82410" y="59855"/>
                </a:lnTo>
                <a:lnTo>
                  <a:pt x="73964" y="54546"/>
                </a:lnTo>
                <a:lnTo>
                  <a:pt x="71437" y="52908"/>
                </a:lnTo>
                <a:lnTo>
                  <a:pt x="68618" y="51511"/>
                </a:lnTo>
                <a:lnTo>
                  <a:pt x="65493" y="50368"/>
                </a:lnTo>
                <a:lnTo>
                  <a:pt x="67271" y="49580"/>
                </a:lnTo>
                <a:lnTo>
                  <a:pt x="70319" y="47688"/>
                </a:lnTo>
                <a:lnTo>
                  <a:pt x="77762" y="42735"/>
                </a:lnTo>
                <a:lnTo>
                  <a:pt x="81483" y="36042"/>
                </a:lnTo>
                <a:lnTo>
                  <a:pt x="81483" y="18580"/>
                </a:lnTo>
                <a:lnTo>
                  <a:pt x="77977" y="11709"/>
                </a:lnTo>
                <a:lnTo>
                  <a:pt x="70954" y="7023"/>
                </a:lnTo>
                <a:lnTo>
                  <a:pt x="66471" y="4546"/>
                </a:lnTo>
                <a:lnTo>
                  <a:pt x="54901" y="1135"/>
                </a:lnTo>
                <a:lnTo>
                  <a:pt x="40182" y="0"/>
                </a:lnTo>
                <a:lnTo>
                  <a:pt x="34950" y="6464"/>
                </a:lnTo>
                <a:lnTo>
                  <a:pt x="49072" y="6464"/>
                </a:lnTo>
                <a:lnTo>
                  <a:pt x="55029" y="8293"/>
                </a:lnTo>
                <a:lnTo>
                  <a:pt x="59423" y="11937"/>
                </a:lnTo>
                <a:lnTo>
                  <a:pt x="63817" y="15582"/>
                </a:lnTo>
                <a:lnTo>
                  <a:pt x="66014" y="20561"/>
                </a:lnTo>
                <a:lnTo>
                  <a:pt x="66014" y="33108"/>
                </a:lnTo>
                <a:lnTo>
                  <a:pt x="63817" y="38061"/>
                </a:lnTo>
                <a:lnTo>
                  <a:pt x="59423" y="41706"/>
                </a:lnTo>
                <a:lnTo>
                  <a:pt x="55029" y="45351"/>
                </a:lnTo>
                <a:lnTo>
                  <a:pt x="49072" y="47167"/>
                </a:lnTo>
                <a:lnTo>
                  <a:pt x="29768" y="47167"/>
                </a:lnTo>
                <a:lnTo>
                  <a:pt x="29768" y="11658"/>
                </a:lnTo>
                <a:lnTo>
                  <a:pt x="21653" y="0"/>
                </a:lnTo>
                <a:lnTo>
                  <a:pt x="0" y="0"/>
                </a:lnTo>
                <a:lnTo>
                  <a:pt x="0" y="3721"/>
                </a:lnTo>
                <a:lnTo>
                  <a:pt x="5905" y="411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777921" y="4223779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885911" y="4203115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30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5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7" y="8509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963748" y="425293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082007" y="4223740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2170235" y="4223779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4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2339608" y="4225114"/>
            <a:ext cx="117895" cy="47248"/>
          </a:xfrm>
          <a:custGeom>
            <a:avLst/>
            <a:gdLst/>
            <a:ahLst/>
            <a:cxnLst/>
            <a:rect l="l" t="t" r="r" b="b"/>
            <a:pathLst>
              <a:path w="75158" h="73672">
                <a:moveTo>
                  <a:pt x="24041" y="53695"/>
                </a:moveTo>
                <a:lnTo>
                  <a:pt x="24041" y="0"/>
                </a:lnTo>
                <a:lnTo>
                  <a:pt x="0" y="0"/>
                </a:lnTo>
                <a:lnTo>
                  <a:pt x="0" y="2984"/>
                </a:lnTo>
                <a:lnTo>
                  <a:pt x="3771" y="2984"/>
                </a:lnTo>
                <a:lnTo>
                  <a:pt x="6489" y="3911"/>
                </a:lnTo>
                <a:lnTo>
                  <a:pt x="9817" y="7632"/>
                </a:lnTo>
                <a:lnTo>
                  <a:pt x="10642" y="10668"/>
                </a:lnTo>
                <a:lnTo>
                  <a:pt x="10642" y="56883"/>
                </a:lnTo>
                <a:lnTo>
                  <a:pt x="12153" y="62979"/>
                </a:lnTo>
                <a:lnTo>
                  <a:pt x="15189" y="67195"/>
                </a:lnTo>
                <a:lnTo>
                  <a:pt x="18211" y="71424"/>
                </a:lnTo>
                <a:lnTo>
                  <a:pt x="22555" y="73533"/>
                </a:lnTo>
                <a:lnTo>
                  <a:pt x="29559" y="73502"/>
                </a:lnTo>
                <a:lnTo>
                  <a:pt x="41641" y="70088"/>
                </a:lnTo>
                <a:lnTo>
                  <a:pt x="51803" y="61023"/>
                </a:lnTo>
                <a:lnTo>
                  <a:pt x="51803" y="73672"/>
                </a:lnTo>
                <a:lnTo>
                  <a:pt x="63474" y="69951"/>
                </a:lnTo>
                <a:lnTo>
                  <a:pt x="75158" y="66230"/>
                </a:lnTo>
                <a:lnTo>
                  <a:pt x="75158" y="63258"/>
                </a:lnTo>
                <a:lnTo>
                  <a:pt x="70891" y="63500"/>
                </a:lnTo>
                <a:lnTo>
                  <a:pt x="68059" y="63004"/>
                </a:lnTo>
                <a:lnTo>
                  <a:pt x="65227" y="60528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84"/>
                </a:lnTo>
                <a:lnTo>
                  <a:pt x="44259" y="2984"/>
                </a:lnTo>
                <a:lnTo>
                  <a:pt x="46977" y="3797"/>
                </a:lnTo>
                <a:lnTo>
                  <a:pt x="50292" y="7073"/>
                </a:lnTo>
                <a:lnTo>
                  <a:pt x="51130" y="9728"/>
                </a:lnTo>
                <a:lnTo>
                  <a:pt x="51130" y="54686"/>
                </a:lnTo>
                <a:lnTo>
                  <a:pt x="46062" y="60642"/>
                </a:lnTo>
                <a:lnTo>
                  <a:pt x="40665" y="63627"/>
                </a:lnTo>
                <a:lnTo>
                  <a:pt x="31140" y="63627"/>
                </a:lnTo>
                <a:lnTo>
                  <a:pt x="28384" y="62420"/>
                </a:lnTo>
                <a:lnTo>
                  <a:pt x="24904" y="57543"/>
                </a:lnTo>
                <a:lnTo>
                  <a:pt x="24041" y="5369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2471770" y="4223754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0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4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5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5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2560821" y="4202262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0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0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622693" y="4223740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1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5" y="60972"/>
                </a:lnTo>
                <a:lnTo>
                  <a:pt x="64515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2743159" y="4223778"/>
            <a:ext cx="105763" cy="68246"/>
          </a:xfrm>
          <a:custGeom>
            <a:avLst/>
            <a:gdLst/>
            <a:ahLst/>
            <a:cxnLst/>
            <a:rect l="l" t="t" r="r" b="b"/>
            <a:pathLst>
              <a:path w="67424" h="106413">
                <a:moveTo>
                  <a:pt x="13017" y="92163"/>
                </a:moveTo>
                <a:lnTo>
                  <a:pt x="10794" y="89700"/>
                </a:lnTo>
                <a:lnTo>
                  <a:pt x="7810" y="101765"/>
                </a:lnTo>
                <a:lnTo>
                  <a:pt x="13017" y="104863"/>
                </a:lnTo>
                <a:lnTo>
                  <a:pt x="19392" y="106413"/>
                </a:lnTo>
                <a:lnTo>
                  <a:pt x="26936" y="106413"/>
                </a:lnTo>
                <a:lnTo>
                  <a:pt x="31017" y="106276"/>
                </a:lnTo>
                <a:lnTo>
                  <a:pt x="43690" y="103865"/>
                </a:lnTo>
                <a:lnTo>
                  <a:pt x="55067" y="98450"/>
                </a:lnTo>
                <a:lnTo>
                  <a:pt x="63296" y="93141"/>
                </a:lnTo>
                <a:lnTo>
                  <a:pt x="67424" y="87096"/>
                </a:lnTo>
                <a:lnTo>
                  <a:pt x="67424" y="74587"/>
                </a:lnTo>
                <a:lnTo>
                  <a:pt x="65519" y="70307"/>
                </a:lnTo>
                <a:lnTo>
                  <a:pt x="61721" y="67462"/>
                </a:lnTo>
                <a:lnTo>
                  <a:pt x="57937" y="64604"/>
                </a:lnTo>
                <a:lnTo>
                  <a:pt x="52095" y="63055"/>
                </a:lnTo>
                <a:lnTo>
                  <a:pt x="44208" y="62801"/>
                </a:lnTo>
                <a:lnTo>
                  <a:pt x="30810" y="62433"/>
                </a:lnTo>
                <a:lnTo>
                  <a:pt x="26390" y="62280"/>
                </a:lnTo>
                <a:lnTo>
                  <a:pt x="23215" y="61874"/>
                </a:lnTo>
                <a:lnTo>
                  <a:pt x="21285" y="61201"/>
                </a:lnTo>
                <a:lnTo>
                  <a:pt x="18376" y="58115"/>
                </a:lnTo>
                <a:lnTo>
                  <a:pt x="18834" y="74117"/>
                </a:lnTo>
                <a:lnTo>
                  <a:pt x="22047" y="74866"/>
                </a:lnTo>
                <a:lnTo>
                  <a:pt x="25996" y="75311"/>
                </a:lnTo>
                <a:lnTo>
                  <a:pt x="30657" y="75463"/>
                </a:lnTo>
                <a:lnTo>
                  <a:pt x="44056" y="75831"/>
                </a:lnTo>
                <a:lnTo>
                  <a:pt x="51739" y="76073"/>
                </a:lnTo>
                <a:lnTo>
                  <a:pt x="56667" y="76606"/>
                </a:lnTo>
                <a:lnTo>
                  <a:pt x="58826" y="77431"/>
                </a:lnTo>
                <a:lnTo>
                  <a:pt x="62064" y="79997"/>
                </a:lnTo>
                <a:lnTo>
                  <a:pt x="62064" y="86741"/>
                </a:lnTo>
                <a:lnTo>
                  <a:pt x="59334" y="90182"/>
                </a:lnTo>
                <a:lnTo>
                  <a:pt x="53873" y="92976"/>
                </a:lnTo>
                <a:lnTo>
                  <a:pt x="48425" y="95783"/>
                </a:lnTo>
                <a:lnTo>
                  <a:pt x="41744" y="97180"/>
                </a:lnTo>
                <a:lnTo>
                  <a:pt x="27406" y="97180"/>
                </a:lnTo>
                <a:lnTo>
                  <a:pt x="21958" y="96177"/>
                </a:lnTo>
                <a:lnTo>
                  <a:pt x="17487" y="94170"/>
                </a:lnTo>
                <a:lnTo>
                  <a:pt x="13017" y="92163"/>
                </a:lnTo>
                <a:close/>
              </a:path>
              <a:path w="67424" h="106413">
                <a:moveTo>
                  <a:pt x="9105" y="38900"/>
                </a:moveTo>
                <a:lnTo>
                  <a:pt x="13919" y="43307"/>
                </a:lnTo>
                <a:lnTo>
                  <a:pt x="15747" y="44945"/>
                </a:lnTo>
                <a:lnTo>
                  <a:pt x="19938" y="47409"/>
                </a:lnTo>
                <a:lnTo>
                  <a:pt x="16573" y="50380"/>
                </a:lnTo>
                <a:lnTo>
                  <a:pt x="13627" y="53505"/>
                </a:lnTo>
                <a:lnTo>
                  <a:pt x="11125" y="56781"/>
                </a:lnTo>
                <a:lnTo>
                  <a:pt x="8623" y="60058"/>
                </a:lnTo>
                <a:lnTo>
                  <a:pt x="7365" y="63779"/>
                </a:lnTo>
                <a:lnTo>
                  <a:pt x="7365" y="67449"/>
                </a:lnTo>
                <a:lnTo>
                  <a:pt x="9309" y="70243"/>
                </a:lnTo>
                <a:lnTo>
                  <a:pt x="13169" y="72186"/>
                </a:lnTo>
                <a:lnTo>
                  <a:pt x="14592" y="72847"/>
                </a:lnTo>
                <a:lnTo>
                  <a:pt x="9728" y="77266"/>
                </a:lnTo>
                <a:lnTo>
                  <a:pt x="6083" y="80924"/>
                </a:lnTo>
                <a:lnTo>
                  <a:pt x="3644" y="83832"/>
                </a:lnTo>
                <a:lnTo>
                  <a:pt x="1219" y="86728"/>
                </a:lnTo>
                <a:lnTo>
                  <a:pt x="0" y="90335"/>
                </a:lnTo>
                <a:lnTo>
                  <a:pt x="0" y="94856"/>
                </a:lnTo>
                <a:lnTo>
                  <a:pt x="2603" y="98666"/>
                </a:lnTo>
                <a:lnTo>
                  <a:pt x="7810" y="101765"/>
                </a:lnTo>
                <a:lnTo>
                  <a:pt x="10794" y="89700"/>
                </a:lnTo>
                <a:lnTo>
                  <a:pt x="10794" y="86766"/>
                </a:lnTo>
                <a:lnTo>
                  <a:pt x="11658" y="83312"/>
                </a:lnTo>
                <a:lnTo>
                  <a:pt x="13398" y="80556"/>
                </a:lnTo>
                <a:lnTo>
                  <a:pt x="15138" y="77800"/>
                </a:lnTo>
                <a:lnTo>
                  <a:pt x="18834" y="74117"/>
                </a:lnTo>
                <a:lnTo>
                  <a:pt x="18376" y="58115"/>
                </a:lnTo>
                <a:lnTo>
                  <a:pt x="18948" y="55892"/>
                </a:lnTo>
                <a:lnTo>
                  <a:pt x="21234" y="52311"/>
                </a:lnTo>
                <a:lnTo>
                  <a:pt x="24256" y="48895"/>
                </a:lnTo>
                <a:lnTo>
                  <a:pt x="26885" y="49631"/>
                </a:lnTo>
                <a:lnTo>
                  <a:pt x="29692" y="50012"/>
                </a:lnTo>
                <a:lnTo>
                  <a:pt x="32664" y="50012"/>
                </a:lnTo>
                <a:lnTo>
                  <a:pt x="34747" y="45910"/>
                </a:lnTo>
                <a:lnTo>
                  <a:pt x="30137" y="45910"/>
                </a:lnTo>
                <a:lnTo>
                  <a:pt x="26415" y="43446"/>
                </a:lnTo>
                <a:lnTo>
                  <a:pt x="23736" y="38506"/>
                </a:lnTo>
                <a:lnTo>
                  <a:pt x="21056" y="33578"/>
                </a:lnTo>
                <a:lnTo>
                  <a:pt x="19723" y="26720"/>
                </a:lnTo>
                <a:lnTo>
                  <a:pt x="19723" y="14262"/>
                </a:lnTo>
                <a:lnTo>
                  <a:pt x="20739" y="11163"/>
                </a:lnTo>
                <a:lnTo>
                  <a:pt x="22771" y="8636"/>
                </a:lnTo>
                <a:lnTo>
                  <a:pt x="27292" y="4838"/>
                </a:lnTo>
                <a:lnTo>
                  <a:pt x="34582" y="4838"/>
                </a:lnTo>
                <a:lnTo>
                  <a:pt x="38188" y="7429"/>
                </a:lnTo>
                <a:lnTo>
                  <a:pt x="41186" y="12611"/>
                </a:lnTo>
                <a:lnTo>
                  <a:pt x="44195" y="17805"/>
                </a:lnTo>
                <a:lnTo>
                  <a:pt x="45694" y="24015"/>
                </a:lnTo>
                <a:lnTo>
                  <a:pt x="45694" y="35864"/>
                </a:lnTo>
                <a:lnTo>
                  <a:pt x="44729" y="39471"/>
                </a:lnTo>
                <a:lnTo>
                  <a:pt x="42786" y="42049"/>
                </a:lnTo>
                <a:lnTo>
                  <a:pt x="40855" y="44627"/>
                </a:lnTo>
                <a:lnTo>
                  <a:pt x="40309" y="50012"/>
                </a:lnTo>
                <a:lnTo>
                  <a:pt x="46558" y="47802"/>
                </a:lnTo>
                <a:lnTo>
                  <a:pt x="51422" y="43383"/>
                </a:lnTo>
                <a:lnTo>
                  <a:pt x="56286" y="38976"/>
                </a:lnTo>
                <a:lnTo>
                  <a:pt x="58712" y="33286"/>
                </a:lnTo>
                <a:lnTo>
                  <a:pt x="58712" y="20142"/>
                </a:lnTo>
                <a:lnTo>
                  <a:pt x="57569" y="15062"/>
                </a:lnTo>
                <a:lnTo>
                  <a:pt x="55295" y="11087"/>
                </a:lnTo>
                <a:lnTo>
                  <a:pt x="67424" y="11087"/>
                </a:lnTo>
                <a:lnTo>
                  <a:pt x="67424" y="4991"/>
                </a:lnTo>
                <a:lnTo>
                  <a:pt x="53949" y="4991"/>
                </a:lnTo>
                <a:lnTo>
                  <a:pt x="50571" y="4470"/>
                </a:lnTo>
                <a:lnTo>
                  <a:pt x="47180" y="3124"/>
                </a:lnTo>
                <a:lnTo>
                  <a:pt x="43357" y="1041"/>
                </a:lnTo>
                <a:lnTo>
                  <a:pt x="38519" y="0"/>
                </a:lnTo>
                <a:lnTo>
                  <a:pt x="25031" y="0"/>
                </a:lnTo>
                <a:lnTo>
                  <a:pt x="18795" y="2463"/>
                </a:lnTo>
                <a:lnTo>
                  <a:pt x="13957" y="7366"/>
                </a:lnTo>
                <a:lnTo>
                  <a:pt x="9118" y="12280"/>
                </a:lnTo>
                <a:lnTo>
                  <a:pt x="6692" y="18580"/>
                </a:lnTo>
                <a:lnTo>
                  <a:pt x="6692" y="33210"/>
                </a:lnTo>
                <a:lnTo>
                  <a:pt x="9105" y="38900"/>
                </a:lnTo>
                <a:close/>
              </a:path>
              <a:path w="67424" h="106413">
                <a:moveTo>
                  <a:pt x="40309" y="50012"/>
                </a:moveTo>
                <a:lnTo>
                  <a:pt x="40855" y="44627"/>
                </a:lnTo>
                <a:lnTo>
                  <a:pt x="38176" y="45910"/>
                </a:lnTo>
                <a:lnTo>
                  <a:pt x="34747" y="45910"/>
                </a:lnTo>
                <a:lnTo>
                  <a:pt x="32664" y="50012"/>
                </a:lnTo>
                <a:lnTo>
                  <a:pt x="40309" y="5001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2933992" y="4223779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037065" y="4223740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1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5" y="60972"/>
                </a:lnTo>
                <a:lnTo>
                  <a:pt x="64515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229685" y="4204548"/>
            <a:ext cx="164232" cy="67912"/>
          </a:xfrm>
          <a:custGeom>
            <a:avLst/>
            <a:gdLst/>
            <a:ahLst/>
            <a:cxnLst/>
            <a:rect l="l" t="t" r="r" b="b"/>
            <a:pathLst>
              <a:path w="104698" h="105892">
                <a:moveTo>
                  <a:pt x="3822" y="3962"/>
                </a:moveTo>
                <a:lnTo>
                  <a:pt x="6743" y="4737"/>
                </a:lnTo>
                <a:lnTo>
                  <a:pt x="8775" y="6019"/>
                </a:lnTo>
                <a:lnTo>
                  <a:pt x="12255" y="8928"/>
                </a:lnTo>
                <a:lnTo>
                  <a:pt x="14579" y="11747"/>
                </a:lnTo>
                <a:lnTo>
                  <a:pt x="14579" y="87033"/>
                </a:lnTo>
                <a:lnTo>
                  <a:pt x="13792" y="93040"/>
                </a:lnTo>
                <a:lnTo>
                  <a:pt x="12204" y="95618"/>
                </a:lnTo>
                <a:lnTo>
                  <a:pt x="10617" y="98196"/>
                </a:lnTo>
                <a:lnTo>
                  <a:pt x="6870" y="99580"/>
                </a:lnTo>
                <a:lnTo>
                  <a:pt x="965" y="99783"/>
                </a:lnTo>
                <a:lnTo>
                  <a:pt x="965" y="103505"/>
                </a:lnTo>
                <a:lnTo>
                  <a:pt x="35788" y="103505"/>
                </a:lnTo>
                <a:lnTo>
                  <a:pt x="35788" y="99783"/>
                </a:lnTo>
                <a:lnTo>
                  <a:pt x="29883" y="99580"/>
                </a:lnTo>
                <a:lnTo>
                  <a:pt x="26136" y="98196"/>
                </a:lnTo>
                <a:lnTo>
                  <a:pt x="24549" y="95618"/>
                </a:lnTo>
                <a:lnTo>
                  <a:pt x="22961" y="93040"/>
                </a:lnTo>
                <a:lnTo>
                  <a:pt x="22174" y="87045"/>
                </a:lnTo>
                <a:lnTo>
                  <a:pt x="22174" y="21107"/>
                </a:lnTo>
                <a:lnTo>
                  <a:pt x="88252" y="105892"/>
                </a:lnTo>
                <a:lnTo>
                  <a:pt x="91084" y="105892"/>
                </a:lnTo>
                <a:lnTo>
                  <a:pt x="91084" y="16471"/>
                </a:lnTo>
                <a:lnTo>
                  <a:pt x="91871" y="10464"/>
                </a:lnTo>
                <a:lnTo>
                  <a:pt x="93459" y="7886"/>
                </a:lnTo>
                <a:lnTo>
                  <a:pt x="95046" y="5308"/>
                </a:lnTo>
                <a:lnTo>
                  <a:pt x="98793" y="3911"/>
                </a:lnTo>
                <a:lnTo>
                  <a:pt x="104698" y="3721"/>
                </a:lnTo>
                <a:lnTo>
                  <a:pt x="104698" y="0"/>
                </a:lnTo>
                <a:lnTo>
                  <a:pt x="69875" y="0"/>
                </a:lnTo>
                <a:lnTo>
                  <a:pt x="69875" y="3721"/>
                </a:lnTo>
                <a:lnTo>
                  <a:pt x="75780" y="3911"/>
                </a:lnTo>
                <a:lnTo>
                  <a:pt x="79527" y="5308"/>
                </a:lnTo>
                <a:lnTo>
                  <a:pt x="81114" y="7886"/>
                </a:lnTo>
                <a:lnTo>
                  <a:pt x="82702" y="10464"/>
                </a:lnTo>
                <a:lnTo>
                  <a:pt x="83489" y="16459"/>
                </a:lnTo>
                <a:lnTo>
                  <a:pt x="83489" y="73494"/>
                </a:lnTo>
                <a:lnTo>
                  <a:pt x="26187" y="0"/>
                </a:lnTo>
                <a:lnTo>
                  <a:pt x="0" y="0"/>
                </a:lnTo>
                <a:lnTo>
                  <a:pt x="0" y="3721"/>
                </a:lnTo>
                <a:lnTo>
                  <a:pt x="3822" y="396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408042" y="4247553"/>
            <a:ext cx="61158" cy="0"/>
          </a:xfrm>
          <a:custGeom>
            <a:avLst/>
            <a:gdLst/>
            <a:ahLst/>
            <a:cxnLst/>
            <a:rect l="l" t="t" r="r" b="b"/>
            <a:pathLst>
              <a:path w="38988">
                <a:moveTo>
                  <a:pt x="0" y="0"/>
                </a:moveTo>
                <a:lnTo>
                  <a:pt x="38988" y="0"/>
                </a:lnTo>
              </a:path>
            </a:pathLst>
          </a:custGeom>
          <a:ln w="10947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485657" y="4203221"/>
            <a:ext cx="104467" cy="69052"/>
          </a:xfrm>
          <a:custGeom>
            <a:avLst/>
            <a:gdLst/>
            <a:ahLst/>
            <a:cxnLst/>
            <a:rect l="l" t="t" r="r" b="b"/>
            <a:pathLst>
              <a:path w="66598" h="107670">
                <a:moveTo>
                  <a:pt x="2451" y="54165"/>
                </a:moveTo>
                <a:lnTo>
                  <a:pt x="7327" y="59817"/>
                </a:lnTo>
                <a:lnTo>
                  <a:pt x="12217" y="65481"/>
                </a:lnTo>
                <a:lnTo>
                  <a:pt x="18656" y="68300"/>
                </a:lnTo>
                <a:lnTo>
                  <a:pt x="34925" y="68300"/>
                </a:lnTo>
                <a:lnTo>
                  <a:pt x="42367" y="66027"/>
                </a:lnTo>
                <a:lnTo>
                  <a:pt x="48971" y="61455"/>
                </a:lnTo>
                <a:lnTo>
                  <a:pt x="46634" y="69646"/>
                </a:lnTo>
                <a:lnTo>
                  <a:pt x="43192" y="76885"/>
                </a:lnTo>
                <a:lnTo>
                  <a:pt x="38620" y="83185"/>
                </a:lnTo>
                <a:lnTo>
                  <a:pt x="36316" y="86096"/>
                </a:lnTo>
                <a:lnTo>
                  <a:pt x="26970" y="94740"/>
                </a:lnTo>
                <a:lnTo>
                  <a:pt x="15756" y="100814"/>
                </a:lnTo>
                <a:lnTo>
                  <a:pt x="2679" y="104317"/>
                </a:lnTo>
                <a:lnTo>
                  <a:pt x="2679" y="107670"/>
                </a:lnTo>
                <a:lnTo>
                  <a:pt x="14981" y="106736"/>
                </a:lnTo>
                <a:lnTo>
                  <a:pt x="27571" y="103443"/>
                </a:lnTo>
                <a:lnTo>
                  <a:pt x="38799" y="97777"/>
                </a:lnTo>
                <a:lnTo>
                  <a:pt x="48666" y="89738"/>
                </a:lnTo>
                <a:lnTo>
                  <a:pt x="56039" y="80809"/>
                </a:lnTo>
                <a:lnTo>
                  <a:pt x="61907" y="69702"/>
                </a:lnTo>
                <a:lnTo>
                  <a:pt x="65426" y="57247"/>
                </a:lnTo>
                <a:lnTo>
                  <a:pt x="66598" y="43446"/>
                </a:lnTo>
                <a:lnTo>
                  <a:pt x="66105" y="34917"/>
                </a:lnTo>
                <a:lnTo>
                  <a:pt x="63021" y="22292"/>
                </a:lnTo>
                <a:lnTo>
                  <a:pt x="57111" y="11938"/>
                </a:lnTo>
                <a:lnTo>
                  <a:pt x="55427" y="9963"/>
                </a:lnTo>
                <a:lnTo>
                  <a:pt x="44995" y="2489"/>
                </a:lnTo>
                <a:lnTo>
                  <a:pt x="37363" y="5575"/>
                </a:lnTo>
                <a:lnTo>
                  <a:pt x="42024" y="8737"/>
                </a:lnTo>
                <a:lnTo>
                  <a:pt x="45847" y="15062"/>
                </a:lnTo>
                <a:lnTo>
                  <a:pt x="49657" y="21386"/>
                </a:lnTo>
                <a:lnTo>
                  <a:pt x="51574" y="29133"/>
                </a:lnTo>
                <a:lnTo>
                  <a:pt x="51625" y="43929"/>
                </a:lnTo>
                <a:lnTo>
                  <a:pt x="51193" y="49161"/>
                </a:lnTo>
                <a:lnTo>
                  <a:pt x="50304" y="54013"/>
                </a:lnTo>
                <a:lnTo>
                  <a:pt x="50152" y="54165"/>
                </a:lnTo>
                <a:lnTo>
                  <a:pt x="45199" y="58381"/>
                </a:lnTo>
                <a:lnTo>
                  <a:pt x="39585" y="60490"/>
                </a:lnTo>
                <a:lnTo>
                  <a:pt x="27927" y="60490"/>
                </a:lnTo>
                <a:lnTo>
                  <a:pt x="23533" y="57683"/>
                </a:lnTo>
                <a:lnTo>
                  <a:pt x="20129" y="52044"/>
                </a:lnTo>
                <a:lnTo>
                  <a:pt x="16738" y="46418"/>
                </a:lnTo>
                <a:lnTo>
                  <a:pt x="15036" y="39166"/>
                </a:lnTo>
                <a:lnTo>
                  <a:pt x="15036" y="22491"/>
                </a:lnTo>
                <a:lnTo>
                  <a:pt x="16510" y="16421"/>
                </a:lnTo>
                <a:lnTo>
                  <a:pt x="19456" y="12090"/>
                </a:lnTo>
                <a:lnTo>
                  <a:pt x="22415" y="7747"/>
                </a:lnTo>
                <a:lnTo>
                  <a:pt x="22377" y="0"/>
                </a:lnTo>
                <a:lnTo>
                  <a:pt x="14643" y="3429"/>
                </a:lnTo>
                <a:lnTo>
                  <a:pt x="8788" y="10299"/>
                </a:lnTo>
                <a:lnTo>
                  <a:pt x="6938" y="12680"/>
                </a:lnTo>
                <a:lnTo>
                  <a:pt x="1735" y="23790"/>
                </a:lnTo>
                <a:lnTo>
                  <a:pt x="0" y="37503"/>
                </a:lnTo>
                <a:lnTo>
                  <a:pt x="0" y="46723"/>
                </a:lnTo>
                <a:lnTo>
                  <a:pt x="2451" y="54165"/>
                </a:lnTo>
                <a:close/>
              </a:path>
              <a:path w="66598" h="107670">
                <a:moveTo>
                  <a:pt x="32004" y="0"/>
                </a:moveTo>
                <a:lnTo>
                  <a:pt x="22377" y="0"/>
                </a:lnTo>
                <a:lnTo>
                  <a:pt x="22415" y="7747"/>
                </a:lnTo>
                <a:lnTo>
                  <a:pt x="26543" y="5575"/>
                </a:lnTo>
                <a:lnTo>
                  <a:pt x="37363" y="5575"/>
                </a:lnTo>
                <a:lnTo>
                  <a:pt x="44995" y="2489"/>
                </a:lnTo>
                <a:lnTo>
                  <a:pt x="3200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603910" y="4204549"/>
            <a:ext cx="98990" cy="67724"/>
          </a:xfrm>
          <a:custGeom>
            <a:avLst/>
            <a:gdLst/>
            <a:ahLst/>
            <a:cxnLst/>
            <a:rect l="l" t="t" r="r" b="b"/>
            <a:pathLst>
              <a:path w="63106" h="105600">
                <a:moveTo>
                  <a:pt x="56108" y="13690"/>
                </a:moveTo>
                <a:lnTo>
                  <a:pt x="63106" y="0"/>
                </a:lnTo>
                <a:lnTo>
                  <a:pt x="23139" y="0"/>
                </a:lnTo>
                <a:lnTo>
                  <a:pt x="4317" y="39065"/>
                </a:lnTo>
                <a:lnTo>
                  <a:pt x="13398" y="40487"/>
                </a:lnTo>
                <a:lnTo>
                  <a:pt x="18723" y="41456"/>
                </a:lnTo>
                <a:lnTo>
                  <a:pt x="31799" y="45504"/>
                </a:lnTo>
                <a:lnTo>
                  <a:pt x="41071" y="51346"/>
                </a:lnTo>
                <a:lnTo>
                  <a:pt x="46837" y="56603"/>
                </a:lnTo>
                <a:lnTo>
                  <a:pt x="49631" y="63944"/>
                </a:lnTo>
                <a:lnTo>
                  <a:pt x="49479" y="73367"/>
                </a:lnTo>
                <a:lnTo>
                  <a:pt x="49530" y="77292"/>
                </a:lnTo>
                <a:lnTo>
                  <a:pt x="48463" y="81508"/>
                </a:lnTo>
                <a:lnTo>
                  <a:pt x="46291" y="86029"/>
                </a:lnTo>
                <a:lnTo>
                  <a:pt x="44297" y="90093"/>
                </a:lnTo>
                <a:lnTo>
                  <a:pt x="41910" y="93065"/>
                </a:lnTo>
                <a:lnTo>
                  <a:pt x="39103" y="94957"/>
                </a:lnTo>
                <a:lnTo>
                  <a:pt x="36296" y="96837"/>
                </a:lnTo>
                <a:lnTo>
                  <a:pt x="32867" y="97777"/>
                </a:lnTo>
                <a:lnTo>
                  <a:pt x="26263" y="97777"/>
                </a:lnTo>
                <a:lnTo>
                  <a:pt x="22707" y="96202"/>
                </a:lnTo>
                <a:lnTo>
                  <a:pt x="18122" y="93052"/>
                </a:lnTo>
                <a:lnTo>
                  <a:pt x="13525" y="89903"/>
                </a:lnTo>
                <a:lnTo>
                  <a:pt x="9969" y="88328"/>
                </a:lnTo>
                <a:lnTo>
                  <a:pt x="3416" y="89090"/>
                </a:lnTo>
                <a:lnTo>
                  <a:pt x="685" y="91821"/>
                </a:lnTo>
                <a:lnTo>
                  <a:pt x="0" y="96075"/>
                </a:lnTo>
                <a:lnTo>
                  <a:pt x="0" y="98844"/>
                </a:lnTo>
                <a:lnTo>
                  <a:pt x="1854" y="101130"/>
                </a:lnTo>
                <a:lnTo>
                  <a:pt x="5549" y="102920"/>
                </a:lnTo>
                <a:lnTo>
                  <a:pt x="9245" y="104698"/>
                </a:lnTo>
                <a:lnTo>
                  <a:pt x="13995" y="105600"/>
                </a:lnTo>
                <a:lnTo>
                  <a:pt x="19799" y="105600"/>
                </a:lnTo>
                <a:lnTo>
                  <a:pt x="26836" y="105124"/>
                </a:lnTo>
                <a:lnTo>
                  <a:pt x="39138" y="101504"/>
                </a:lnTo>
                <a:lnTo>
                  <a:pt x="49707" y="94322"/>
                </a:lnTo>
                <a:lnTo>
                  <a:pt x="53253" y="90643"/>
                </a:lnTo>
                <a:lnTo>
                  <a:pt x="59748" y="79585"/>
                </a:lnTo>
                <a:lnTo>
                  <a:pt x="61912" y="66751"/>
                </a:lnTo>
                <a:lnTo>
                  <a:pt x="61912" y="65862"/>
                </a:lnTo>
                <a:lnTo>
                  <a:pt x="61125" y="56835"/>
                </a:lnTo>
                <a:lnTo>
                  <a:pt x="56558" y="44745"/>
                </a:lnTo>
                <a:lnTo>
                  <a:pt x="47917" y="35648"/>
                </a:lnTo>
                <a:lnTo>
                  <a:pt x="43702" y="33047"/>
                </a:lnTo>
                <a:lnTo>
                  <a:pt x="32516" y="28501"/>
                </a:lnTo>
                <a:lnTo>
                  <a:pt x="18300" y="25298"/>
                </a:lnTo>
                <a:lnTo>
                  <a:pt x="23888" y="13690"/>
                </a:lnTo>
                <a:lnTo>
                  <a:pt x="56108" y="1369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792408" y="4223740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880660" y="4223779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992623" y="4223754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0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4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5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5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072690" y="4223740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7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5" y="14579"/>
                </a:lnTo>
                <a:lnTo>
                  <a:pt x="30962" y="11556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6" y="62356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8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1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9969"/>
                </a:lnTo>
                <a:lnTo>
                  <a:pt x="7111" y="10413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200744" y="4202262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0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0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4263993" y="4223740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4353403" y="4223779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4455323" y="4213662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61"/>
                </a:lnTo>
                <a:lnTo>
                  <a:pt x="12573" y="86994"/>
                </a:lnTo>
                <a:lnTo>
                  <a:pt x="15049" y="89915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3"/>
                </a:lnTo>
                <a:lnTo>
                  <a:pt x="36626" y="85547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2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524770" y="425293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643020" y="4223740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4748427" y="4261392"/>
            <a:ext cx="34444" cy="24524"/>
          </a:xfrm>
          <a:custGeom>
            <a:avLst/>
            <a:gdLst/>
            <a:ahLst/>
            <a:cxnLst/>
            <a:rect l="l" t="t" r="r" b="b"/>
            <a:pathLst>
              <a:path w="21958" h="38239">
                <a:moveTo>
                  <a:pt x="2044" y="14808"/>
                </a:moveTo>
                <a:lnTo>
                  <a:pt x="5511" y="16586"/>
                </a:lnTo>
                <a:lnTo>
                  <a:pt x="8331" y="16586"/>
                </a:lnTo>
                <a:lnTo>
                  <a:pt x="11760" y="16433"/>
                </a:lnTo>
                <a:lnTo>
                  <a:pt x="14312" y="16573"/>
                </a:lnTo>
                <a:lnTo>
                  <a:pt x="15176" y="19494"/>
                </a:lnTo>
                <a:lnTo>
                  <a:pt x="14338" y="24257"/>
                </a:lnTo>
                <a:lnTo>
                  <a:pt x="10020" y="29565"/>
                </a:lnTo>
                <a:lnTo>
                  <a:pt x="2235" y="35420"/>
                </a:lnTo>
                <a:lnTo>
                  <a:pt x="4686" y="38239"/>
                </a:lnTo>
                <a:lnTo>
                  <a:pt x="10795" y="34378"/>
                </a:lnTo>
                <a:lnTo>
                  <a:pt x="15189" y="30556"/>
                </a:lnTo>
                <a:lnTo>
                  <a:pt x="17894" y="26784"/>
                </a:lnTo>
                <a:lnTo>
                  <a:pt x="20599" y="23012"/>
                </a:lnTo>
                <a:lnTo>
                  <a:pt x="21958" y="18796"/>
                </a:lnTo>
                <a:lnTo>
                  <a:pt x="21958" y="9867"/>
                </a:lnTo>
                <a:lnTo>
                  <a:pt x="20789" y="6438"/>
                </a:lnTo>
                <a:lnTo>
                  <a:pt x="18453" y="3860"/>
                </a:lnTo>
                <a:lnTo>
                  <a:pt x="16129" y="1282"/>
                </a:lnTo>
                <a:lnTo>
                  <a:pt x="13042" y="0"/>
                </a:lnTo>
                <a:lnTo>
                  <a:pt x="6400" y="0"/>
                </a:lnTo>
                <a:lnTo>
                  <a:pt x="2489" y="2489"/>
                </a:lnTo>
                <a:lnTo>
                  <a:pt x="0" y="6413"/>
                </a:lnTo>
                <a:lnTo>
                  <a:pt x="0" y="11772"/>
                </a:lnTo>
                <a:lnTo>
                  <a:pt x="2044" y="1480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4887341" y="4223754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0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4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5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5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971033" y="4213662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61"/>
                </a:lnTo>
                <a:lnTo>
                  <a:pt x="12573" y="86994"/>
                </a:lnTo>
                <a:lnTo>
                  <a:pt x="15049" y="89915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3"/>
                </a:lnTo>
                <a:lnTo>
                  <a:pt x="36626" y="85547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2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040937" y="4223779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294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5147756" y="4203115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29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5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6" y="8509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5227121" y="4203115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29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5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6" y="8509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5372208" y="4223740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1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7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1" y="73596"/>
                </a:lnTo>
                <a:lnTo>
                  <a:pt x="75311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9" y="14731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553016" y="4225114"/>
            <a:ext cx="117895" cy="47248"/>
          </a:xfrm>
          <a:custGeom>
            <a:avLst/>
            <a:gdLst/>
            <a:ahLst/>
            <a:cxnLst/>
            <a:rect l="l" t="t" r="r" b="b"/>
            <a:pathLst>
              <a:path w="75158" h="73672">
                <a:moveTo>
                  <a:pt x="24041" y="53695"/>
                </a:moveTo>
                <a:lnTo>
                  <a:pt x="24041" y="0"/>
                </a:lnTo>
                <a:lnTo>
                  <a:pt x="0" y="0"/>
                </a:lnTo>
                <a:lnTo>
                  <a:pt x="0" y="2984"/>
                </a:lnTo>
                <a:lnTo>
                  <a:pt x="3771" y="2984"/>
                </a:lnTo>
                <a:lnTo>
                  <a:pt x="6489" y="3911"/>
                </a:lnTo>
                <a:lnTo>
                  <a:pt x="9817" y="7632"/>
                </a:lnTo>
                <a:lnTo>
                  <a:pt x="10642" y="10668"/>
                </a:lnTo>
                <a:lnTo>
                  <a:pt x="10642" y="56883"/>
                </a:lnTo>
                <a:lnTo>
                  <a:pt x="12153" y="62979"/>
                </a:lnTo>
                <a:lnTo>
                  <a:pt x="15189" y="67195"/>
                </a:lnTo>
                <a:lnTo>
                  <a:pt x="18211" y="71424"/>
                </a:lnTo>
                <a:lnTo>
                  <a:pt x="22555" y="73533"/>
                </a:lnTo>
                <a:lnTo>
                  <a:pt x="29559" y="73502"/>
                </a:lnTo>
                <a:lnTo>
                  <a:pt x="41641" y="70088"/>
                </a:lnTo>
                <a:lnTo>
                  <a:pt x="51803" y="61023"/>
                </a:lnTo>
                <a:lnTo>
                  <a:pt x="51803" y="73672"/>
                </a:lnTo>
                <a:lnTo>
                  <a:pt x="63474" y="69951"/>
                </a:lnTo>
                <a:lnTo>
                  <a:pt x="75158" y="66230"/>
                </a:lnTo>
                <a:lnTo>
                  <a:pt x="75158" y="63258"/>
                </a:lnTo>
                <a:lnTo>
                  <a:pt x="70891" y="63500"/>
                </a:lnTo>
                <a:lnTo>
                  <a:pt x="68059" y="63004"/>
                </a:lnTo>
                <a:lnTo>
                  <a:pt x="65227" y="60528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84"/>
                </a:lnTo>
                <a:lnTo>
                  <a:pt x="44259" y="2984"/>
                </a:lnTo>
                <a:lnTo>
                  <a:pt x="46977" y="3797"/>
                </a:lnTo>
                <a:lnTo>
                  <a:pt x="50291" y="7073"/>
                </a:lnTo>
                <a:lnTo>
                  <a:pt x="51130" y="9728"/>
                </a:lnTo>
                <a:lnTo>
                  <a:pt x="51130" y="54686"/>
                </a:lnTo>
                <a:lnTo>
                  <a:pt x="46062" y="60642"/>
                </a:lnTo>
                <a:lnTo>
                  <a:pt x="40665" y="63627"/>
                </a:lnTo>
                <a:lnTo>
                  <a:pt x="31140" y="63627"/>
                </a:lnTo>
                <a:lnTo>
                  <a:pt x="28384" y="62420"/>
                </a:lnTo>
                <a:lnTo>
                  <a:pt x="24904" y="57543"/>
                </a:lnTo>
                <a:lnTo>
                  <a:pt x="24041" y="5369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685177" y="4223754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0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4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5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5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768871" y="4213662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61"/>
                </a:lnTo>
                <a:lnTo>
                  <a:pt x="12572" y="86994"/>
                </a:lnTo>
                <a:lnTo>
                  <a:pt x="15049" y="89915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3"/>
                </a:lnTo>
                <a:lnTo>
                  <a:pt x="36626" y="85547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2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902385" y="4203213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24041" y="43535"/>
                </a:moveTo>
                <a:lnTo>
                  <a:pt x="24041" y="0"/>
                </a:lnTo>
                <a:lnTo>
                  <a:pt x="11988" y="3492"/>
                </a:lnTo>
                <a:lnTo>
                  <a:pt x="0" y="6997"/>
                </a:lnTo>
                <a:lnTo>
                  <a:pt x="0" y="9969"/>
                </a:lnTo>
                <a:lnTo>
                  <a:pt x="4127" y="9525"/>
                </a:lnTo>
                <a:lnTo>
                  <a:pt x="6921" y="9969"/>
                </a:lnTo>
                <a:lnTo>
                  <a:pt x="9905" y="12649"/>
                </a:lnTo>
                <a:lnTo>
                  <a:pt x="10642" y="15379"/>
                </a:lnTo>
                <a:lnTo>
                  <a:pt x="10642" y="98602"/>
                </a:lnTo>
                <a:lnTo>
                  <a:pt x="12928" y="101282"/>
                </a:lnTo>
                <a:lnTo>
                  <a:pt x="16382" y="103466"/>
                </a:lnTo>
                <a:lnTo>
                  <a:pt x="20993" y="105143"/>
                </a:lnTo>
                <a:lnTo>
                  <a:pt x="24041" y="96812"/>
                </a:lnTo>
                <a:lnTo>
                  <a:pt x="24041" y="54889"/>
                </a:lnTo>
                <a:lnTo>
                  <a:pt x="25044" y="51193"/>
                </a:lnTo>
                <a:lnTo>
                  <a:pt x="27533" y="46951"/>
                </a:lnTo>
                <a:lnTo>
                  <a:pt x="30860" y="43688"/>
                </a:lnTo>
                <a:lnTo>
                  <a:pt x="34912" y="42049"/>
                </a:lnTo>
                <a:lnTo>
                  <a:pt x="44881" y="42049"/>
                </a:lnTo>
                <a:lnTo>
                  <a:pt x="49123" y="44869"/>
                </a:lnTo>
                <a:lnTo>
                  <a:pt x="52387" y="50533"/>
                </a:lnTo>
                <a:lnTo>
                  <a:pt x="55664" y="56184"/>
                </a:lnTo>
                <a:lnTo>
                  <a:pt x="57302" y="63474"/>
                </a:lnTo>
                <a:lnTo>
                  <a:pt x="57302" y="82524"/>
                </a:lnTo>
                <a:lnTo>
                  <a:pt x="55638" y="90106"/>
                </a:lnTo>
                <a:lnTo>
                  <a:pt x="52323" y="95135"/>
                </a:lnTo>
                <a:lnTo>
                  <a:pt x="51168" y="104371"/>
                </a:lnTo>
                <a:lnTo>
                  <a:pt x="61429" y="96735"/>
                </a:lnTo>
                <a:lnTo>
                  <a:pt x="64231" y="93314"/>
                </a:lnTo>
                <a:lnTo>
                  <a:pt x="69695" y="82092"/>
                </a:lnTo>
                <a:lnTo>
                  <a:pt x="71513" y="68605"/>
                </a:lnTo>
                <a:lnTo>
                  <a:pt x="71476" y="66361"/>
                </a:lnTo>
                <a:lnTo>
                  <a:pt x="69382" y="53073"/>
                </a:lnTo>
                <a:lnTo>
                  <a:pt x="64071" y="42303"/>
                </a:lnTo>
                <a:lnTo>
                  <a:pt x="59118" y="35483"/>
                </a:lnTo>
                <a:lnTo>
                  <a:pt x="52743" y="32067"/>
                </a:lnTo>
                <a:lnTo>
                  <a:pt x="37261" y="32067"/>
                </a:lnTo>
                <a:lnTo>
                  <a:pt x="30391" y="35763"/>
                </a:lnTo>
                <a:lnTo>
                  <a:pt x="24333" y="43167"/>
                </a:lnTo>
                <a:lnTo>
                  <a:pt x="24041" y="43535"/>
                </a:lnTo>
                <a:close/>
              </a:path>
              <a:path w="71513" h="107683">
                <a:moveTo>
                  <a:pt x="52323" y="95135"/>
                </a:moveTo>
                <a:lnTo>
                  <a:pt x="48996" y="100177"/>
                </a:lnTo>
                <a:lnTo>
                  <a:pt x="43980" y="102692"/>
                </a:lnTo>
                <a:lnTo>
                  <a:pt x="31927" y="102641"/>
                </a:lnTo>
                <a:lnTo>
                  <a:pt x="27508" y="100685"/>
                </a:lnTo>
                <a:lnTo>
                  <a:pt x="24041" y="96812"/>
                </a:lnTo>
                <a:lnTo>
                  <a:pt x="20993" y="105143"/>
                </a:lnTo>
                <a:lnTo>
                  <a:pt x="25603" y="106832"/>
                </a:lnTo>
                <a:lnTo>
                  <a:pt x="30416" y="107683"/>
                </a:lnTo>
                <a:lnTo>
                  <a:pt x="38542" y="107574"/>
                </a:lnTo>
                <a:lnTo>
                  <a:pt x="51168" y="104371"/>
                </a:lnTo>
                <a:lnTo>
                  <a:pt x="52323" y="951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027170" y="4223779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6200866" y="4223740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1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7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1" y="73596"/>
                </a:lnTo>
                <a:lnTo>
                  <a:pt x="75311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9" y="14731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6388568" y="4223779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6493259" y="4203213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8" y="83629"/>
                </a:lnTo>
                <a:lnTo>
                  <a:pt x="14223" y="76352"/>
                </a:lnTo>
                <a:lnTo>
                  <a:pt x="14223" y="57302"/>
                </a:lnTo>
                <a:lnTo>
                  <a:pt x="15836" y="49707"/>
                </a:lnTo>
                <a:lnTo>
                  <a:pt x="19049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616076" y="4202262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6679562" y="4223787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3" y="75603"/>
                </a:moveTo>
                <a:lnTo>
                  <a:pt x="36194" y="75603"/>
                </a:lnTo>
                <a:lnTo>
                  <a:pt x="42087" y="73431"/>
                </a:lnTo>
                <a:lnTo>
                  <a:pt x="47370" y="69088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3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21"/>
                </a:lnTo>
                <a:lnTo>
                  <a:pt x="47078" y="59182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1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5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0" y="65811"/>
                </a:lnTo>
                <a:lnTo>
                  <a:pt x="13334" y="72339"/>
                </a:lnTo>
                <a:lnTo>
                  <a:pt x="20573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6786365" y="4223779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6891312" y="4203221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6957392" y="4203221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7019029" y="4225124"/>
            <a:ext cx="111460" cy="67057"/>
          </a:xfrm>
          <a:custGeom>
            <a:avLst/>
            <a:gdLst/>
            <a:ahLst/>
            <a:cxnLst/>
            <a:rect l="l" t="t" r="r" b="b"/>
            <a:pathLst>
              <a:path w="71056" h="104559">
                <a:moveTo>
                  <a:pt x="2908" y="3225"/>
                </a:moveTo>
                <a:lnTo>
                  <a:pt x="7480" y="6197"/>
                </a:lnTo>
                <a:lnTo>
                  <a:pt x="8991" y="8826"/>
                </a:lnTo>
                <a:lnTo>
                  <a:pt x="10782" y="12954"/>
                </a:lnTo>
                <a:lnTo>
                  <a:pt x="34963" y="69773"/>
                </a:lnTo>
                <a:lnTo>
                  <a:pt x="34709" y="70078"/>
                </a:lnTo>
                <a:lnTo>
                  <a:pt x="30099" y="81178"/>
                </a:lnTo>
                <a:lnTo>
                  <a:pt x="28663" y="84493"/>
                </a:lnTo>
                <a:lnTo>
                  <a:pt x="27241" y="86931"/>
                </a:lnTo>
                <a:lnTo>
                  <a:pt x="24409" y="90004"/>
                </a:lnTo>
                <a:lnTo>
                  <a:pt x="21323" y="90779"/>
                </a:lnTo>
                <a:lnTo>
                  <a:pt x="17284" y="90322"/>
                </a:lnTo>
                <a:lnTo>
                  <a:pt x="13665" y="88544"/>
                </a:lnTo>
                <a:lnTo>
                  <a:pt x="9563" y="88099"/>
                </a:lnTo>
                <a:lnTo>
                  <a:pt x="5549" y="88734"/>
                </a:lnTo>
                <a:lnTo>
                  <a:pt x="2870" y="91325"/>
                </a:lnTo>
                <a:lnTo>
                  <a:pt x="2197" y="94945"/>
                </a:lnTo>
                <a:lnTo>
                  <a:pt x="2197" y="97764"/>
                </a:lnTo>
                <a:lnTo>
                  <a:pt x="3263" y="100076"/>
                </a:lnTo>
                <a:lnTo>
                  <a:pt x="7531" y="103657"/>
                </a:lnTo>
                <a:lnTo>
                  <a:pt x="10261" y="104559"/>
                </a:lnTo>
                <a:lnTo>
                  <a:pt x="18745" y="104559"/>
                </a:lnTo>
                <a:lnTo>
                  <a:pt x="23368" y="102184"/>
                </a:lnTo>
                <a:lnTo>
                  <a:pt x="27457" y="97434"/>
                </a:lnTo>
                <a:lnTo>
                  <a:pt x="34089" y="87180"/>
                </a:lnTo>
                <a:lnTo>
                  <a:pt x="40170" y="73571"/>
                </a:lnTo>
                <a:lnTo>
                  <a:pt x="61379" y="15405"/>
                </a:lnTo>
                <a:lnTo>
                  <a:pt x="63309" y="10299"/>
                </a:lnTo>
                <a:lnTo>
                  <a:pt x="64820" y="7023"/>
                </a:lnTo>
                <a:lnTo>
                  <a:pt x="67056" y="4140"/>
                </a:lnTo>
                <a:lnTo>
                  <a:pt x="71056" y="2971"/>
                </a:lnTo>
                <a:lnTo>
                  <a:pt x="71056" y="0"/>
                </a:lnTo>
                <a:lnTo>
                  <a:pt x="50152" y="0"/>
                </a:lnTo>
                <a:lnTo>
                  <a:pt x="50152" y="2971"/>
                </a:lnTo>
                <a:lnTo>
                  <a:pt x="53670" y="3429"/>
                </a:lnTo>
                <a:lnTo>
                  <a:pt x="55803" y="4406"/>
                </a:lnTo>
                <a:lnTo>
                  <a:pt x="57289" y="7429"/>
                </a:lnTo>
                <a:lnTo>
                  <a:pt x="56946" y="10096"/>
                </a:lnTo>
                <a:lnTo>
                  <a:pt x="55511" y="13919"/>
                </a:lnTo>
                <a:lnTo>
                  <a:pt x="41198" y="52692"/>
                </a:lnTo>
                <a:lnTo>
                  <a:pt x="24447" y="12954"/>
                </a:lnTo>
                <a:lnTo>
                  <a:pt x="23012" y="9575"/>
                </a:lnTo>
                <a:lnTo>
                  <a:pt x="22821" y="7150"/>
                </a:lnTo>
                <a:lnTo>
                  <a:pt x="24955" y="4165"/>
                </a:lnTo>
                <a:lnTo>
                  <a:pt x="27546" y="3276"/>
                </a:lnTo>
                <a:lnTo>
                  <a:pt x="31661" y="2971"/>
                </a:lnTo>
                <a:lnTo>
                  <a:pt x="31661" y="0"/>
                </a:lnTo>
                <a:lnTo>
                  <a:pt x="0" y="0"/>
                </a:lnTo>
                <a:lnTo>
                  <a:pt x="0" y="2971"/>
                </a:lnTo>
                <a:lnTo>
                  <a:pt x="2908" y="322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212762" y="4223787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3" y="75603"/>
                </a:moveTo>
                <a:lnTo>
                  <a:pt x="36194" y="75603"/>
                </a:lnTo>
                <a:lnTo>
                  <a:pt x="42087" y="73431"/>
                </a:lnTo>
                <a:lnTo>
                  <a:pt x="47370" y="69088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3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21"/>
                </a:lnTo>
                <a:lnTo>
                  <a:pt x="47078" y="59182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1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5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0" y="65811"/>
                </a:lnTo>
                <a:lnTo>
                  <a:pt x="13334" y="72339"/>
                </a:lnTo>
                <a:lnTo>
                  <a:pt x="20573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318766" y="4203221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384486" y="4223779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7491410" y="4223779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7595875" y="4223740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7684127" y="4223779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7788839" y="4203213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8" y="83629"/>
                </a:lnTo>
                <a:lnTo>
                  <a:pt x="14223" y="76352"/>
                </a:lnTo>
                <a:lnTo>
                  <a:pt x="14223" y="57302"/>
                </a:lnTo>
                <a:lnTo>
                  <a:pt x="15836" y="49707"/>
                </a:lnTo>
                <a:lnTo>
                  <a:pt x="19049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7980624" y="4223779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8083697" y="4223740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8203207" y="4203213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8" y="83629"/>
                </a:lnTo>
                <a:lnTo>
                  <a:pt x="14223" y="76352"/>
                </a:lnTo>
                <a:lnTo>
                  <a:pt x="14223" y="57302"/>
                </a:lnTo>
                <a:lnTo>
                  <a:pt x="15836" y="49707"/>
                </a:lnTo>
                <a:lnTo>
                  <a:pt x="19049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8391148" y="4213662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61"/>
                </a:lnTo>
                <a:lnTo>
                  <a:pt x="12572" y="86994"/>
                </a:lnTo>
                <a:lnTo>
                  <a:pt x="15049" y="89915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3"/>
                </a:lnTo>
                <a:lnTo>
                  <a:pt x="36626" y="85547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2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8459794" y="4223740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8549206" y="4223779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656482" y="4202262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718337" y="4223740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838921" y="4223779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943612" y="4203213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8" y="83629"/>
                </a:lnTo>
                <a:lnTo>
                  <a:pt x="14223" y="76352"/>
                </a:lnTo>
                <a:lnTo>
                  <a:pt x="14223" y="57302"/>
                </a:lnTo>
                <a:lnTo>
                  <a:pt x="15836" y="49707"/>
                </a:lnTo>
                <a:lnTo>
                  <a:pt x="19049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9136931" y="4202262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9198784" y="4223740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9385431" y="4203221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3"/>
                </a:lnTo>
                <a:lnTo>
                  <a:pt x="50292" y="96786"/>
                </a:lnTo>
                <a:lnTo>
                  <a:pt x="46964" y="101447"/>
                </a:lnTo>
                <a:lnTo>
                  <a:pt x="44246" y="102615"/>
                </a:lnTo>
                <a:lnTo>
                  <a:pt x="40487" y="102615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5"/>
                </a:lnTo>
                <a:lnTo>
                  <a:pt x="71386" y="102615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6" y="92963"/>
                </a:lnTo>
                <a:lnTo>
                  <a:pt x="64516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9509642" y="425293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9626719" y="4225122"/>
            <a:ext cx="162141" cy="47338"/>
          </a:xfrm>
          <a:custGeom>
            <a:avLst/>
            <a:gdLst/>
            <a:ahLst/>
            <a:cxnLst/>
            <a:rect l="l" t="t" r="r" b="b"/>
            <a:pathLst>
              <a:path w="103365" h="73812">
                <a:moveTo>
                  <a:pt x="4724" y="5689"/>
                </a:moveTo>
                <a:lnTo>
                  <a:pt x="6921" y="9271"/>
                </a:lnTo>
                <a:lnTo>
                  <a:pt x="8407" y="12941"/>
                </a:lnTo>
                <a:lnTo>
                  <a:pt x="31851" y="73812"/>
                </a:lnTo>
                <a:lnTo>
                  <a:pt x="34607" y="73812"/>
                </a:lnTo>
                <a:lnTo>
                  <a:pt x="53479" y="31076"/>
                </a:lnTo>
                <a:lnTo>
                  <a:pt x="70624" y="73812"/>
                </a:lnTo>
                <a:lnTo>
                  <a:pt x="73380" y="73812"/>
                </a:lnTo>
                <a:lnTo>
                  <a:pt x="95402" y="15392"/>
                </a:lnTo>
                <a:lnTo>
                  <a:pt x="97383" y="10490"/>
                </a:lnTo>
                <a:lnTo>
                  <a:pt x="98831" y="7302"/>
                </a:lnTo>
                <a:lnTo>
                  <a:pt x="100672" y="4368"/>
                </a:lnTo>
                <a:lnTo>
                  <a:pt x="103365" y="2971"/>
                </a:lnTo>
                <a:lnTo>
                  <a:pt x="103365" y="0"/>
                </a:lnTo>
                <a:lnTo>
                  <a:pt x="84315" y="0"/>
                </a:lnTo>
                <a:lnTo>
                  <a:pt x="84315" y="2971"/>
                </a:lnTo>
                <a:lnTo>
                  <a:pt x="87782" y="3416"/>
                </a:lnTo>
                <a:lnTo>
                  <a:pt x="89877" y="4394"/>
                </a:lnTo>
                <a:lnTo>
                  <a:pt x="91325" y="7416"/>
                </a:lnTo>
                <a:lnTo>
                  <a:pt x="90957" y="10083"/>
                </a:lnTo>
                <a:lnTo>
                  <a:pt x="89522" y="13906"/>
                </a:lnTo>
                <a:lnTo>
                  <a:pt x="75361" y="52082"/>
                </a:lnTo>
                <a:lnTo>
                  <a:pt x="59905" y="12941"/>
                </a:lnTo>
                <a:lnTo>
                  <a:pt x="58623" y="9613"/>
                </a:lnTo>
                <a:lnTo>
                  <a:pt x="58534" y="7213"/>
                </a:lnTo>
                <a:lnTo>
                  <a:pt x="60769" y="4229"/>
                </a:lnTo>
                <a:lnTo>
                  <a:pt x="63334" y="3314"/>
                </a:lnTo>
                <a:lnTo>
                  <a:pt x="67348" y="2971"/>
                </a:lnTo>
                <a:lnTo>
                  <a:pt x="67348" y="0"/>
                </a:lnTo>
                <a:lnTo>
                  <a:pt x="36385" y="0"/>
                </a:lnTo>
                <a:lnTo>
                  <a:pt x="36385" y="2971"/>
                </a:lnTo>
                <a:lnTo>
                  <a:pt x="38925" y="3213"/>
                </a:lnTo>
                <a:lnTo>
                  <a:pt x="41782" y="4724"/>
                </a:lnTo>
                <a:lnTo>
                  <a:pt x="44056" y="7708"/>
                </a:lnTo>
                <a:lnTo>
                  <a:pt x="45389" y="10934"/>
                </a:lnTo>
                <a:lnTo>
                  <a:pt x="50406" y="23431"/>
                </a:lnTo>
                <a:lnTo>
                  <a:pt x="37287" y="53365"/>
                </a:lnTo>
                <a:lnTo>
                  <a:pt x="21882" y="12941"/>
                </a:lnTo>
                <a:lnTo>
                  <a:pt x="20548" y="9563"/>
                </a:lnTo>
                <a:lnTo>
                  <a:pt x="21183" y="5651"/>
                </a:lnTo>
                <a:lnTo>
                  <a:pt x="24218" y="3263"/>
                </a:lnTo>
                <a:lnTo>
                  <a:pt x="27685" y="2971"/>
                </a:lnTo>
                <a:lnTo>
                  <a:pt x="27685" y="0"/>
                </a:lnTo>
                <a:lnTo>
                  <a:pt x="0" y="0"/>
                </a:lnTo>
                <a:lnTo>
                  <a:pt x="0" y="2971"/>
                </a:lnTo>
                <a:lnTo>
                  <a:pt x="4724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9867773" y="4213662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61"/>
                </a:lnTo>
                <a:lnTo>
                  <a:pt x="12572" y="86994"/>
                </a:lnTo>
                <a:lnTo>
                  <a:pt x="15049" y="89915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3"/>
                </a:lnTo>
                <a:lnTo>
                  <a:pt x="36626" y="85547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2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9937217" y="425293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357822" y="4366852"/>
            <a:ext cx="162141" cy="47338"/>
          </a:xfrm>
          <a:custGeom>
            <a:avLst/>
            <a:gdLst/>
            <a:ahLst/>
            <a:cxnLst/>
            <a:rect l="l" t="t" r="r" b="b"/>
            <a:pathLst>
              <a:path w="103365" h="73812">
                <a:moveTo>
                  <a:pt x="4724" y="5689"/>
                </a:moveTo>
                <a:lnTo>
                  <a:pt x="6921" y="9271"/>
                </a:lnTo>
                <a:lnTo>
                  <a:pt x="8407" y="12941"/>
                </a:lnTo>
                <a:lnTo>
                  <a:pt x="31851" y="73812"/>
                </a:lnTo>
                <a:lnTo>
                  <a:pt x="34607" y="73812"/>
                </a:lnTo>
                <a:lnTo>
                  <a:pt x="53479" y="31076"/>
                </a:lnTo>
                <a:lnTo>
                  <a:pt x="70624" y="73812"/>
                </a:lnTo>
                <a:lnTo>
                  <a:pt x="73380" y="73812"/>
                </a:lnTo>
                <a:lnTo>
                  <a:pt x="95402" y="15392"/>
                </a:lnTo>
                <a:lnTo>
                  <a:pt x="97383" y="10490"/>
                </a:lnTo>
                <a:lnTo>
                  <a:pt x="98831" y="7302"/>
                </a:lnTo>
                <a:lnTo>
                  <a:pt x="100672" y="4368"/>
                </a:lnTo>
                <a:lnTo>
                  <a:pt x="103365" y="2971"/>
                </a:lnTo>
                <a:lnTo>
                  <a:pt x="103365" y="0"/>
                </a:lnTo>
                <a:lnTo>
                  <a:pt x="84315" y="0"/>
                </a:lnTo>
                <a:lnTo>
                  <a:pt x="84315" y="2971"/>
                </a:lnTo>
                <a:lnTo>
                  <a:pt x="87782" y="3416"/>
                </a:lnTo>
                <a:lnTo>
                  <a:pt x="89877" y="4394"/>
                </a:lnTo>
                <a:lnTo>
                  <a:pt x="91325" y="7416"/>
                </a:lnTo>
                <a:lnTo>
                  <a:pt x="90957" y="10083"/>
                </a:lnTo>
                <a:lnTo>
                  <a:pt x="89522" y="13906"/>
                </a:lnTo>
                <a:lnTo>
                  <a:pt x="75361" y="52082"/>
                </a:lnTo>
                <a:lnTo>
                  <a:pt x="59905" y="12941"/>
                </a:lnTo>
                <a:lnTo>
                  <a:pt x="58623" y="9613"/>
                </a:lnTo>
                <a:lnTo>
                  <a:pt x="58534" y="7213"/>
                </a:lnTo>
                <a:lnTo>
                  <a:pt x="60769" y="4229"/>
                </a:lnTo>
                <a:lnTo>
                  <a:pt x="63334" y="3314"/>
                </a:lnTo>
                <a:lnTo>
                  <a:pt x="67348" y="2971"/>
                </a:lnTo>
                <a:lnTo>
                  <a:pt x="67348" y="0"/>
                </a:lnTo>
                <a:lnTo>
                  <a:pt x="36385" y="0"/>
                </a:lnTo>
                <a:lnTo>
                  <a:pt x="36385" y="2971"/>
                </a:lnTo>
                <a:lnTo>
                  <a:pt x="38925" y="3213"/>
                </a:lnTo>
                <a:lnTo>
                  <a:pt x="41782" y="4724"/>
                </a:lnTo>
                <a:lnTo>
                  <a:pt x="44056" y="7708"/>
                </a:lnTo>
                <a:lnTo>
                  <a:pt x="45389" y="10934"/>
                </a:lnTo>
                <a:lnTo>
                  <a:pt x="50406" y="23431"/>
                </a:lnTo>
                <a:lnTo>
                  <a:pt x="37287" y="53365"/>
                </a:lnTo>
                <a:lnTo>
                  <a:pt x="21882" y="12941"/>
                </a:lnTo>
                <a:lnTo>
                  <a:pt x="20548" y="9563"/>
                </a:lnTo>
                <a:lnTo>
                  <a:pt x="21183" y="5651"/>
                </a:lnTo>
                <a:lnTo>
                  <a:pt x="24218" y="3263"/>
                </a:lnTo>
                <a:lnTo>
                  <a:pt x="27685" y="2971"/>
                </a:lnTo>
                <a:lnTo>
                  <a:pt x="27685" y="0"/>
                </a:lnTo>
                <a:lnTo>
                  <a:pt x="0" y="0"/>
                </a:lnTo>
                <a:lnTo>
                  <a:pt x="0" y="2971"/>
                </a:lnTo>
                <a:lnTo>
                  <a:pt x="4724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531041" y="4365508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4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637971" y="4365508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742443" y="4365461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2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7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902828" y="4344942"/>
            <a:ext cx="64784" cy="69060"/>
          </a:xfrm>
          <a:custGeom>
            <a:avLst/>
            <a:gdLst/>
            <a:ahLst/>
            <a:cxnLst/>
            <a:rect l="l" t="t" r="r" b="b"/>
            <a:pathLst>
              <a:path w="41300" h="107683">
                <a:moveTo>
                  <a:pt x="41300" y="0"/>
                </a:moveTo>
                <a:lnTo>
                  <a:pt x="33426" y="0"/>
                </a:lnTo>
                <a:lnTo>
                  <a:pt x="0" y="107683"/>
                </a:lnTo>
                <a:lnTo>
                  <a:pt x="7873" y="107683"/>
                </a:lnTo>
                <a:lnTo>
                  <a:pt x="41300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973671" y="4366843"/>
            <a:ext cx="117895" cy="47248"/>
          </a:xfrm>
          <a:custGeom>
            <a:avLst/>
            <a:gdLst/>
            <a:ahLst/>
            <a:cxnLst/>
            <a:rect l="l" t="t" r="r" b="b"/>
            <a:pathLst>
              <a:path w="75158" h="73672">
                <a:moveTo>
                  <a:pt x="24041" y="53695"/>
                </a:moveTo>
                <a:lnTo>
                  <a:pt x="24041" y="0"/>
                </a:lnTo>
                <a:lnTo>
                  <a:pt x="0" y="0"/>
                </a:lnTo>
                <a:lnTo>
                  <a:pt x="0" y="2984"/>
                </a:lnTo>
                <a:lnTo>
                  <a:pt x="3771" y="2984"/>
                </a:lnTo>
                <a:lnTo>
                  <a:pt x="6489" y="3911"/>
                </a:lnTo>
                <a:lnTo>
                  <a:pt x="9817" y="7632"/>
                </a:lnTo>
                <a:lnTo>
                  <a:pt x="10642" y="10667"/>
                </a:lnTo>
                <a:lnTo>
                  <a:pt x="10642" y="56883"/>
                </a:lnTo>
                <a:lnTo>
                  <a:pt x="12153" y="62979"/>
                </a:lnTo>
                <a:lnTo>
                  <a:pt x="15189" y="67195"/>
                </a:lnTo>
                <a:lnTo>
                  <a:pt x="18211" y="71424"/>
                </a:lnTo>
                <a:lnTo>
                  <a:pt x="22555" y="73532"/>
                </a:lnTo>
                <a:lnTo>
                  <a:pt x="29559" y="73502"/>
                </a:lnTo>
                <a:lnTo>
                  <a:pt x="41641" y="70088"/>
                </a:lnTo>
                <a:lnTo>
                  <a:pt x="51803" y="61023"/>
                </a:lnTo>
                <a:lnTo>
                  <a:pt x="51803" y="73672"/>
                </a:lnTo>
                <a:lnTo>
                  <a:pt x="63474" y="69951"/>
                </a:lnTo>
                <a:lnTo>
                  <a:pt x="75158" y="66230"/>
                </a:lnTo>
                <a:lnTo>
                  <a:pt x="75158" y="63258"/>
                </a:lnTo>
                <a:lnTo>
                  <a:pt x="70891" y="63499"/>
                </a:lnTo>
                <a:lnTo>
                  <a:pt x="68059" y="63004"/>
                </a:lnTo>
                <a:lnTo>
                  <a:pt x="65227" y="60528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84"/>
                </a:lnTo>
                <a:lnTo>
                  <a:pt x="44259" y="2984"/>
                </a:lnTo>
                <a:lnTo>
                  <a:pt x="46977" y="3797"/>
                </a:lnTo>
                <a:lnTo>
                  <a:pt x="50292" y="7073"/>
                </a:lnTo>
                <a:lnTo>
                  <a:pt x="51130" y="9728"/>
                </a:lnTo>
                <a:lnTo>
                  <a:pt x="51130" y="54686"/>
                </a:lnTo>
                <a:lnTo>
                  <a:pt x="46062" y="60642"/>
                </a:lnTo>
                <a:lnTo>
                  <a:pt x="40665" y="63626"/>
                </a:lnTo>
                <a:lnTo>
                  <a:pt x="31140" y="63626"/>
                </a:lnTo>
                <a:lnTo>
                  <a:pt x="28384" y="62420"/>
                </a:lnTo>
                <a:lnTo>
                  <a:pt x="24904" y="57543"/>
                </a:lnTo>
                <a:lnTo>
                  <a:pt x="24041" y="5369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2105832" y="4365483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2192188" y="4365508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4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368455" y="4365508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475378" y="4365508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2580081" y="4365508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4" y="75603"/>
                </a:moveTo>
                <a:lnTo>
                  <a:pt x="36195" y="75603"/>
                </a:lnTo>
                <a:lnTo>
                  <a:pt x="42087" y="73431"/>
                </a:lnTo>
                <a:lnTo>
                  <a:pt x="47371" y="69087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2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21"/>
                </a:lnTo>
                <a:lnTo>
                  <a:pt x="47078" y="59181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2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6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1" y="65811"/>
                </a:lnTo>
                <a:lnTo>
                  <a:pt x="13335" y="72339"/>
                </a:lnTo>
                <a:lnTo>
                  <a:pt x="20574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2681283" y="4344942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5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4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6"/>
                </a:lnTo>
                <a:lnTo>
                  <a:pt x="0" y="102616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6"/>
                </a:lnTo>
                <a:lnTo>
                  <a:pt x="30911" y="102616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4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4"/>
                </a:lnTo>
                <a:lnTo>
                  <a:pt x="50291" y="96786"/>
                </a:lnTo>
                <a:lnTo>
                  <a:pt x="46964" y="101447"/>
                </a:lnTo>
                <a:lnTo>
                  <a:pt x="44246" y="102616"/>
                </a:lnTo>
                <a:lnTo>
                  <a:pt x="40487" y="102616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6"/>
                </a:lnTo>
                <a:lnTo>
                  <a:pt x="71386" y="102616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5" y="92964"/>
                </a:lnTo>
                <a:lnTo>
                  <a:pt x="64515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2874227" y="4344942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9" y="83629"/>
                </a:lnTo>
                <a:lnTo>
                  <a:pt x="14224" y="76352"/>
                </a:lnTo>
                <a:lnTo>
                  <a:pt x="14224" y="57302"/>
                </a:lnTo>
                <a:lnTo>
                  <a:pt x="15836" y="49707"/>
                </a:lnTo>
                <a:lnTo>
                  <a:pt x="19050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2994350" y="4365508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3097187" y="4366844"/>
            <a:ext cx="110304" cy="47346"/>
          </a:xfrm>
          <a:custGeom>
            <a:avLst/>
            <a:gdLst/>
            <a:ahLst/>
            <a:cxnLst/>
            <a:rect l="l" t="t" r="r" b="b"/>
            <a:pathLst>
              <a:path w="70319" h="73825">
                <a:moveTo>
                  <a:pt x="2882" y="3225"/>
                </a:moveTo>
                <a:lnTo>
                  <a:pt x="7416" y="6210"/>
                </a:lnTo>
                <a:lnTo>
                  <a:pt x="8877" y="8839"/>
                </a:lnTo>
                <a:lnTo>
                  <a:pt x="10566" y="12953"/>
                </a:lnTo>
                <a:lnTo>
                  <a:pt x="35051" y="73825"/>
                </a:lnTo>
                <a:lnTo>
                  <a:pt x="37807" y="73825"/>
                </a:lnTo>
                <a:lnTo>
                  <a:pt x="60350" y="15405"/>
                </a:lnTo>
                <a:lnTo>
                  <a:pt x="62382" y="10299"/>
                </a:lnTo>
                <a:lnTo>
                  <a:pt x="63982" y="7023"/>
                </a:lnTo>
                <a:lnTo>
                  <a:pt x="66319" y="4152"/>
                </a:lnTo>
                <a:lnTo>
                  <a:pt x="70319" y="2984"/>
                </a:lnTo>
                <a:lnTo>
                  <a:pt x="70319" y="0"/>
                </a:lnTo>
                <a:lnTo>
                  <a:pt x="49326" y="0"/>
                </a:lnTo>
                <a:lnTo>
                  <a:pt x="49326" y="2984"/>
                </a:lnTo>
                <a:lnTo>
                  <a:pt x="52806" y="3428"/>
                </a:lnTo>
                <a:lnTo>
                  <a:pt x="54902" y="4406"/>
                </a:lnTo>
                <a:lnTo>
                  <a:pt x="56337" y="7429"/>
                </a:lnTo>
                <a:lnTo>
                  <a:pt x="55956" y="10096"/>
                </a:lnTo>
                <a:lnTo>
                  <a:pt x="54470" y="13919"/>
                </a:lnTo>
                <a:lnTo>
                  <a:pt x="39877" y="52323"/>
                </a:lnTo>
                <a:lnTo>
                  <a:pt x="24206" y="12953"/>
                </a:lnTo>
                <a:lnTo>
                  <a:pt x="22758" y="9575"/>
                </a:lnTo>
                <a:lnTo>
                  <a:pt x="23304" y="5664"/>
                </a:lnTo>
                <a:lnTo>
                  <a:pt x="26314" y="3276"/>
                </a:lnTo>
                <a:lnTo>
                  <a:pt x="29781" y="2984"/>
                </a:lnTo>
                <a:lnTo>
                  <a:pt x="29781" y="0"/>
                </a:lnTo>
                <a:lnTo>
                  <a:pt x="0" y="0"/>
                </a:lnTo>
                <a:lnTo>
                  <a:pt x="0" y="2984"/>
                </a:lnTo>
                <a:lnTo>
                  <a:pt x="2882" y="322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3221858" y="4343983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0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0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3285344" y="4365508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4" y="75603"/>
                </a:moveTo>
                <a:lnTo>
                  <a:pt x="36195" y="75603"/>
                </a:lnTo>
                <a:lnTo>
                  <a:pt x="42087" y="73431"/>
                </a:lnTo>
                <a:lnTo>
                  <a:pt x="47371" y="69087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2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21"/>
                </a:lnTo>
                <a:lnTo>
                  <a:pt x="47078" y="59181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2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6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1" y="65811"/>
                </a:lnTo>
                <a:lnTo>
                  <a:pt x="13335" y="72339"/>
                </a:lnTo>
                <a:lnTo>
                  <a:pt x="20574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3390988" y="4365508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3516577" y="4402828"/>
            <a:ext cx="27332" cy="11166"/>
          </a:xfrm>
          <a:custGeom>
            <a:avLst/>
            <a:gdLst/>
            <a:ahLst/>
            <a:cxnLst/>
            <a:rect l="l" t="t" r="r" b="b"/>
            <a:pathLst>
              <a:path w="17424" h="17411">
                <a:moveTo>
                  <a:pt x="8712" y="0"/>
                </a:moveTo>
                <a:lnTo>
                  <a:pt x="4216" y="838"/>
                </a:lnTo>
                <a:lnTo>
                  <a:pt x="850" y="4216"/>
                </a:lnTo>
                <a:lnTo>
                  <a:pt x="0" y="8712"/>
                </a:lnTo>
                <a:lnTo>
                  <a:pt x="850" y="13195"/>
                </a:lnTo>
                <a:lnTo>
                  <a:pt x="4216" y="16573"/>
                </a:lnTo>
                <a:lnTo>
                  <a:pt x="8712" y="17411"/>
                </a:lnTo>
                <a:lnTo>
                  <a:pt x="13208" y="16573"/>
                </a:lnTo>
                <a:lnTo>
                  <a:pt x="16573" y="13195"/>
                </a:lnTo>
                <a:lnTo>
                  <a:pt x="17424" y="8712"/>
                </a:lnTo>
                <a:lnTo>
                  <a:pt x="16573" y="4216"/>
                </a:lnTo>
                <a:lnTo>
                  <a:pt x="13208" y="838"/>
                </a:lnTo>
                <a:lnTo>
                  <a:pt x="871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359216" y="4507229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3" y="75603"/>
                </a:moveTo>
                <a:lnTo>
                  <a:pt x="36194" y="75603"/>
                </a:lnTo>
                <a:lnTo>
                  <a:pt x="42087" y="73431"/>
                </a:lnTo>
                <a:lnTo>
                  <a:pt x="47370" y="69088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3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34"/>
                </a:lnTo>
                <a:lnTo>
                  <a:pt x="47078" y="59194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1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5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0" y="65811"/>
                </a:lnTo>
                <a:lnTo>
                  <a:pt x="13334" y="72339"/>
                </a:lnTo>
                <a:lnTo>
                  <a:pt x="20573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484703" y="4544541"/>
            <a:ext cx="27332" cy="11166"/>
          </a:xfrm>
          <a:custGeom>
            <a:avLst/>
            <a:gdLst/>
            <a:ahLst/>
            <a:cxnLst/>
            <a:rect l="l" t="t" r="r" b="b"/>
            <a:pathLst>
              <a:path w="17424" h="17411">
                <a:moveTo>
                  <a:pt x="8712" y="0"/>
                </a:moveTo>
                <a:lnTo>
                  <a:pt x="4216" y="838"/>
                </a:lnTo>
                <a:lnTo>
                  <a:pt x="850" y="4216"/>
                </a:lnTo>
                <a:lnTo>
                  <a:pt x="0" y="8712"/>
                </a:lnTo>
                <a:lnTo>
                  <a:pt x="850" y="13195"/>
                </a:lnTo>
                <a:lnTo>
                  <a:pt x="4216" y="16573"/>
                </a:lnTo>
                <a:lnTo>
                  <a:pt x="8712" y="17411"/>
                </a:lnTo>
                <a:lnTo>
                  <a:pt x="13208" y="16573"/>
                </a:lnTo>
                <a:lnTo>
                  <a:pt x="16573" y="13195"/>
                </a:lnTo>
                <a:lnTo>
                  <a:pt x="17424" y="8712"/>
                </a:lnTo>
                <a:lnTo>
                  <a:pt x="16573" y="4216"/>
                </a:lnTo>
                <a:lnTo>
                  <a:pt x="13208" y="838"/>
                </a:lnTo>
                <a:lnTo>
                  <a:pt x="871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615336" y="4487991"/>
            <a:ext cx="128155" cy="66380"/>
          </a:xfrm>
          <a:custGeom>
            <a:avLst/>
            <a:gdLst/>
            <a:ahLst/>
            <a:cxnLst/>
            <a:rect l="l" t="t" r="r" b="b"/>
            <a:pathLst>
              <a:path w="81699" h="103504">
                <a:moveTo>
                  <a:pt x="72847" y="32664"/>
                </a:moveTo>
                <a:lnTo>
                  <a:pt x="69126" y="32664"/>
                </a:lnTo>
                <a:lnTo>
                  <a:pt x="69126" y="37922"/>
                </a:lnTo>
                <a:lnTo>
                  <a:pt x="67881" y="41617"/>
                </a:lnTo>
                <a:lnTo>
                  <a:pt x="62928" y="45885"/>
                </a:lnTo>
                <a:lnTo>
                  <a:pt x="58661" y="46951"/>
                </a:lnTo>
                <a:lnTo>
                  <a:pt x="29756" y="46951"/>
                </a:lnTo>
                <a:lnTo>
                  <a:pt x="29756" y="11810"/>
                </a:lnTo>
                <a:lnTo>
                  <a:pt x="31432" y="8293"/>
                </a:lnTo>
                <a:lnTo>
                  <a:pt x="34950" y="6629"/>
                </a:lnTo>
                <a:lnTo>
                  <a:pt x="65278" y="6629"/>
                </a:lnTo>
                <a:lnTo>
                  <a:pt x="69710" y="7835"/>
                </a:lnTo>
                <a:lnTo>
                  <a:pt x="72517" y="10274"/>
                </a:lnTo>
                <a:lnTo>
                  <a:pt x="75311" y="12699"/>
                </a:lnTo>
                <a:lnTo>
                  <a:pt x="77139" y="16890"/>
                </a:lnTo>
                <a:lnTo>
                  <a:pt x="77978" y="22847"/>
                </a:lnTo>
                <a:lnTo>
                  <a:pt x="81699" y="22847"/>
                </a:lnTo>
                <a:lnTo>
                  <a:pt x="81178" y="11391"/>
                </a:lnTo>
                <a:lnTo>
                  <a:pt x="80733" y="0"/>
                </a:lnTo>
                <a:lnTo>
                  <a:pt x="0" y="0"/>
                </a:lnTo>
                <a:lnTo>
                  <a:pt x="0" y="3721"/>
                </a:lnTo>
                <a:lnTo>
                  <a:pt x="5905" y="4063"/>
                </a:lnTo>
                <a:lnTo>
                  <a:pt x="9652" y="5372"/>
                </a:lnTo>
                <a:lnTo>
                  <a:pt x="12827" y="9880"/>
                </a:lnTo>
                <a:lnTo>
                  <a:pt x="13614" y="15036"/>
                </a:lnTo>
                <a:lnTo>
                  <a:pt x="13614" y="88480"/>
                </a:lnTo>
                <a:lnTo>
                  <a:pt x="12827" y="93611"/>
                </a:lnTo>
                <a:lnTo>
                  <a:pt x="9652" y="98132"/>
                </a:lnTo>
                <a:lnTo>
                  <a:pt x="5905" y="99440"/>
                </a:lnTo>
                <a:lnTo>
                  <a:pt x="0" y="99783"/>
                </a:lnTo>
                <a:lnTo>
                  <a:pt x="0" y="103504"/>
                </a:lnTo>
                <a:lnTo>
                  <a:pt x="43383" y="103504"/>
                </a:lnTo>
                <a:lnTo>
                  <a:pt x="43383" y="99783"/>
                </a:lnTo>
                <a:lnTo>
                  <a:pt x="37477" y="99390"/>
                </a:lnTo>
                <a:lnTo>
                  <a:pt x="33731" y="98069"/>
                </a:lnTo>
                <a:lnTo>
                  <a:pt x="30556" y="93548"/>
                </a:lnTo>
                <a:lnTo>
                  <a:pt x="29756" y="88430"/>
                </a:lnTo>
                <a:lnTo>
                  <a:pt x="29756" y="53581"/>
                </a:lnTo>
                <a:lnTo>
                  <a:pt x="58661" y="53581"/>
                </a:lnTo>
                <a:lnTo>
                  <a:pt x="62928" y="54648"/>
                </a:lnTo>
                <a:lnTo>
                  <a:pt x="67881" y="58915"/>
                </a:lnTo>
                <a:lnTo>
                  <a:pt x="69126" y="62610"/>
                </a:lnTo>
                <a:lnTo>
                  <a:pt x="69126" y="67868"/>
                </a:lnTo>
                <a:lnTo>
                  <a:pt x="72847" y="67868"/>
                </a:lnTo>
                <a:lnTo>
                  <a:pt x="72847" y="326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756450" y="4536373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874699" y="4507174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2034968" y="4487991"/>
            <a:ext cx="164232" cy="67912"/>
          </a:xfrm>
          <a:custGeom>
            <a:avLst/>
            <a:gdLst/>
            <a:ahLst/>
            <a:cxnLst/>
            <a:rect l="l" t="t" r="r" b="b"/>
            <a:pathLst>
              <a:path w="104698" h="105892">
                <a:moveTo>
                  <a:pt x="3822" y="3962"/>
                </a:moveTo>
                <a:lnTo>
                  <a:pt x="6743" y="4737"/>
                </a:lnTo>
                <a:lnTo>
                  <a:pt x="8775" y="6019"/>
                </a:lnTo>
                <a:lnTo>
                  <a:pt x="12255" y="8928"/>
                </a:lnTo>
                <a:lnTo>
                  <a:pt x="14579" y="11747"/>
                </a:lnTo>
                <a:lnTo>
                  <a:pt x="14579" y="87033"/>
                </a:lnTo>
                <a:lnTo>
                  <a:pt x="13792" y="93040"/>
                </a:lnTo>
                <a:lnTo>
                  <a:pt x="12204" y="95618"/>
                </a:lnTo>
                <a:lnTo>
                  <a:pt x="10617" y="98196"/>
                </a:lnTo>
                <a:lnTo>
                  <a:pt x="6870" y="99580"/>
                </a:lnTo>
                <a:lnTo>
                  <a:pt x="965" y="99783"/>
                </a:lnTo>
                <a:lnTo>
                  <a:pt x="965" y="103504"/>
                </a:lnTo>
                <a:lnTo>
                  <a:pt x="35788" y="103504"/>
                </a:lnTo>
                <a:lnTo>
                  <a:pt x="35788" y="99783"/>
                </a:lnTo>
                <a:lnTo>
                  <a:pt x="29883" y="99580"/>
                </a:lnTo>
                <a:lnTo>
                  <a:pt x="26136" y="98196"/>
                </a:lnTo>
                <a:lnTo>
                  <a:pt x="24549" y="95630"/>
                </a:lnTo>
                <a:lnTo>
                  <a:pt x="22961" y="93052"/>
                </a:lnTo>
                <a:lnTo>
                  <a:pt x="22174" y="87045"/>
                </a:lnTo>
                <a:lnTo>
                  <a:pt x="22174" y="21120"/>
                </a:lnTo>
                <a:lnTo>
                  <a:pt x="88252" y="105892"/>
                </a:lnTo>
                <a:lnTo>
                  <a:pt x="91084" y="105892"/>
                </a:lnTo>
                <a:lnTo>
                  <a:pt x="91084" y="16471"/>
                </a:lnTo>
                <a:lnTo>
                  <a:pt x="91871" y="10464"/>
                </a:lnTo>
                <a:lnTo>
                  <a:pt x="93459" y="7886"/>
                </a:lnTo>
                <a:lnTo>
                  <a:pt x="95046" y="5308"/>
                </a:lnTo>
                <a:lnTo>
                  <a:pt x="98793" y="3911"/>
                </a:lnTo>
                <a:lnTo>
                  <a:pt x="104698" y="3721"/>
                </a:lnTo>
                <a:lnTo>
                  <a:pt x="104698" y="0"/>
                </a:lnTo>
                <a:lnTo>
                  <a:pt x="69875" y="0"/>
                </a:lnTo>
                <a:lnTo>
                  <a:pt x="69875" y="3721"/>
                </a:lnTo>
                <a:lnTo>
                  <a:pt x="75780" y="3911"/>
                </a:lnTo>
                <a:lnTo>
                  <a:pt x="79527" y="5308"/>
                </a:lnTo>
                <a:lnTo>
                  <a:pt x="81114" y="7886"/>
                </a:lnTo>
                <a:lnTo>
                  <a:pt x="82702" y="10464"/>
                </a:lnTo>
                <a:lnTo>
                  <a:pt x="83489" y="16471"/>
                </a:lnTo>
                <a:lnTo>
                  <a:pt x="83489" y="73507"/>
                </a:lnTo>
                <a:lnTo>
                  <a:pt x="26187" y="0"/>
                </a:lnTo>
                <a:lnTo>
                  <a:pt x="0" y="0"/>
                </a:lnTo>
                <a:lnTo>
                  <a:pt x="0" y="3721"/>
                </a:lnTo>
                <a:lnTo>
                  <a:pt x="3822" y="396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2213325" y="4530987"/>
            <a:ext cx="61158" cy="0"/>
          </a:xfrm>
          <a:custGeom>
            <a:avLst/>
            <a:gdLst/>
            <a:ahLst/>
            <a:cxnLst/>
            <a:rect l="l" t="t" r="r" b="b"/>
            <a:pathLst>
              <a:path w="38988">
                <a:moveTo>
                  <a:pt x="0" y="0"/>
                </a:moveTo>
                <a:lnTo>
                  <a:pt x="38988" y="0"/>
                </a:lnTo>
              </a:path>
            </a:pathLst>
          </a:custGeom>
          <a:ln w="10947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2290943" y="4486655"/>
            <a:ext cx="104467" cy="69052"/>
          </a:xfrm>
          <a:custGeom>
            <a:avLst/>
            <a:gdLst/>
            <a:ahLst/>
            <a:cxnLst/>
            <a:rect l="l" t="t" r="r" b="b"/>
            <a:pathLst>
              <a:path w="66598" h="107670">
                <a:moveTo>
                  <a:pt x="2451" y="54165"/>
                </a:moveTo>
                <a:lnTo>
                  <a:pt x="7327" y="59816"/>
                </a:lnTo>
                <a:lnTo>
                  <a:pt x="12217" y="65481"/>
                </a:lnTo>
                <a:lnTo>
                  <a:pt x="18656" y="68300"/>
                </a:lnTo>
                <a:lnTo>
                  <a:pt x="34924" y="68300"/>
                </a:lnTo>
                <a:lnTo>
                  <a:pt x="42367" y="66027"/>
                </a:lnTo>
                <a:lnTo>
                  <a:pt x="48971" y="61455"/>
                </a:lnTo>
                <a:lnTo>
                  <a:pt x="46634" y="69646"/>
                </a:lnTo>
                <a:lnTo>
                  <a:pt x="43192" y="76885"/>
                </a:lnTo>
                <a:lnTo>
                  <a:pt x="38620" y="83184"/>
                </a:lnTo>
                <a:lnTo>
                  <a:pt x="36316" y="86096"/>
                </a:lnTo>
                <a:lnTo>
                  <a:pt x="26970" y="94740"/>
                </a:lnTo>
                <a:lnTo>
                  <a:pt x="15756" y="100814"/>
                </a:lnTo>
                <a:lnTo>
                  <a:pt x="2679" y="104317"/>
                </a:lnTo>
                <a:lnTo>
                  <a:pt x="2679" y="107670"/>
                </a:lnTo>
                <a:lnTo>
                  <a:pt x="14981" y="106736"/>
                </a:lnTo>
                <a:lnTo>
                  <a:pt x="27571" y="103443"/>
                </a:lnTo>
                <a:lnTo>
                  <a:pt x="38799" y="97777"/>
                </a:lnTo>
                <a:lnTo>
                  <a:pt x="48666" y="89738"/>
                </a:lnTo>
                <a:lnTo>
                  <a:pt x="56039" y="80809"/>
                </a:lnTo>
                <a:lnTo>
                  <a:pt x="61907" y="69702"/>
                </a:lnTo>
                <a:lnTo>
                  <a:pt x="65426" y="57247"/>
                </a:lnTo>
                <a:lnTo>
                  <a:pt x="66598" y="43446"/>
                </a:lnTo>
                <a:lnTo>
                  <a:pt x="66105" y="34917"/>
                </a:lnTo>
                <a:lnTo>
                  <a:pt x="63021" y="22292"/>
                </a:lnTo>
                <a:lnTo>
                  <a:pt x="57111" y="11937"/>
                </a:lnTo>
                <a:lnTo>
                  <a:pt x="55427" y="9963"/>
                </a:lnTo>
                <a:lnTo>
                  <a:pt x="44995" y="2489"/>
                </a:lnTo>
                <a:lnTo>
                  <a:pt x="37363" y="5575"/>
                </a:lnTo>
                <a:lnTo>
                  <a:pt x="42024" y="8737"/>
                </a:lnTo>
                <a:lnTo>
                  <a:pt x="45846" y="15062"/>
                </a:lnTo>
                <a:lnTo>
                  <a:pt x="49656" y="21386"/>
                </a:lnTo>
                <a:lnTo>
                  <a:pt x="51574" y="29133"/>
                </a:lnTo>
                <a:lnTo>
                  <a:pt x="51625" y="43929"/>
                </a:lnTo>
                <a:lnTo>
                  <a:pt x="51193" y="49161"/>
                </a:lnTo>
                <a:lnTo>
                  <a:pt x="50304" y="54013"/>
                </a:lnTo>
                <a:lnTo>
                  <a:pt x="50152" y="54165"/>
                </a:lnTo>
                <a:lnTo>
                  <a:pt x="45199" y="58381"/>
                </a:lnTo>
                <a:lnTo>
                  <a:pt x="39585" y="60490"/>
                </a:lnTo>
                <a:lnTo>
                  <a:pt x="27927" y="60490"/>
                </a:lnTo>
                <a:lnTo>
                  <a:pt x="23533" y="57683"/>
                </a:lnTo>
                <a:lnTo>
                  <a:pt x="20129" y="52044"/>
                </a:lnTo>
                <a:lnTo>
                  <a:pt x="16738" y="46418"/>
                </a:lnTo>
                <a:lnTo>
                  <a:pt x="15036" y="39166"/>
                </a:lnTo>
                <a:lnTo>
                  <a:pt x="15036" y="22491"/>
                </a:lnTo>
                <a:lnTo>
                  <a:pt x="16509" y="16421"/>
                </a:lnTo>
                <a:lnTo>
                  <a:pt x="19456" y="12090"/>
                </a:lnTo>
                <a:lnTo>
                  <a:pt x="22415" y="7746"/>
                </a:lnTo>
                <a:lnTo>
                  <a:pt x="22377" y="0"/>
                </a:lnTo>
                <a:lnTo>
                  <a:pt x="14643" y="3428"/>
                </a:lnTo>
                <a:lnTo>
                  <a:pt x="8788" y="10299"/>
                </a:lnTo>
                <a:lnTo>
                  <a:pt x="6938" y="12680"/>
                </a:lnTo>
                <a:lnTo>
                  <a:pt x="1735" y="23790"/>
                </a:lnTo>
                <a:lnTo>
                  <a:pt x="0" y="37503"/>
                </a:lnTo>
                <a:lnTo>
                  <a:pt x="0" y="46723"/>
                </a:lnTo>
                <a:lnTo>
                  <a:pt x="2451" y="54165"/>
                </a:lnTo>
                <a:close/>
              </a:path>
              <a:path w="66598" h="107670">
                <a:moveTo>
                  <a:pt x="32003" y="0"/>
                </a:moveTo>
                <a:lnTo>
                  <a:pt x="22377" y="0"/>
                </a:lnTo>
                <a:lnTo>
                  <a:pt x="22415" y="7746"/>
                </a:lnTo>
                <a:lnTo>
                  <a:pt x="26542" y="5575"/>
                </a:lnTo>
                <a:lnTo>
                  <a:pt x="37363" y="5575"/>
                </a:lnTo>
                <a:lnTo>
                  <a:pt x="44995" y="2489"/>
                </a:lnTo>
                <a:lnTo>
                  <a:pt x="3200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2409194" y="4487992"/>
            <a:ext cx="98990" cy="67724"/>
          </a:xfrm>
          <a:custGeom>
            <a:avLst/>
            <a:gdLst/>
            <a:ahLst/>
            <a:cxnLst/>
            <a:rect l="l" t="t" r="r" b="b"/>
            <a:pathLst>
              <a:path w="63106" h="105600">
                <a:moveTo>
                  <a:pt x="56108" y="13690"/>
                </a:moveTo>
                <a:lnTo>
                  <a:pt x="63106" y="0"/>
                </a:lnTo>
                <a:lnTo>
                  <a:pt x="23139" y="0"/>
                </a:lnTo>
                <a:lnTo>
                  <a:pt x="4317" y="39065"/>
                </a:lnTo>
                <a:lnTo>
                  <a:pt x="13398" y="40487"/>
                </a:lnTo>
                <a:lnTo>
                  <a:pt x="18723" y="41456"/>
                </a:lnTo>
                <a:lnTo>
                  <a:pt x="31799" y="45504"/>
                </a:lnTo>
                <a:lnTo>
                  <a:pt x="41071" y="51346"/>
                </a:lnTo>
                <a:lnTo>
                  <a:pt x="46837" y="56603"/>
                </a:lnTo>
                <a:lnTo>
                  <a:pt x="49631" y="63944"/>
                </a:lnTo>
                <a:lnTo>
                  <a:pt x="49479" y="73367"/>
                </a:lnTo>
                <a:lnTo>
                  <a:pt x="49530" y="77292"/>
                </a:lnTo>
                <a:lnTo>
                  <a:pt x="48463" y="81508"/>
                </a:lnTo>
                <a:lnTo>
                  <a:pt x="46291" y="86029"/>
                </a:lnTo>
                <a:lnTo>
                  <a:pt x="44297" y="90093"/>
                </a:lnTo>
                <a:lnTo>
                  <a:pt x="41910" y="93065"/>
                </a:lnTo>
                <a:lnTo>
                  <a:pt x="39103" y="94957"/>
                </a:lnTo>
                <a:lnTo>
                  <a:pt x="36296" y="96837"/>
                </a:lnTo>
                <a:lnTo>
                  <a:pt x="32867" y="97777"/>
                </a:lnTo>
                <a:lnTo>
                  <a:pt x="26263" y="97777"/>
                </a:lnTo>
                <a:lnTo>
                  <a:pt x="22707" y="96202"/>
                </a:lnTo>
                <a:lnTo>
                  <a:pt x="18122" y="93052"/>
                </a:lnTo>
                <a:lnTo>
                  <a:pt x="13525" y="89903"/>
                </a:lnTo>
                <a:lnTo>
                  <a:pt x="9969" y="88328"/>
                </a:lnTo>
                <a:lnTo>
                  <a:pt x="3416" y="89090"/>
                </a:lnTo>
                <a:lnTo>
                  <a:pt x="685" y="91820"/>
                </a:lnTo>
                <a:lnTo>
                  <a:pt x="0" y="96075"/>
                </a:lnTo>
                <a:lnTo>
                  <a:pt x="0" y="98844"/>
                </a:lnTo>
                <a:lnTo>
                  <a:pt x="1854" y="101130"/>
                </a:lnTo>
                <a:lnTo>
                  <a:pt x="5549" y="102920"/>
                </a:lnTo>
                <a:lnTo>
                  <a:pt x="9245" y="104698"/>
                </a:lnTo>
                <a:lnTo>
                  <a:pt x="13995" y="105600"/>
                </a:lnTo>
                <a:lnTo>
                  <a:pt x="19799" y="105600"/>
                </a:lnTo>
                <a:lnTo>
                  <a:pt x="26836" y="105124"/>
                </a:lnTo>
                <a:lnTo>
                  <a:pt x="39138" y="101504"/>
                </a:lnTo>
                <a:lnTo>
                  <a:pt x="49707" y="94322"/>
                </a:lnTo>
                <a:lnTo>
                  <a:pt x="53253" y="90643"/>
                </a:lnTo>
                <a:lnTo>
                  <a:pt x="59748" y="79585"/>
                </a:lnTo>
                <a:lnTo>
                  <a:pt x="61912" y="66751"/>
                </a:lnTo>
                <a:lnTo>
                  <a:pt x="61912" y="65862"/>
                </a:lnTo>
                <a:lnTo>
                  <a:pt x="61125" y="56835"/>
                </a:lnTo>
                <a:lnTo>
                  <a:pt x="56558" y="44745"/>
                </a:lnTo>
                <a:lnTo>
                  <a:pt x="47917" y="35648"/>
                </a:lnTo>
                <a:lnTo>
                  <a:pt x="43702" y="33047"/>
                </a:lnTo>
                <a:lnTo>
                  <a:pt x="32516" y="28501"/>
                </a:lnTo>
                <a:lnTo>
                  <a:pt x="18300" y="25298"/>
                </a:lnTo>
                <a:lnTo>
                  <a:pt x="23888" y="13690"/>
                </a:lnTo>
                <a:lnTo>
                  <a:pt x="56108" y="1369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2597714" y="4507174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2685945" y="4507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2797904" y="4507197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2877973" y="4507182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7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5" y="14579"/>
                </a:lnTo>
                <a:lnTo>
                  <a:pt x="30962" y="11556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6" y="62356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8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1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9969"/>
                </a:lnTo>
                <a:lnTo>
                  <a:pt x="7111" y="10413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3006029" y="4485704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0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0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3069296" y="4507174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3158707" y="4507221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4"/>
                </a:lnTo>
                <a:lnTo>
                  <a:pt x="61912" y="68326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3260606" y="4497105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3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3330050" y="4536373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3448303" y="4507174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3542755" y="4507197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3646285" y="4544835"/>
            <a:ext cx="34444" cy="24524"/>
          </a:xfrm>
          <a:custGeom>
            <a:avLst/>
            <a:gdLst/>
            <a:ahLst/>
            <a:cxnLst/>
            <a:rect l="l" t="t" r="r" b="b"/>
            <a:pathLst>
              <a:path w="21958" h="38239">
                <a:moveTo>
                  <a:pt x="2044" y="14808"/>
                </a:moveTo>
                <a:lnTo>
                  <a:pt x="5511" y="16586"/>
                </a:lnTo>
                <a:lnTo>
                  <a:pt x="8331" y="16586"/>
                </a:lnTo>
                <a:lnTo>
                  <a:pt x="11760" y="16433"/>
                </a:lnTo>
                <a:lnTo>
                  <a:pt x="14312" y="16573"/>
                </a:lnTo>
                <a:lnTo>
                  <a:pt x="15176" y="19494"/>
                </a:lnTo>
                <a:lnTo>
                  <a:pt x="14338" y="24257"/>
                </a:lnTo>
                <a:lnTo>
                  <a:pt x="10020" y="29565"/>
                </a:lnTo>
                <a:lnTo>
                  <a:pt x="2235" y="35420"/>
                </a:lnTo>
                <a:lnTo>
                  <a:pt x="4686" y="38239"/>
                </a:lnTo>
                <a:lnTo>
                  <a:pt x="10795" y="34378"/>
                </a:lnTo>
                <a:lnTo>
                  <a:pt x="15189" y="30556"/>
                </a:lnTo>
                <a:lnTo>
                  <a:pt x="17894" y="26784"/>
                </a:lnTo>
                <a:lnTo>
                  <a:pt x="20599" y="23012"/>
                </a:lnTo>
                <a:lnTo>
                  <a:pt x="21958" y="18796"/>
                </a:lnTo>
                <a:lnTo>
                  <a:pt x="21958" y="9867"/>
                </a:lnTo>
                <a:lnTo>
                  <a:pt x="20789" y="6438"/>
                </a:lnTo>
                <a:lnTo>
                  <a:pt x="18453" y="3860"/>
                </a:lnTo>
                <a:lnTo>
                  <a:pt x="16129" y="1282"/>
                </a:lnTo>
                <a:lnTo>
                  <a:pt x="13042" y="0"/>
                </a:lnTo>
                <a:lnTo>
                  <a:pt x="6400" y="0"/>
                </a:lnTo>
                <a:lnTo>
                  <a:pt x="2489" y="2489"/>
                </a:lnTo>
                <a:lnTo>
                  <a:pt x="0" y="6413"/>
                </a:lnTo>
                <a:lnTo>
                  <a:pt x="0" y="11772"/>
                </a:lnTo>
                <a:lnTo>
                  <a:pt x="2044" y="1480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3785200" y="4507197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3868892" y="4497105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3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3938796" y="4507221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4"/>
                </a:lnTo>
                <a:lnTo>
                  <a:pt x="61912" y="68326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4045615" y="4486557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29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5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6" y="8509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4124983" y="4486557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29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5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6" y="8509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4270067" y="4507174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1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6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0" y="73596"/>
                </a:lnTo>
                <a:lnTo>
                  <a:pt x="75310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8" y="14731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4450880" y="4508565"/>
            <a:ext cx="117895" cy="47240"/>
          </a:xfrm>
          <a:custGeom>
            <a:avLst/>
            <a:gdLst/>
            <a:ahLst/>
            <a:cxnLst/>
            <a:rect l="l" t="t" r="r" b="b"/>
            <a:pathLst>
              <a:path w="75158" h="73659">
                <a:moveTo>
                  <a:pt x="24041" y="53682"/>
                </a:moveTo>
                <a:lnTo>
                  <a:pt x="24041" y="0"/>
                </a:lnTo>
                <a:lnTo>
                  <a:pt x="0" y="0"/>
                </a:lnTo>
                <a:lnTo>
                  <a:pt x="0" y="2971"/>
                </a:lnTo>
                <a:lnTo>
                  <a:pt x="3771" y="2971"/>
                </a:lnTo>
                <a:lnTo>
                  <a:pt x="6489" y="3898"/>
                </a:lnTo>
                <a:lnTo>
                  <a:pt x="9817" y="7632"/>
                </a:lnTo>
                <a:lnTo>
                  <a:pt x="10642" y="10667"/>
                </a:lnTo>
                <a:lnTo>
                  <a:pt x="10642" y="56883"/>
                </a:lnTo>
                <a:lnTo>
                  <a:pt x="12153" y="62966"/>
                </a:lnTo>
                <a:lnTo>
                  <a:pt x="15189" y="67195"/>
                </a:lnTo>
                <a:lnTo>
                  <a:pt x="18211" y="71412"/>
                </a:lnTo>
                <a:lnTo>
                  <a:pt x="22555" y="73520"/>
                </a:lnTo>
                <a:lnTo>
                  <a:pt x="29559" y="73490"/>
                </a:lnTo>
                <a:lnTo>
                  <a:pt x="41641" y="70075"/>
                </a:lnTo>
                <a:lnTo>
                  <a:pt x="51803" y="61010"/>
                </a:lnTo>
                <a:lnTo>
                  <a:pt x="51803" y="73659"/>
                </a:lnTo>
                <a:lnTo>
                  <a:pt x="63474" y="69938"/>
                </a:lnTo>
                <a:lnTo>
                  <a:pt x="75158" y="66217"/>
                </a:lnTo>
                <a:lnTo>
                  <a:pt x="75158" y="63245"/>
                </a:lnTo>
                <a:lnTo>
                  <a:pt x="70891" y="63499"/>
                </a:lnTo>
                <a:lnTo>
                  <a:pt x="68059" y="62991"/>
                </a:lnTo>
                <a:lnTo>
                  <a:pt x="65227" y="60515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71"/>
                </a:lnTo>
                <a:lnTo>
                  <a:pt x="44259" y="2971"/>
                </a:lnTo>
                <a:lnTo>
                  <a:pt x="46977" y="3784"/>
                </a:lnTo>
                <a:lnTo>
                  <a:pt x="50292" y="7073"/>
                </a:lnTo>
                <a:lnTo>
                  <a:pt x="51130" y="9728"/>
                </a:lnTo>
                <a:lnTo>
                  <a:pt x="51130" y="54673"/>
                </a:lnTo>
                <a:lnTo>
                  <a:pt x="46062" y="60642"/>
                </a:lnTo>
                <a:lnTo>
                  <a:pt x="40665" y="63614"/>
                </a:lnTo>
                <a:lnTo>
                  <a:pt x="31140" y="63614"/>
                </a:lnTo>
                <a:lnTo>
                  <a:pt x="28384" y="62407"/>
                </a:lnTo>
                <a:lnTo>
                  <a:pt x="24904" y="57543"/>
                </a:lnTo>
                <a:lnTo>
                  <a:pt x="24041" y="53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4583017" y="4507197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4666710" y="4497105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3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4801537" y="4486655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3"/>
                </a:lnTo>
                <a:lnTo>
                  <a:pt x="50291" y="96786"/>
                </a:lnTo>
                <a:lnTo>
                  <a:pt x="46964" y="101447"/>
                </a:lnTo>
                <a:lnTo>
                  <a:pt x="44246" y="102615"/>
                </a:lnTo>
                <a:lnTo>
                  <a:pt x="40487" y="102615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5"/>
                </a:lnTo>
                <a:lnTo>
                  <a:pt x="71386" y="102615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5" y="92963"/>
                </a:lnTo>
                <a:lnTo>
                  <a:pt x="64515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4926189" y="4507221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4"/>
                </a:lnTo>
                <a:lnTo>
                  <a:pt x="61912" y="68326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5027869" y="4508557"/>
            <a:ext cx="110304" cy="47346"/>
          </a:xfrm>
          <a:custGeom>
            <a:avLst/>
            <a:gdLst/>
            <a:ahLst/>
            <a:cxnLst/>
            <a:rect l="l" t="t" r="r" b="b"/>
            <a:pathLst>
              <a:path w="70319" h="73825">
                <a:moveTo>
                  <a:pt x="2882" y="3225"/>
                </a:moveTo>
                <a:lnTo>
                  <a:pt x="7416" y="6210"/>
                </a:lnTo>
                <a:lnTo>
                  <a:pt x="8877" y="8839"/>
                </a:lnTo>
                <a:lnTo>
                  <a:pt x="10566" y="12953"/>
                </a:lnTo>
                <a:lnTo>
                  <a:pt x="35051" y="73825"/>
                </a:lnTo>
                <a:lnTo>
                  <a:pt x="37807" y="73825"/>
                </a:lnTo>
                <a:lnTo>
                  <a:pt x="60350" y="15405"/>
                </a:lnTo>
                <a:lnTo>
                  <a:pt x="62382" y="10299"/>
                </a:lnTo>
                <a:lnTo>
                  <a:pt x="63982" y="7023"/>
                </a:lnTo>
                <a:lnTo>
                  <a:pt x="66319" y="4152"/>
                </a:lnTo>
                <a:lnTo>
                  <a:pt x="70319" y="2984"/>
                </a:lnTo>
                <a:lnTo>
                  <a:pt x="70319" y="0"/>
                </a:lnTo>
                <a:lnTo>
                  <a:pt x="49326" y="0"/>
                </a:lnTo>
                <a:lnTo>
                  <a:pt x="49326" y="2984"/>
                </a:lnTo>
                <a:lnTo>
                  <a:pt x="52806" y="3428"/>
                </a:lnTo>
                <a:lnTo>
                  <a:pt x="54902" y="4406"/>
                </a:lnTo>
                <a:lnTo>
                  <a:pt x="56337" y="7429"/>
                </a:lnTo>
                <a:lnTo>
                  <a:pt x="55956" y="10096"/>
                </a:lnTo>
                <a:lnTo>
                  <a:pt x="54470" y="13919"/>
                </a:lnTo>
                <a:lnTo>
                  <a:pt x="39877" y="52323"/>
                </a:lnTo>
                <a:lnTo>
                  <a:pt x="24206" y="12953"/>
                </a:lnTo>
                <a:lnTo>
                  <a:pt x="22758" y="9575"/>
                </a:lnTo>
                <a:lnTo>
                  <a:pt x="23304" y="5664"/>
                </a:lnTo>
                <a:lnTo>
                  <a:pt x="26314" y="3276"/>
                </a:lnTo>
                <a:lnTo>
                  <a:pt x="29781" y="2984"/>
                </a:lnTo>
                <a:lnTo>
                  <a:pt x="29781" y="0"/>
                </a:lnTo>
                <a:lnTo>
                  <a:pt x="0" y="0"/>
                </a:lnTo>
                <a:lnTo>
                  <a:pt x="0" y="2984"/>
                </a:lnTo>
                <a:lnTo>
                  <a:pt x="2882" y="322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5149845" y="4507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5320377" y="4486655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24041" y="43535"/>
                </a:moveTo>
                <a:lnTo>
                  <a:pt x="24041" y="0"/>
                </a:lnTo>
                <a:lnTo>
                  <a:pt x="11988" y="3492"/>
                </a:lnTo>
                <a:lnTo>
                  <a:pt x="0" y="6997"/>
                </a:lnTo>
                <a:lnTo>
                  <a:pt x="0" y="9969"/>
                </a:lnTo>
                <a:lnTo>
                  <a:pt x="4127" y="9524"/>
                </a:lnTo>
                <a:lnTo>
                  <a:pt x="6921" y="9969"/>
                </a:lnTo>
                <a:lnTo>
                  <a:pt x="9905" y="12649"/>
                </a:lnTo>
                <a:lnTo>
                  <a:pt x="10642" y="15379"/>
                </a:lnTo>
                <a:lnTo>
                  <a:pt x="10642" y="98602"/>
                </a:lnTo>
                <a:lnTo>
                  <a:pt x="12928" y="101282"/>
                </a:lnTo>
                <a:lnTo>
                  <a:pt x="16382" y="103466"/>
                </a:lnTo>
                <a:lnTo>
                  <a:pt x="20993" y="105143"/>
                </a:lnTo>
                <a:lnTo>
                  <a:pt x="24041" y="96812"/>
                </a:lnTo>
                <a:lnTo>
                  <a:pt x="24041" y="54889"/>
                </a:lnTo>
                <a:lnTo>
                  <a:pt x="25044" y="51193"/>
                </a:lnTo>
                <a:lnTo>
                  <a:pt x="27533" y="46951"/>
                </a:lnTo>
                <a:lnTo>
                  <a:pt x="30860" y="43687"/>
                </a:lnTo>
                <a:lnTo>
                  <a:pt x="34912" y="42049"/>
                </a:lnTo>
                <a:lnTo>
                  <a:pt x="44881" y="42049"/>
                </a:lnTo>
                <a:lnTo>
                  <a:pt x="49123" y="44869"/>
                </a:lnTo>
                <a:lnTo>
                  <a:pt x="52387" y="50533"/>
                </a:lnTo>
                <a:lnTo>
                  <a:pt x="55664" y="56184"/>
                </a:lnTo>
                <a:lnTo>
                  <a:pt x="57302" y="63474"/>
                </a:lnTo>
                <a:lnTo>
                  <a:pt x="57302" y="82524"/>
                </a:lnTo>
                <a:lnTo>
                  <a:pt x="55638" y="90106"/>
                </a:lnTo>
                <a:lnTo>
                  <a:pt x="52323" y="95135"/>
                </a:lnTo>
                <a:lnTo>
                  <a:pt x="51168" y="104371"/>
                </a:lnTo>
                <a:lnTo>
                  <a:pt x="61429" y="96735"/>
                </a:lnTo>
                <a:lnTo>
                  <a:pt x="64231" y="93314"/>
                </a:lnTo>
                <a:lnTo>
                  <a:pt x="69695" y="82092"/>
                </a:lnTo>
                <a:lnTo>
                  <a:pt x="71513" y="68605"/>
                </a:lnTo>
                <a:lnTo>
                  <a:pt x="71476" y="66361"/>
                </a:lnTo>
                <a:lnTo>
                  <a:pt x="69382" y="53073"/>
                </a:lnTo>
                <a:lnTo>
                  <a:pt x="64071" y="42303"/>
                </a:lnTo>
                <a:lnTo>
                  <a:pt x="59118" y="35483"/>
                </a:lnTo>
                <a:lnTo>
                  <a:pt x="52743" y="32067"/>
                </a:lnTo>
                <a:lnTo>
                  <a:pt x="37261" y="32067"/>
                </a:lnTo>
                <a:lnTo>
                  <a:pt x="30391" y="35763"/>
                </a:lnTo>
                <a:lnTo>
                  <a:pt x="24333" y="43167"/>
                </a:lnTo>
                <a:lnTo>
                  <a:pt x="24041" y="43535"/>
                </a:lnTo>
                <a:close/>
              </a:path>
              <a:path w="71513" h="107683">
                <a:moveTo>
                  <a:pt x="52323" y="95135"/>
                </a:moveTo>
                <a:lnTo>
                  <a:pt x="48996" y="100177"/>
                </a:lnTo>
                <a:lnTo>
                  <a:pt x="43980" y="102692"/>
                </a:lnTo>
                <a:lnTo>
                  <a:pt x="31927" y="102641"/>
                </a:lnTo>
                <a:lnTo>
                  <a:pt x="27508" y="100685"/>
                </a:lnTo>
                <a:lnTo>
                  <a:pt x="24041" y="96812"/>
                </a:lnTo>
                <a:lnTo>
                  <a:pt x="20993" y="105143"/>
                </a:lnTo>
                <a:lnTo>
                  <a:pt x="25603" y="106832"/>
                </a:lnTo>
                <a:lnTo>
                  <a:pt x="30416" y="107683"/>
                </a:lnTo>
                <a:lnTo>
                  <a:pt x="38542" y="107574"/>
                </a:lnTo>
                <a:lnTo>
                  <a:pt x="51168" y="104371"/>
                </a:lnTo>
                <a:lnTo>
                  <a:pt x="52323" y="951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5445162" y="4507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5550925" y="4507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655154" y="4507174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848478" y="4486557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29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5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6" y="8509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928303" y="4485704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989005" y="4497105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6061256" y="4530987"/>
            <a:ext cx="61158" cy="0"/>
          </a:xfrm>
          <a:custGeom>
            <a:avLst/>
            <a:gdLst/>
            <a:ahLst/>
            <a:cxnLst/>
            <a:rect l="l" t="t" r="r" b="b"/>
            <a:pathLst>
              <a:path w="38988">
                <a:moveTo>
                  <a:pt x="0" y="0"/>
                </a:moveTo>
                <a:lnTo>
                  <a:pt x="38988" y="0"/>
                </a:lnTo>
              </a:path>
            </a:pathLst>
          </a:custGeom>
          <a:ln w="10947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6134453" y="4497105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6203197" y="4507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6315156" y="4507197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6398851" y="4497105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6467576" y="4507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6572288" y="4486655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8" y="83629"/>
                </a:lnTo>
                <a:lnTo>
                  <a:pt x="14223" y="76352"/>
                </a:lnTo>
                <a:lnTo>
                  <a:pt x="14223" y="57302"/>
                </a:lnTo>
                <a:lnTo>
                  <a:pt x="15836" y="49707"/>
                </a:lnTo>
                <a:lnTo>
                  <a:pt x="19049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6761623" y="4508564"/>
            <a:ext cx="162141" cy="47338"/>
          </a:xfrm>
          <a:custGeom>
            <a:avLst/>
            <a:gdLst/>
            <a:ahLst/>
            <a:cxnLst/>
            <a:rect l="l" t="t" r="r" b="b"/>
            <a:pathLst>
              <a:path w="103365" h="73812">
                <a:moveTo>
                  <a:pt x="4724" y="5689"/>
                </a:moveTo>
                <a:lnTo>
                  <a:pt x="6921" y="9271"/>
                </a:lnTo>
                <a:lnTo>
                  <a:pt x="8407" y="12941"/>
                </a:lnTo>
                <a:lnTo>
                  <a:pt x="31851" y="73812"/>
                </a:lnTo>
                <a:lnTo>
                  <a:pt x="34607" y="73812"/>
                </a:lnTo>
                <a:lnTo>
                  <a:pt x="53479" y="31089"/>
                </a:lnTo>
                <a:lnTo>
                  <a:pt x="70624" y="73812"/>
                </a:lnTo>
                <a:lnTo>
                  <a:pt x="73380" y="73812"/>
                </a:lnTo>
                <a:lnTo>
                  <a:pt x="95402" y="15392"/>
                </a:lnTo>
                <a:lnTo>
                  <a:pt x="97383" y="10490"/>
                </a:lnTo>
                <a:lnTo>
                  <a:pt x="98831" y="7302"/>
                </a:lnTo>
                <a:lnTo>
                  <a:pt x="100672" y="4368"/>
                </a:lnTo>
                <a:lnTo>
                  <a:pt x="103365" y="2971"/>
                </a:lnTo>
                <a:lnTo>
                  <a:pt x="103365" y="0"/>
                </a:lnTo>
                <a:lnTo>
                  <a:pt x="84315" y="0"/>
                </a:lnTo>
                <a:lnTo>
                  <a:pt x="84315" y="2971"/>
                </a:lnTo>
                <a:lnTo>
                  <a:pt x="87782" y="3416"/>
                </a:lnTo>
                <a:lnTo>
                  <a:pt x="89877" y="4394"/>
                </a:lnTo>
                <a:lnTo>
                  <a:pt x="91325" y="7416"/>
                </a:lnTo>
                <a:lnTo>
                  <a:pt x="90957" y="10083"/>
                </a:lnTo>
                <a:lnTo>
                  <a:pt x="89522" y="13906"/>
                </a:lnTo>
                <a:lnTo>
                  <a:pt x="75361" y="52082"/>
                </a:lnTo>
                <a:lnTo>
                  <a:pt x="59905" y="12941"/>
                </a:lnTo>
                <a:lnTo>
                  <a:pt x="58623" y="9613"/>
                </a:lnTo>
                <a:lnTo>
                  <a:pt x="58534" y="7213"/>
                </a:lnTo>
                <a:lnTo>
                  <a:pt x="60769" y="4229"/>
                </a:lnTo>
                <a:lnTo>
                  <a:pt x="63334" y="3314"/>
                </a:lnTo>
                <a:lnTo>
                  <a:pt x="67348" y="2971"/>
                </a:lnTo>
                <a:lnTo>
                  <a:pt x="67348" y="0"/>
                </a:lnTo>
                <a:lnTo>
                  <a:pt x="36385" y="0"/>
                </a:lnTo>
                <a:lnTo>
                  <a:pt x="36385" y="2971"/>
                </a:lnTo>
                <a:lnTo>
                  <a:pt x="38925" y="3213"/>
                </a:lnTo>
                <a:lnTo>
                  <a:pt x="41782" y="4724"/>
                </a:lnTo>
                <a:lnTo>
                  <a:pt x="44056" y="7708"/>
                </a:lnTo>
                <a:lnTo>
                  <a:pt x="45389" y="10934"/>
                </a:lnTo>
                <a:lnTo>
                  <a:pt x="50406" y="23431"/>
                </a:lnTo>
                <a:lnTo>
                  <a:pt x="37287" y="53365"/>
                </a:lnTo>
                <a:lnTo>
                  <a:pt x="21882" y="12941"/>
                </a:lnTo>
                <a:lnTo>
                  <a:pt x="20548" y="9563"/>
                </a:lnTo>
                <a:lnTo>
                  <a:pt x="21183" y="5651"/>
                </a:lnTo>
                <a:lnTo>
                  <a:pt x="24218" y="3263"/>
                </a:lnTo>
                <a:lnTo>
                  <a:pt x="27685" y="2971"/>
                </a:lnTo>
                <a:lnTo>
                  <a:pt x="27685" y="0"/>
                </a:lnTo>
                <a:lnTo>
                  <a:pt x="0" y="0"/>
                </a:lnTo>
                <a:lnTo>
                  <a:pt x="0" y="2971"/>
                </a:lnTo>
                <a:lnTo>
                  <a:pt x="4724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6937551" y="4485704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6998252" y="4497105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7062554" y="4486655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3"/>
                </a:lnTo>
                <a:lnTo>
                  <a:pt x="50292" y="96786"/>
                </a:lnTo>
                <a:lnTo>
                  <a:pt x="46964" y="101447"/>
                </a:lnTo>
                <a:lnTo>
                  <a:pt x="44246" y="102615"/>
                </a:lnTo>
                <a:lnTo>
                  <a:pt x="40487" y="102615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5"/>
                </a:lnTo>
                <a:lnTo>
                  <a:pt x="71386" y="102615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6" y="92963"/>
                </a:lnTo>
                <a:lnTo>
                  <a:pt x="64516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7188741" y="4485704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7250594" y="4507174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7439016" y="4497105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7503322" y="4486655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3"/>
                </a:lnTo>
                <a:lnTo>
                  <a:pt x="50292" y="96786"/>
                </a:lnTo>
                <a:lnTo>
                  <a:pt x="46964" y="101447"/>
                </a:lnTo>
                <a:lnTo>
                  <a:pt x="44246" y="102615"/>
                </a:lnTo>
                <a:lnTo>
                  <a:pt x="40487" y="102615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5"/>
                </a:lnTo>
                <a:lnTo>
                  <a:pt x="71386" y="102615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6" y="92963"/>
                </a:lnTo>
                <a:lnTo>
                  <a:pt x="64516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7626812" y="4507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7796768" y="4507182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7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6" y="14579"/>
                </a:lnTo>
                <a:lnTo>
                  <a:pt x="30962" y="11556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7" y="62356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9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2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9969"/>
                </a:lnTo>
                <a:lnTo>
                  <a:pt x="7112" y="10413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7923309" y="4507221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4"/>
                </a:lnTo>
                <a:lnTo>
                  <a:pt x="61912" y="68326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034090" y="4507197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8117783" y="4497105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252968" y="4508558"/>
            <a:ext cx="111460" cy="67057"/>
          </a:xfrm>
          <a:custGeom>
            <a:avLst/>
            <a:gdLst/>
            <a:ahLst/>
            <a:cxnLst/>
            <a:rect l="l" t="t" r="r" b="b"/>
            <a:pathLst>
              <a:path w="71056" h="104559">
                <a:moveTo>
                  <a:pt x="2908" y="3225"/>
                </a:moveTo>
                <a:lnTo>
                  <a:pt x="7480" y="6197"/>
                </a:lnTo>
                <a:lnTo>
                  <a:pt x="8991" y="8839"/>
                </a:lnTo>
                <a:lnTo>
                  <a:pt x="10782" y="12966"/>
                </a:lnTo>
                <a:lnTo>
                  <a:pt x="34963" y="69773"/>
                </a:lnTo>
                <a:lnTo>
                  <a:pt x="34709" y="70091"/>
                </a:lnTo>
                <a:lnTo>
                  <a:pt x="30099" y="81178"/>
                </a:lnTo>
                <a:lnTo>
                  <a:pt x="28663" y="84493"/>
                </a:lnTo>
                <a:lnTo>
                  <a:pt x="27241" y="86931"/>
                </a:lnTo>
                <a:lnTo>
                  <a:pt x="24409" y="90017"/>
                </a:lnTo>
                <a:lnTo>
                  <a:pt x="21323" y="90792"/>
                </a:lnTo>
                <a:lnTo>
                  <a:pt x="17284" y="90322"/>
                </a:lnTo>
                <a:lnTo>
                  <a:pt x="13665" y="88544"/>
                </a:lnTo>
                <a:lnTo>
                  <a:pt x="9563" y="88099"/>
                </a:lnTo>
                <a:lnTo>
                  <a:pt x="5549" y="88734"/>
                </a:lnTo>
                <a:lnTo>
                  <a:pt x="2870" y="91338"/>
                </a:lnTo>
                <a:lnTo>
                  <a:pt x="2197" y="94957"/>
                </a:lnTo>
                <a:lnTo>
                  <a:pt x="2197" y="97777"/>
                </a:lnTo>
                <a:lnTo>
                  <a:pt x="3263" y="100088"/>
                </a:lnTo>
                <a:lnTo>
                  <a:pt x="7531" y="103657"/>
                </a:lnTo>
                <a:lnTo>
                  <a:pt x="10261" y="104559"/>
                </a:lnTo>
                <a:lnTo>
                  <a:pt x="18745" y="104559"/>
                </a:lnTo>
                <a:lnTo>
                  <a:pt x="23368" y="102184"/>
                </a:lnTo>
                <a:lnTo>
                  <a:pt x="27457" y="97447"/>
                </a:lnTo>
                <a:lnTo>
                  <a:pt x="34092" y="87182"/>
                </a:lnTo>
                <a:lnTo>
                  <a:pt x="40170" y="73571"/>
                </a:lnTo>
                <a:lnTo>
                  <a:pt x="61379" y="15405"/>
                </a:lnTo>
                <a:lnTo>
                  <a:pt x="63309" y="10299"/>
                </a:lnTo>
                <a:lnTo>
                  <a:pt x="64820" y="7023"/>
                </a:lnTo>
                <a:lnTo>
                  <a:pt x="67056" y="4140"/>
                </a:lnTo>
                <a:lnTo>
                  <a:pt x="71056" y="2971"/>
                </a:lnTo>
                <a:lnTo>
                  <a:pt x="71056" y="0"/>
                </a:lnTo>
                <a:lnTo>
                  <a:pt x="50152" y="0"/>
                </a:lnTo>
                <a:lnTo>
                  <a:pt x="50152" y="2971"/>
                </a:lnTo>
                <a:lnTo>
                  <a:pt x="53670" y="3429"/>
                </a:lnTo>
                <a:lnTo>
                  <a:pt x="55803" y="4406"/>
                </a:lnTo>
                <a:lnTo>
                  <a:pt x="57289" y="7429"/>
                </a:lnTo>
                <a:lnTo>
                  <a:pt x="56946" y="10096"/>
                </a:lnTo>
                <a:lnTo>
                  <a:pt x="55511" y="13919"/>
                </a:lnTo>
                <a:lnTo>
                  <a:pt x="41198" y="52692"/>
                </a:lnTo>
                <a:lnTo>
                  <a:pt x="24447" y="12954"/>
                </a:lnTo>
                <a:lnTo>
                  <a:pt x="23012" y="9575"/>
                </a:lnTo>
                <a:lnTo>
                  <a:pt x="22821" y="7150"/>
                </a:lnTo>
                <a:lnTo>
                  <a:pt x="24955" y="4165"/>
                </a:lnTo>
                <a:lnTo>
                  <a:pt x="27546" y="3276"/>
                </a:lnTo>
                <a:lnTo>
                  <a:pt x="31661" y="2971"/>
                </a:lnTo>
                <a:lnTo>
                  <a:pt x="31661" y="0"/>
                </a:lnTo>
                <a:lnTo>
                  <a:pt x="0" y="0"/>
                </a:lnTo>
                <a:lnTo>
                  <a:pt x="0" y="2971"/>
                </a:lnTo>
                <a:lnTo>
                  <a:pt x="2908" y="322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8376083" y="4507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8483006" y="4507221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4"/>
                </a:lnTo>
                <a:lnTo>
                  <a:pt x="61912" y="68326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8587492" y="4507174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8743560" y="4497105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8813003" y="4536373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9001859" y="4507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9106108" y="4507174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9232890" y="4507197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9312356" y="4508565"/>
            <a:ext cx="117895" cy="47240"/>
          </a:xfrm>
          <a:custGeom>
            <a:avLst/>
            <a:gdLst/>
            <a:ahLst/>
            <a:cxnLst/>
            <a:rect l="l" t="t" r="r" b="b"/>
            <a:pathLst>
              <a:path w="75158" h="73659">
                <a:moveTo>
                  <a:pt x="24041" y="53682"/>
                </a:moveTo>
                <a:lnTo>
                  <a:pt x="24041" y="0"/>
                </a:lnTo>
                <a:lnTo>
                  <a:pt x="0" y="0"/>
                </a:lnTo>
                <a:lnTo>
                  <a:pt x="0" y="2971"/>
                </a:lnTo>
                <a:lnTo>
                  <a:pt x="3771" y="2971"/>
                </a:lnTo>
                <a:lnTo>
                  <a:pt x="6489" y="3898"/>
                </a:lnTo>
                <a:lnTo>
                  <a:pt x="9817" y="7632"/>
                </a:lnTo>
                <a:lnTo>
                  <a:pt x="10642" y="10667"/>
                </a:lnTo>
                <a:lnTo>
                  <a:pt x="10642" y="56883"/>
                </a:lnTo>
                <a:lnTo>
                  <a:pt x="12153" y="62966"/>
                </a:lnTo>
                <a:lnTo>
                  <a:pt x="15189" y="67195"/>
                </a:lnTo>
                <a:lnTo>
                  <a:pt x="18211" y="71412"/>
                </a:lnTo>
                <a:lnTo>
                  <a:pt x="22555" y="73520"/>
                </a:lnTo>
                <a:lnTo>
                  <a:pt x="29559" y="73490"/>
                </a:lnTo>
                <a:lnTo>
                  <a:pt x="41641" y="70075"/>
                </a:lnTo>
                <a:lnTo>
                  <a:pt x="51803" y="61010"/>
                </a:lnTo>
                <a:lnTo>
                  <a:pt x="51803" y="73659"/>
                </a:lnTo>
                <a:lnTo>
                  <a:pt x="63474" y="69938"/>
                </a:lnTo>
                <a:lnTo>
                  <a:pt x="75158" y="66217"/>
                </a:lnTo>
                <a:lnTo>
                  <a:pt x="75158" y="63245"/>
                </a:lnTo>
                <a:lnTo>
                  <a:pt x="70891" y="63499"/>
                </a:lnTo>
                <a:lnTo>
                  <a:pt x="68059" y="62991"/>
                </a:lnTo>
                <a:lnTo>
                  <a:pt x="65227" y="60515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71"/>
                </a:lnTo>
                <a:lnTo>
                  <a:pt x="44259" y="2971"/>
                </a:lnTo>
                <a:lnTo>
                  <a:pt x="46977" y="3784"/>
                </a:lnTo>
                <a:lnTo>
                  <a:pt x="50291" y="7073"/>
                </a:lnTo>
                <a:lnTo>
                  <a:pt x="51130" y="9728"/>
                </a:lnTo>
                <a:lnTo>
                  <a:pt x="51130" y="54673"/>
                </a:lnTo>
                <a:lnTo>
                  <a:pt x="46062" y="60642"/>
                </a:lnTo>
                <a:lnTo>
                  <a:pt x="40665" y="63614"/>
                </a:lnTo>
                <a:lnTo>
                  <a:pt x="31140" y="63614"/>
                </a:lnTo>
                <a:lnTo>
                  <a:pt x="28384" y="62407"/>
                </a:lnTo>
                <a:lnTo>
                  <a:pt x="24904" y="57543"/>
                </a:lnTo>
                <a:lnTo>
                  <a:pt x="24041" y="53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9438203" y="4507174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9526433" y="4507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9696409" y="4507182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7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6" y="14579"/>
                </a:lnTo>
                <a:lnTo>
                  <a:pt x="30962" y="11556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7" y="62356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9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2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9969"/>
                </a:lnTo>
                <a:lnTo>
                  <a:pt x="7112" y="10413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9821652" y="4507174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9910602" y="4536373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10022664" y="4507182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7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6" y="14579"/>
                </a:lnTo>
                <a:lnTo>
                  <a:pt x="30962" y="11556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7" y="62356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9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2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9969"/>
                </a:lnTo>
                <a:lnTo>
                  <a:pt x="7112" y="10413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10148006" y="4507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10253652" y="4507174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1365307" y="4648918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1454363" y="4627425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1" y="107086"/>
                </a:moveTo>
                <a:lnTo>
                  <a:pt x="34671" y="104101"/>
                </a:lnTo>
                <a:lnTo>
                  <a:pt x="30911" y="104101"/>
                </a:lnTo>
                <a:lnTo>
                  <a:pt x="28194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2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1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1514711" y="4650288"/>
            <a:ext cx="96878" cy="45815"/>
          </a:xfrm>
          <a:custGeom>
            <a:avLst/>
            <a:gdLst/>
            <a:ahLst/>
            <a:cxnLst/>
            <a:rect l="l" t="t" r="r" b="b"/>
            <a:pathLst>
              <a:path w="61760" h="71437">
                <a:moveTo>
                  <a:pt x="23368" y="71437"/>
                </a:moveTo>
                <a:lnTo>
                  <a:pt x="59829" y="71437"/>
                </a:lnTo>
                <a:lnTo>
                  <a:pt x="60794" y="60718"/>
                </a:lnTo>
                <a:lnTo>
                  <a:pt x="61760" y="49999"/>
                </a:lnTo>
                <a:lnTo>
                  <a:pt x="58788" y="49999"/>
                </a:lnTo>
                <a:lnTo>
                  <a:pt x="57988" y="55664"/>
                </a:lnTo>
                <a:lnTo>
                  <a:pt x="56375" y="59639"/>
                </a:lnTo>
                <a:lnTo>
                  <a:pt x="51523" y="64262"/>
                </a:lnTo>
                <a:lnTo>
                  <a:pt x="47752" y="65405"/>
                </a:lnTo>
                <a:lnTo>
                  <a:pt x="19138" y="65405"/>
                </a:lnTo>
                <a:lnTo>
                  <a:pt x="61544" y="38"/>
                </a:lnTo>
                <a:lnTo>
                  <a:pt x="5956" y="0"/>
                </a:lnTo>
                <a:lnTo>
                  <a:pt x="5956" y="18821"/>
                </a:lnTo>
                <a:lnTo>
                  <a:pt x="8636" y="18821"/>
                </a:lnTo>
                <a:lnTo>
                  <a:pt x="9321" y="13817"/>
                </a:lnTo>
                <a:lnTo>
                  <a:pt x="10528" y="10426"/>
                </a:lnTo>
                <a:lnTo>
                  <a:pt x="13957" y="6908"/>
                </a:lnTo>
                <a:lnTo>
                  <a:pt x="16891" y="6032"/>
                </a:lnTo>
                <a:lnTo>
                  <a:pt x="42392" y="6032"/>
                </a:lnTo>
                <a:lnTo>
                  <a:pt x="0" y="71399"/>
                </a:lnTo>
                <a:lnTo>
                  <a:pt x="23368" y="7143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1623492" y="4648950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1800923" y="4648950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1903994" y="4648903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1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5" y="60972"/>
                </a:lnTo>
                <a:lnTo>
                  <a:pt x="64515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2023516" y="4628376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9" y="83629"/>
                </a:lnTo>
                <a:lnTo>
                  <a:pt x="14224" y="76352"/>
                </a:lnTo>
                <a:lnTo>
                  <a:pt x="14224" y="57302"/>
                </a:lnTo>
                <a:lnTo>
                  <a:pt x="15836" y="49707"/>
                </a:lnTo>
                <a:lnTo>
                  <a:pt x="19050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2216374" y="4628278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30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5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7" y="8509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2296203" y="4627425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1" y="107086"/>
                </a:moveTo>
                <a:lnTo>
                  <a:pt x="34671" y="104101"/>
                </a:lnTo>
                <a:lnTo>
                  <a:pt x="30911" y="104101"/>
                </a:lnTo>
                <a:lnTo>
                  <a:pt x="28194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2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1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2356904" y="4638834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61"/>
                </a:lnTo>
                <a:lnTo>
                  <a:pt x="12573" y="86994"/>
                </a:lnTo>
                <a:lnTo>
                  <a:pt x="15049" y="89915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3"/>
                </a:lnTo>
                <a:lnTo>
                  <a:pt x="36626" y="85547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2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2445495" y="4686270"/>
            <a:ext cx="27332" cy="11166"/>
          </a:xfrm>
          <a:custGeom>
            <a:avLst/>
            <a:gdLst/>
            <a:ahLst/>
            <a:cxnLst/>
            <a:rect l="l" t="t" r="r" b="b"/>
            <a:pathLst>
              <a:path w="17424" h="17411">
                <a:moveTo>
                  <a:pt x="8712" y="0"/>
                </a:moveTo>
                <a:lnTo>
                  <a:pt x="4216" y="838"/>
                </a:lnTo>
                <a:lnTo>
                  <a:pt x="850" y="4216"/>
                </a:lnTo>
                <a:lnTo>
                  <a:pt x="0" y="8712"/>
                </a:lnTo>
                <a:lnTo>
                  <a:pt x="850" y="13195"/>
                </a:lnTo>
                <a:lnTo>
                  <a:pt x="4216" y="16573"/>
                </a:lnTo>
                <a:lnTo>
                  <a:pt x="8712" y="17411"/>
                </a:lnTo>
                <a:lnTo>
                  <a:pt x="13208" y="16573"/>
                </a:lnTo>
                <a:lnTo>
                  <a:pt x="16573" y="13195"/>
                </a:lnTo>
                <a:lnTo>
                  <a:pt x="17424" y="8712"/>
                </a:lnTo>
                <a:lnTo>
                  <a:pt x="16573" y="4216"/>
                </a:lnTo>
                <a:lnTo>
                  <a:pt x="13208" y="838"/>
                </a:lnTo>
                <a:lnTo>
                  <a:pt x="871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1358054" y="4770098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9" y="83629"/>
                </a:lnTo>
                <a:lnTo>
                  <a:pt x="14224" y="76352"/>
                </a:lnTo>
                <a:lnTo>
                  <a:pt x="14224" y="57302"/>
                </a:lnTo>
                <a:lnTo>
                  <a:pt x="15836" y="49707"/>
                </a:lnTo>
                <a:lnTo>
                  <a:pt x="19050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1498009" y="4827983"/>
            <a:ext cx="27332" cy="11166"/>
          </a:xfrm>
          <a:custGeom>
            <a:avLst/>
            <a:gdLst/>
            <a:ahLst/>
            <a:cxnLst/>
            <a:rect l="l" t="t" r="r" b="b"/>
            <a:pathLst>
              <a:path w="17424" h="17411">
                <a:moveTo>
                  <a:pt x="8712" y="0"/>
                </a:moveTo>
                <a:lnTo>
                  <a:pt x="4216" y="838"/>
                </a:lnTo>
                <a:lnTo>
                  <a:pt x="850" y="4216"/>
                </a:lnTo>
                <a:lnTo>
                  <a:pt x="0" y="8712"/>
                </a:lnTo>
                <a:lnTo>
                  <a:pt x="850" y="13195"/>
                </a:lnTo>
                <a:lnTo>
                  <a:pt x="4216" y="16573"/>
                </a:lnTo>
                <a:lnTo>
                  <a:pt x="8712" y="17411"/>
                </a:lnTo>
                <a:lnTo>
                  <a:pt x="13208" y="16573"/>
                </a:lnTo>
                <a:lnTo>
                  <a:pt x="16573" y="13195"/>
                </a:lnTo>
                <a:lnTo>
                  <a:pt x="17424" y="8712"/>
                </a:lnTo>
                <a:lnTo>
                  <a:pt x="16573" y="4216"/>
                </a:lnTo>
                <a:lnTo>
                  <a:pt x="13208" y="838"/>
                </a:lnTo>
                <a:lnTo>
                  <a:pt x="871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1626072" y="4811188"/>
            <a:ext cx="103671" cy="45522"/>
          </a:xfrm>
          <a:custGeom>
            <a:avLst/>
            <a:gdLst/>
            <a:ahLst/>
            <a:cxnLst/>
            <a:rect l="l" t="t" r="r" b="b"/>
            <a:pathLst>
              <a:path w="66090" h="70980">
                <a:moveTo>
                  <a:pt x="31394" y="0"/>
                </a:moveTo>
                <a:lnTo>
                  <a:pt x="28651" y="6616"/>
                </a:lnTo>
                <a:lnTo>
                  <a:pt x="66090" y="6616"/>
                </a:lnTo>
                <a:lnTo>
                  <a:pt x="63436" y="0"/>
                </a:lnTo>
                <a:lnTo>
                  <a:pt x="31394" y="0"/>
                </a:lnTo>
                <a:close/>
              </a:path>
              <a:path w="66090" h="70980">
                <a:moveTo>
                  <a:pt x="85521" y="41529"/>
                </a:moveTo>
                <a:lnTo>
                  <a:pt x="104546" y="41529"/>
                </a:lnTo>
                <a:lnTo>
                  <a:pt x="104546" y="37807"/>
                </a:lnTo>
                <a:lnTo>
                  <a:pt x="100825" y="37553"/>
                </a:lnTo>
                <a:lnTo>
                  <a:pt x="98196" y="36779"/>
                </a:lnTo>
                <a:lnTo>
                  <a:pt x="95122" y="34201"/>
                </a:lnTo>
                <a:lnTo>
                  <a:pt x="93408" y="31280"/>
                </a:lnTo>
                <a:lnTo>
                  <a:pt x="91528" y="26720"/>
                </a:lnTo>
                <a:lnTo>
                  <a:pt x="53949" y="-64363"/>
                </a:lnTo>
                <a:lnTo>
                  <a:pt x="50444" y="-64363"/>
                </a:lnTo>
                <a:lnTo>
                  <a:pt x="13919" y="23964"/>
                </a:lnTo>
                <a:lnTo>
                  <a:pt x="11582" y="29375"/>
                </a:lnTo>
                <a:lnTo>
                  <a:pt x="9626" y="32867"/>
                </a:lnTo>
                <a:lnTo>
                  <a:pt x="6400" y="36093"/>
                </a:lnTo>
                <a:lnTo>
                  <a:pt x="3721" y="37211"/>
                </a:lnTo>
                <a:lnTo>
                  <a:pt x="0" y="37807"/>
                </a:lnTo>
                <a:lnTo>
                  <a:pt x="0" y="41529"/>
                </a:lnTo>
                <a:lnTo>
                  <a:pt x="30937" y="41529"/>
                </a:lnTo>
                <a:lnTo>
                  <a:pt x="30937" y="37807"/>
                </a:lnTo>
                <a:lnTo>
                  <a:pt x="25679" y="37503"/>
                </a:lnTo>
                <a:lnTo>
                  <a:pt x="22377" y="36182"/>
                </a:lnTo>
                <a:lnTo>
                  <a:pt x="19697" y="31470"/>
                </a:lnTo>
                <a:lnTo>
                  <a:pt x="20091" y="27711"/>
                </a:lnTo>
                <a:lnTo>
                  <a:pt x="22224" y="22542"/>
                </a:lnTo>
                <a:lnTo>
                  <a:pt x="28651" y="6616"/>
                </a:lnTo>
                <a:lnTo>
                  <a:pt x="31394" y="0"/>
                </a:lnTo>
                <a:lnTo>
                  <a:pt x="47396" y="-39065"/>
                </a:lnTo>
                <a:lnTo>
                  <a:pt x="63436" y="0"/>
                </a:lnTo>
                <a:lnTo>
                  <a:pt x="66090" y="6616"/>
                </a:lnTo>
                <a:lnTo>
                  <a:pt x="74294" y="26720"/>
                </a:lnTo>
                <a:lnTo>
                  <a:pt x="75933" y="30683"/>
                </a:lnTo>
                <a:lnTo>
                  <a:pt x="76161" y="33528"/>
                </a:lnTo>
                <a:lnTo>
                  <a:pt x="73774" y="36944"/>
                </a:lnTo>
                <a:lnTo>
                  <a:pt x="70954" y="37807"/>
                </a:lnTo>
                <a:lnTo>
                  <a:pt x="66484" y="37807"/>
                </a:lnTo>
                <a:lnTo>
                  <a:pt x="66484" y="41529"/>
                </a:lnTo>
                <a:lnTo>
                  <a:pt x="85521" y="415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1887645" y="4770048"/>
            <a:ext cx="78331" cy="24573"/>
          </a:xfrm>
          <a:custGeom>
            <a:avLst/>
            <a:gdLst/>
            <a:ahLst/>
            <a:cxnLst/>
            <a:rect l="l" t="t" r="r" b="b"/>
            <a:pathLst>
              <a:path w="49936" h="38315">
                <a:moveTo>
                  <a:pt x="27978" y="19443"/>
                </a:moveTo>
                <a:lnTo>
                  <a:pt x="27978" y="28371"/>
                </a:lnTo>
                <a:lnTo>
                  <a:pt x="29146" y="31813"/>
                </a:lnTo>
                <a:lnTo>
                  <a:pt x="31483" y="34417"/>
                </a:lnTo>
                <a:lnTo>
                  <a:pt x="33807" y="37020"/>
                </a:lnTo>
                <a:lnTo>
                  <a:pt x="36893" y="38315"/>
                </a:lnTo>
                <a:lnTo>
                  <a:pt x="43535" y="38315"/>
                </a:lnTo>
                <a:lnTo>
                  <a:pt x="47447" y="35826"/>
                </a:lnTo>
                <a:lnTo>
                  <a:pt x="49936" y="31902"/>
                </a:lnTo>
                <a:lnTo>
                  <a:pt x="49936" y="26543"/>
                </a:lnTo>
                <a:lnTo>
                  <a:pt x="47891" y="23507"/>
                </a:lnTo>
                <a:lnTo>
                  <a:pt x="44424" y="21729"/>
                </a:lnTo>
                <a:lnTo>
                  <a:pt x="41605" y="21729"/>
                </a:lnTo>
                <a:lnTo>
                  <a:pt x="38176" y="21882"/>
                </a:lnTo>
                <a:lnTo>
                  <a:pt x="35623" y="21742"/>
                </a:lnTo>
                <a:lnTo>
                  <a:pt x="34759" y="18821"/>
                </a:lnTo>
                <a:lnTo>
                  <a:pt x="35598" y="14058"/>
                </a:lnTo>
                <a:lnTo>
                  <a:pt x="39916" y="8724"/>
                </a:lnTo>
                <a:lnTo>
                  <a:pt x="47701" y="2832"/>
                </a:lnTo>
                <a:lnTo>
                  <a:pt x="45250" y="0"/>
                </a:lnTo>
                <a:lnTo>
                  <a:pt x="39141" y="3873"/>
                </a:lnTo>
                <a:lnTo>
                  <a:pt x="34747" y="7683"/>
                </a:lnTo>
                <a:lnTo>
                  <a:pt x="32042" y="11455"/>
                </a:lnTo>
                <a:lnTo>
                  <a:pt x="29337" y="15227"/>
                </a:lnTo>
                <a:lnTo>
                  <a:pt x="27978" y="19443"/>
                </a:lnTo>
                <a:close/>
              </a:path>
              <a:path w="49936" h="38315">
                <a:moveTo>
                  <a:pt x="0" y="19443"/>
                </a:moveTo>
                <a:lnTo>
                  <a:pt x="0" y="28371"/>
                </a:lnTo>
                <a:lnTo>
                  <a:pt x="1168" y="31813"/>
                </a:lnTo>
                <a:lnTo>
                  <a:pt x="3505" y="34417"/>
                </a:lnTo>
                <a:lnTo>
                  <a:pt x="5829" y="37020"/>
                </a:lnTo>
                <a:lnTo>
                  <a:pt x="8915" y="38315"/>
                </a:lnTo>
                <a:lnTo>
                  <a:pt x="15557" y="38315"/>
                </a:lnTo>
                <a:lnTo>
                  <a:pt x="19469" y="35826"/>
                </a:lnTo>
                <a:lnTo>
                  <a:pt x="21958" y="31902"/>
                </a:lnTo>
                <a:lnTo>
                  <a:pt x="21958" y="26543"/>
                </a:lnTo>
                <a:lnTo>
                  <a:pt x="19913" y="23507"/>
                </a:lnTo>
                <a:lnTo>
                  <a:pt x="16446" y="21729"/>
                </a:lnTo>
                <a:lnTo>
                  <a:pt x="13627" y="21729"/>
                </a:lnTo>
                <a:lnTo>
                  <a:pt x="10198" y="21882"/>
                </a:lnTo>
                <a:lnTo>
                  <a:pt x="7645" y="21742"/>
                </a:lnTo>
                <a:lnTo>
                  <a:pt x="6781" y="18821"/>
                </a:lnTo>
                <a:lnTo>
                  <a:pt x="7620" y="14058"/>
                </a:lnTo>
                <a:lnTo>
                  <a:pt x="11938" y="8724"/>
                </a:lnTo>
                <a:lnTo>
                  <a:pt x="19723" y="2832"/>
                </a:lnTo>
                <a:lnTo>
                  <a:pt x="17272" y="0"/>
                </a:lnTo>
                <a:lnTo>
                  <a:pt x="11163" y="3873"/>
                </a:lnTo>
                <a:lnTo>
                  <a:pt x="6769" y="7683"/>
                </a:lnTo>
                <a:lnTo>
                  <a:pt x="4064" y="11455"/>
                </a:lnTo>
                <a:lnTo>
                  <a:pt x="1358" y="15227"/>
                </a:lnTo>
                <a:lnTo>
                  <a:pt x="0" y="1944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2000064" y="4790638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2086425" y="479066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4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2193369" y="4790663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3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2298311" y="4770097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2434634" y="4790663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3" y="75603"/>
                </a:moveTo>
                <a:lnTo>
                  <a:pt x="36194" y="75603"/>
                </a:lnTo>
                <a:lnTo>
                  <a:pt x="42087" y="73431"/>
                </a:lnTo>
                <a:lnTo>
                  <a:pt x="47370" y="69088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3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34"/>
                </a:lnTo>
                <a:lnTo>
                  <a:pt x="47078" y="59194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1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5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0" y="65811"/>
                </a:lnTo>
                <a:lnTo>
                  <a:pt x="13334" y="72339"/>
                </a:lnTo>
                <a:lnTo>
                  <a:pt x="20573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2535838" y="4770097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3"/>
                </a:lnTo>
                <a:lnTo>
                  <a:pt x="50291" y="96786"/>
                </a:lnTo>
                <a:lnTo>
                  <a:pt x="46964" y="101447"/>
                </a:lnTo>
                <a:lnTo>
                  <a:pt x="44246" y="102615"/>
                </a:lnTo>
                <a:lnTo>
                  <a:pt x="40487" y="102615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5"/>
                </a:lnTo>
                <a:lnTo>
                  <a:pt x="71386" y="102615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5" y="92963"/>
                </a:lnTo>
                <a:lnTo>
                  <a:pt x="64515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2659330" y="479066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2765212" y="4790663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4" y="75603"/>
                </a:moveTo>
                <a:lnTo>
                  <a:pt x="36195" y="75603"/>
                </a:lnTo>
                <a:lnTo>
                  <a:pt x="42087" y="73431"/>
                </a:lnTo>
                <a:lnTo>
                  <a:pt x="47371" y="69088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3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34"/>
                </a:lnTo>
                <a:lnTo>
                  <a:pt x="47078" y="59194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2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6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1" y="65811"/>
                </a:lnTo>
                <a:lnTo>
                  <a:pt x="13335" y="72339"/>
                </a:lnTo>
                <a:lnTo>
                  <a:pt x="20574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2868749" y="4770097"/>
            <a:ext cx="117078" cy="67716"/>
          </a:xfrm>
          <a:custGeom>
            <a:avLst/>
            <a:gdLst/>
            <a:ahLst/>
            <a:cxnLst/>
            <a:rect l="l" t="t" r="r" b="b"/>
            <a:pathLst>
              <a:path w="74637" h="105587">
                <a:moveTo>
                  <a:pt x="45326" y="37376"/>
                </a:moveTo>
                <a:lnTo>
                  <a:pt x="48221" y="39319"/>
                </a:lnTo>
                <a:lnTo>
                  <a:pt x="47053" y="42710"/>
                </a:lnTo>
                <a:lnTo>
                  <a:pt x="43535" y="45834"/>
                </a:lnTo>
                <a:lnTo>
                  <a:pt x="24041" y="63322"/>
                </a:lnTo>
                <a:lnTo>
                  <a:pt x="24041" y="0"/>
                </a:lnTo>
                <a:lnTo>
                  <a:pt x="11988" y="3492"/>
                </a:lnTo>
                <a:lnTo>
                  <a:pt x="0" y="6984"/>
                </a:lnTo>
                <a:lnTo>
                  <a:pt x="0" y="9969"/>
                </a:lnTo>
                <a:lnTo>
                  <a:pt x="4127" y="9715"/>
                </a:lnTo>
                <a:lnTo>
                  <a:pt x="6921" y="10198"/>
                </a:lnTo>
                <a:lnTo>
                  <a:pt x="8420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17" y="96786"/>
                </a:lnTo>
                <a:lnTo>
                  <a:pt x="6489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66" y="67195"/>
                </a:lnTo>
                <a:lnTo>
                  <a:pt x="46659" y="97624"/>
                </a:lnTo>
                <a:lnTo>
                  <a:pt x="47777" y="101714"/>
                </a:lnTo>
                <a:lnTo>
                  <a:pt x="44996" y="102755"/>
                </a:lnTo>
                <a:lnTo>
                  <a:pt x="41681" y="102615"/>
                </a:lnTo>
                <a:lnTo>
                  <a:pt x="41681" y="105587"/>
                </a:lnTo>
                <a:lnTo>
                  <a:pt x="74637" y="105587"/>
                </a:lnTo>
                <a:lnTo>
                  <a:pt x="74637" y="102615"/>
                </a:lnTo>
                <a:lnTo>
                  <a:pt x="70370" y="102260"/>
                </a:lnTo>
                <a:lnTo>
                  <a:pt x="67259" y="101523"/>
                </a:lnTo>
                <a:lnTo>
                  <a:pt x="63347" y="99237"/>
                </a:lnTo>
                <a:lnTo>
                  <a:pt x="60871" y="96659"/>
                </a:lnTo>
                <a:lnTo>
                  <a:pt x="57899" y="92646"/>
                </a:lnTo>
                <a:lnTo>
                  <a:pt x="34378" y="61239"/>
                </a:lnTo>
                <a:lnTo>
                  <a:pt x="51803" y="45758"/>
                </a:lnTo>
                <a:lnTo>
                  <a:pt x="55473" y="42481"/>
                </a:lnTo>
                <a:lnTo>
                  <a:pt x="58496" y="40347"/>
                </a:lnTo>
                <a:lnTo>
                  <a:pt x="63258" y="38366"/>
                </a:lnTo>
                <a:lnTo>
                  <a:pt x="67056" y="37630"/>
                </a:lnTo>
                <a:lnTo>
                  <a:pt x="72263" y="37122"/>
                </a:lnTo>
                <a:lnTo>
                  <a:pt x="72263" y="34150"/>
                </a:lnTo>
                <a:lnTo>
                  <a:pt x="40703" y="34150"/>
                </a:lnTo>
                <a:lnTo>
                  <a:pt x="40703" y="37122"/>
                </a:lnTo>
                <a:lnTo>
                  <a:pt x="45326" y="373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3007081" y="4770147"/>
            <a:ext cx="78331" cy="24573"/>
          </a:xfrm>
          <a:custGeom>
            <a:avLst/>
            <a:gdLst/>
            <a:ahLst/>
            <a:cxnLst/>
            <a:rect l="l" t="t" r="r" b="b"/>
            <a:pathLst>
              <a:path w="49936" h="38315">
                <a:moveTo>
                  <a:pt x="2044" y="14808"/>
                </a:moveTo>
                <a:lnTo>
                  <a:pt x="5499" y="16586"/>
                </a:lnTo>
                <a:lnTo>
                  <a:pt x="8331" y="16586"/>
                </a:lnTo>
                <a:lnTo>
                  <a:pt x="11760" y="16433"/>
                </a:lnTo>
                <a:lnTo>
                  <a:pt x="14312" y="16573"/>
                </a:lnTo>
                <a:lnTo>
                  <a:pt x="15176" y="19494"/>
                </a:lnTo>
                <a:lnTo>
                  <a:pt x="14338" y="24307"/>
                </a:lnTo>
                <a:lnTo>
                  <a:pt x="10020" y="29641"/>
                </a:lnTo>
                <a:lnTo>
                  <a:pt x="2235" y="35496"/>
                </a:lnTo>
                <a:lnTo>
                  <a:pt x="4686" y="38315"/>
                </a:lnTo>
                <a:lnTo>
                  <a:pt x="10782" y="34442"/>
                </a:lnTo>
                <a:lnTo>
                  <a:pt x="15189" y="30632"/>
                </a:lnTo>
                <a:lnTo>
                  <a:pt x="17894" y="26860"/>
                </a:lnTo>
                <a:lnTo>
                  <a:pt x="20599" y="23088"/>
                </a:lnTo>
                <a:lnTo>
                  <a:pt x="21945" y="18872"/>
                </a:lnTo>
                <a:lnTo>
                  <a:pt x="21945" y="9944"/>
                </a:lnTo>
                <a:lnTo>
                  <a:pt x="20789" y="6502"/>
                </a:lnTo>
                <a:lnTo>
                  <a:pt x="18453" y="3898"/>
                </a:lnTo>
                <a:lnTo>
                  <a:pt x="16116" y="1295"/>
                </a:lnTo>
                <a:lnTo>
                  <a:pt x="13042" y="0"/>
                </a:lnTo>
                <a:lnTo>
                  <a:pt x="6400" y="0"/>
                </a:lnTo>
                <a:lnTo>
                  <a:pt x="2489" y="2489"/>
                </a:lnTo>
                <a:lnTo>
                  <a:pt x="0" y="6413"/>
                </a:lnTo>
                <a:lnTo>
                  <a:pt x="0" y="11772"/>
                </a:lnTo>
                <a:lnTo>
                  <a:pt x="2044" y="14808"/>
                </a:lnTo>
                <a:close/>
              </a:path>
              <a:path w="49936" h="38315">
                <a:moveTo>
                  <a:pt x="30022" y="14808"/>
                </a:moveTo>
                <a:lnTo>
                  <a:pt x="33489" y="16586"/>
                </a:lnTo>
                <a:lnTo>
                  <a:pt x="36309" y="16586"/>
                </a:lnTo>
                <a:lnTo>
                  <a:pt x="39738" y="16433"/>
                </a:lnTo>
                <a:lnTo>
                  <a:pt x="42291" y="16573"/>
                </a:lnTo>
                <a:lnTo>
                  <a:pt x="43154" y="19494"/>
                </a:lnTo>
                <a:lnTo>
                  <a:pt x="42316" y="24307"/>
                </a:lnTo>
                <a:lnTo>
                  <a:pt x="37998" y="29641"/>
                </a:lnTo>
                <a:lnTo>
                  <a:pt x="30213" y="35496"/>
                </a:lnTo>
                <a:lnTo>
                  <a:pt x="32664" y="38315"/>
                </a:lnTo>
                <a:lnTo>
                  <a:pt x="38773" y="34442"/>
                </a:lnTo>
                <a:lnTo>
                  <a:pt x="43167" y="30632"/>
                </a:lnTo>
                <a:lnTo>
                  <a:pt x="45872" y="26860"/>
                </a:lnTo>
                <a:lnTo>
                  <a:pt x="48577" y="23088"/>
                </a:lnTo>
                <a:lnTo>
                  <a:pt x="49936" y="18872"/>
                </a:lnTo>
                <a:lnTo>
                  <a:pt x="49936" y="9944"/>
                </a:lnTo>
                <a:lnTo>
                  <a:pt x="48768" y="6502"/>
                </a:lnTo>
                <a:lnTo>
                  <a:pt x="46431" y="3898"/>
                </a:lnTo>
                <a:lnTo>
                  <a:pt x="44107" y="1295"/>
                </a:lnTo>
                <a:lnTo>
                  <a:pt x="41021" y="0"/>
                </a:lnTo>
                <a:lnTo>
                  <a:pt x="34378" y="0"/>
                </a:lnTo>
                <a:lnTo>
                  <a:pt x="30467" y="2489"/>
                </a:lnTo>
                <a:lnTo>
                  <a:pt x="27978" y="6413"/>
                </a:lnTo>
                <a:lnTo>
                  <a:pt x="27978" y="11772"/>
                </a:lnTo>
                <a:lnTo>
                  <a:pt x="30022" y="1480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3190000" y="4790638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3271920" y="4770097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3"/>
                </a:lnTo>
                <a:lnTo>
                  <a:pt x="50291" y="96786"/>
                </a:lnTo>
                <a:lnTo>
                  <a:pt x="46964" y="101447"/>
                </a:lnTo>
                <a:lnTo>
                  <a:pt x="44246" y="102615"/>
                </a:lnTo>
                <a:lnTo>
                  <a:pt x="40487" y="102615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5"/>
                </a:lnTo>
                <a:lnTo>
                  <a:pt x="71386" y="102615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5" y="92963"/>
                </a:lnTo>
                <a:lnTo>
                  <a:pt x="64515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3396130" y="4819807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3507591" y="4792007"/>
            <a:ext cx="117895" cy="47240"/>
          </a:xfrm>
          <a:custGeom>
            <a:avLst/>
            <a:gdLst/>
            <a:ahLst/>
            <a:cxnLst/>
            <a:rect l="l" t="t" r="r" b="b"/>
            <a:pathLst>
              <a:path w="75158" h="73659">
                <a:moveTo>
                  <a:pt x="24041" y="53682"/>
                </a:moveTo>
                <a:lnTo>
                  <a:pt x="24041" y="0"/>
                </a:lnTo>
                <a:lnTo>
                  <a:pt x="0" y="0"/>
                </a:lnTo>
                <a:lnTo>
                  <a:pt x="0" y="2971"/>
                </a:lnTo>
                <a:lnTo>
                  <a:pt x="3771" y="2971"/>
                </a:lnTo>
                <a:lnTo>
                  <a:pt x="6489" y="3898"/>
                </a:lnTo>
                <a:lnTo>
                  <a:pt x="9817" y="7632"/>
                </a:lnTo>
                <a:lnTo>
                  <a:pt x="10642" y="10667"/>
                </a:lnTo>
                <a:lnTo>
                  <a:pt x="10642" y="56883"/>
                </a:lnTo>
                <a:lnTo>
                  <a:pt x="12153" y="62966"/>
                </a:lnTo>
                <a:lnTo>
                  <a:pt x="15189" y="67195"/>
                </a:lnTo>
                <a:lnTo>
                  <a:pt x="18211" y="71412"/>
                </a:lnTo>
                <a:lnTo>
                  <a:pt x="22555" y="73520"/>
                </a:lnTo>
                <a:lnTo>
                  <a:pt x="29559" y="73490"/>
                </a:lnTo>
                <a:lnTo>
                  <a:pt x="41641" y="70075"/>
                </a:lnTo>
                <a:lnTo>
                  <a:pt x="51803" y="61010"/>
                </a:lnTo>
                <a:lnTo>
                  <a:pt x="51803" y="73659"/>
                </a:lnTo>
                <a:lnTo>
                  <a:pt x="63474" y="69938"/>
                </a:lnTo>
                <a:lnTo>
                  <a:pt x="75158" y="66217"/>
                </a:lnTo>
                <a:lnTo>
                  <a:pt x="75158" y="63245"/>
                </a:lnTo>
                <a:lnTo>
                  <a:pt x="70891" y="63499"/>
                </a:lnTo>
                <a:lnTo>
                  <a:pt x="68059" y="62991"/>
                </a:lnTo>
                <a:lnTo>
                  <a:pt x="65227" y="60515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71"/>
                </a:lnTo>
                <a:lnTo>
                  <a:pt x="44259" y="2971"/>
                </a:lnTo>
                <a:lnTo>
                  <a:pt x="46977" y="3784"/>
                </a:lnTo>
                <a:lnTo>
                  <a:pt x="50292" y="7073"/>
                </a:lnTo>
                <a:lnTo>
                  <a:pt x="51130" y="9728"/>
                </a:lnTo>
                <a:lnTo>
                  <a:pt x="51130" y="54673"/>
                </a:lnTo>
                <a:lnTo>
                  <a:pt x="46062" y="60642"/>
                </a:lnTo>
                <a:lnTo>
                  <a:pt x="40665" y="63614"/>
                </a:lnTo>
                <a:lnTo>
                  <a:pt x="31140" y="63614"/>
                </a:lnTo>
                <a:lnTo>
                  <a:pt x="28384" y="62407"/>
                </a:lnTo>
                <a:lnTo>
                  <a:pt x="24904" y="57543"/>
                </a:lnTo>
                <a:lnTo>
                  <a:pt x="24041" y="53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3633894" y="4770097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3698562" y="4770098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9" y="83629"/>
                </a:lnTo>
                <a:lnTo>
                  <a:pt x="14224" y="76352"/>
                </a:lnTo>
                <a:lnTo>
                  <a:pt x="14224" y="57302"/>
                </a:lnTo>
                <a:lnTo>
                  <a:pt x="15836" y="49707"/>
                </a:lnTo>
                <a:lnTo>
                  <a:pt x="19050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3883453" y="4770098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24041" y="43535"/>
                </a:moveTo>
                <a:lnTo>
                  <a:pt x="24041" y="0"/>
                </a:lnTo>
                <a:lnTo>
                  <a:pt x="11988" y="3492"/>
                </a:lnTo>
                <a:lnTo>
                  <a:pt x="0" y="6997"/>
                </a:lnTo>
                <a:lnTo>
                  <a:pt x="0" y="9969"/>
                </a:lnTo>
                <a:lnTo>
                  <a:pt x="4127" y="9524"/>
                </a:lnTo>
                <a:lnTo>
                  <a:pt x="6921" y="9969"/>
                </a:lnTo>
                <a:lnTo>
                  <a:pt x="9906" y="12649"/>
                </a:lnTo>
                <a:lnTo>
                  <a:pt x="10642" y="15379"/>
                </a:lnTo>
                <a:lnTo>
                  <a:pt x="10642" y="98602"/>
                </a:lnTo>
                <a:lnTo>
                  <a:pt x="12928" y="101282"/>
                </a:lnTo>
                <a:lnTo>
                  <a:pt x="16383" y="103466"/>
                </a:lnTo>
                <a:lnTo>
                  <a:pt x="20993" y="105143"/>
                </a:lnTo>
                <a:lnTo>
                  <a:pt x="24041" y="96812"/>
                </a:lnTo>
                <a:lnTo>
                  <a:pt x="24041" y="54889"/>
                </a:lnTo>
                <a:lnTo>
                  <a:pt x="25044" y="51193"/>
                </a:lnTo>
                <a:lnTo>
                  <a:pt x="27533" y="46951"/>
                </a:lnTo>
                <a:lnTo>
                  <a:pt x="30861" y="43687"/>
                </a:lnTo>
                <a:lnTo>
                  <a:pt x="34912" y="42049"/>
                </a:lnTo>
                <a:lnTo>
                  <a:pt x="44881" y="42049"/>
                </a:lnTo>
                <a:lnTo>
                  <a:pt x="49123" y="44869"/>
                </a:lnTo>
                <a:lnTo>
                  <a:pt x="52387" y="50533"/>
                </a:lnTo>
                <a:lnTo>
                  <a:pt x="55664" y="56184"/>
                </a:lnTo>
                <a:lnTo>
                  <a:pt x="57302" y="63474"/>
                </a:lnTo>
                <a:lnTo>
                  <a:pt x="57302" y="82524"/>
                </a:lnTo>
                <a:lnTo>
                  <a:pt x="55638" y="90106"/>
                </a:lnTo>
                <a:lnTo>
                  <a:pt x="52324" y="95135"/>
                </a:lnTo>
                <a:lnTo>
                  <a:pt x="51168" y="104371"/>
                </a:lnTo>
                <a:lnTo>
                  <a:pt x="61429" y="96735"/>
                </a:lnTo>
                <a:lnTo>
                  <a:pt x="64231" y="93314"/>
                </a:lnTo>
                <a:lnTo>
                  <a:pt x="69695" y="82092"/>
                </a:lnTo>
                <a:lnTo>
                  <a:pt x="71513" y="68605"/>
                </a:lnTo>
                <a:lnTo>
                  <a:pt x="71476" y="66361"/>
                </a:lnTo>
                <a:lnTo>
                  <a:pt x="69382" y="53073"/>
                </a:lnTo>
                <a:lnTo>
                  <a:pt x="64071" y="42303"/>
                </a:lnTo>
                <a:lnTo>
                  <a:pt x="59118" y="35483"/>
                </a:lnTo>
                <a:lnTo>
                  <a:pt x="52743" y="32067"/>
                </a:lnTo>
                <a:lnTo>
                  <a:pt x="37261" y="32067"/>
                </a:lnTo>
                <a:lnTo>
                  <a:pt x="30391" y="35763"/>
                </a:lnTo>
                <a:lnTo>
                  <a:pt x="24333" y="43167"/>
                </a:lnTo>
                <a:lnTo>
                  <a:pt x="24041" y="43535"/>
                </a:lnTo>
                <a:close/>
              </a:path>
              <a:path w="71513" h="107683">
                <a:moveTo>
                  <a:pt x="52324" y="95135"/>
                </a:moveTo>
                <a:lnTo>
                  <a:pt x="48996" y="100177"/>
                </a:lnTo>
                <a:lnTo>
                  <a:pt x="43980" y="102692"/>
                </a:lnTo>
                <a:lnTo>
                  <a:pt x="31927" y="102641"/>
                </a:lnTo>
                <a:lnTo>
                  <a:pt x="27508" y="100685"/>
                </a:lnTo>
                <a:lnTo>
                  <a:pt x="24041" y="96812"/>
                </a:lnTo>
                <a:lnTo>
                  <a:pt x="20993" y="105143"/>
                </a:lnTo>
                <a:lnTo>
                  <a:pt x="25603" y="106832"/>
                </a:lnTo>
                <a:lnTo>
                  <a:pt x="30416" y="107683"/>
                </a:lnTo>
                <a:lnTo>
                  <a:pt x="38542" y="107574"/>
                </a:lnTo>
                <a:lnTo>
                  <a:pt x="51168" y="104371"/>
                </a:lnTo>
                <a:lnTo>
                  <a:pt x="52324" y="951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4008238" y="479066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4178214" y="4790625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8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5" y="14579"/>
                </a:lnTo>
                <a:lnTo>
                  <a:pt x="30962" y="11557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6" y="62357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8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1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9969"/>
                </a:lnTo>
                <a:lnTo>
                  <a:pt x="7111" y="10414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4303556" y="479066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4409201" y="4790616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4499687" y="4770000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29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4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6" y="8508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4577518" y="4819807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4695776" y="4790616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4781454" y="4790616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1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6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0" y="73596"/>
                </a:lnTo>
                <a:lnTo>
                  <a:pt x="75310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8" y="14731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4969156" y="479066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5073847" y="4770098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9" y="83629"/>
                </a:lnTo>
                <a:lnTo>
                  <a:pt x="14224" y="76352"/>
                </a:lnTo>
                <a:lnTo>
                  <a:pt x="14224" y="57302"/>
                </a:lnTo>
                <a:lnTo>
                  <a:pt x="15836" y="49707"/>
                </a:lnTo>
                <a:lnTo>
                  <a:pt x="19050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5258760" y="4770098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24041" y="43535"/>
                </a:moveTo>
                <a:lnTo>
                  <a:pt x="24041" y="0"/>
                </a:lnTo>
                <a:lnTo>
                  <a:pt x="11988" y="3492"/>
                </a:lnTo>
                <a:lnTo>
                  <a:pt x="0" y="6997"/>
                </a:lnTo>
                <a:lnTo>
                  <a:pt x="0" y="9969"/>
                </a:lnTo>
                <a:lnTo>
                  <a:pt x="4127" y="9524"/>
                </a:lnTo>
                <a:lnTo>
                  <a:pt x="6921" y="9969"/>
                </a:lnTo>
                <a:lnTo>
                  <a:pt x="9905" y="12649"/>
                </a:lnTo>
                <a:lnTo>
                  <a:pt x="10642" y="15379"/>
                </a:lnTo>
                <a:lnTo>
                  <a:pt x="10642" y="98602"/>
                </a:lnTo>
                <a:lnTo>
                  <a:pt x="12928" y="101282"/>
                </a:lnTo>
                <a:lnTo>
                  <a:pt x="16382" y="103466"/>
                </a:lnTo>
                <a:lnTo>
                  <a:pt x="20993" y="105143"/>
                </a:lnTo>
                <a:lnTo>
                  <a:pt x="24041" y="96812"/>
                </a:lnTo>
                <a:lnTo>
                  <a:pt x="24041" y="54889"/>
                </a:lnTo>
                <a:lnTo>
                  <a:pt x="25044" y="51193"/>
                </a:lnTo>
                <a:lnTo>
                  <a:pt x="27533" y="46951"/>
                </a:lnTo>
                <a:lnTo>
                  <a:pt x="30860" y="43687"/>
                </a:lnTo>
                <a:lnTo>
                  <a:pt x="34912" y="42049"/>
                </a:lnTo>
                <a:lnTo>
                  <a:pt x="44881" y="42049"/>
                </a:lnTo>
                <a:lnTo>
                  <a:pt x="49123" y="44869"/>
                </a:lnTo>
                <a:lnTo>
                  <a:pt x="52387" y="50533"/>
                </a:lnTo>
                <a:lnTo>
                  <a:pt x="55664" y="56184"/>
                </a:lnTo>
                <a:lnTo>
                  <a:pt x="57302" y="63474"/>
                </a:lnTo>
                <a:lnTo>
                  <a:pt x="57302" y="82524"/>
                </a:lnTo>
                <a:lnTo>
                  <a:pt x="55638" y="90106"/>
                </a:lnTo>
                <a:lnTo>
                  <a:pt x="52323" y="95135"/>
                </a:lnTo>
                <a:lnTo>
                  <a:pt x="51168" y="104371"/>
                </a:lnTo>
                <a:lnTo>
                  <a:pt x="61429" y="96735"/>
                </a:lnTo>
                <a:lnTo>
                  <a:pt x="64231" y="93314"/>
                </a:lnTo>
                <a:lnTo>
                  <a:pt x="69695" y="82092"/>
                </a:lnTo>
                <a:lnTo>
                  <a:pt x="71513" y="68605"/>
                </a:lnTo>
                <a:lnTo>
                  <a:pt x="71476" y="66361"/>
                </a:lnTo>
                <a:lnTo>
                  <a:pt x="69382" y="53073"/>
                </a:lnTo>
                <a:lnTo>
                  <a:pt x="64071" y="42303"/>
                </a:lnTo>
                <a:lnTo>
                  <a:pt x="59118" y="35483"/>
                </a:lnTo>
                <a:lnTo>
                  <a:pt x="52743" y="32067"/>
                </a:lnTo>
                <a:lnTo>
                  <a:pt x="37261" y="32067"/>
                </a:lnTo>
                <a:lnTo>
                  <a:pt x="30391" y="35763"/>
                </a:lnTo>
                <a:lnTo>
                  <a:pt x="24333" y="43167"/>
                </a:lnTo>
                <a:lnTo>
                  <a:pt x="24041" y="43535"/>
                </a:lnTo>
                <a:close/>
              </a:path>
              <a:path w="71513" h="107683">
                <a:moveTo>
                  <a:pt x="52323" y="95135"/>
                </a:moveTo>
                <a:lnTo>
                  <a:pt x="48996" y="100177"/>
                </a:lnTo>
                <a:lnTo>
                  <a:pt x="43980" y="102692"/>
                </a:lnTo>
                <a:lnTo>
                  <a:pt x="31927" y="102641"/>
                </a:lnTo>
                <a:lnTo>
                  <a:pt x="27508" y="100685"/>
                </a:lnTo>
                <a:lnTo>
                  <a:pt x="24041" y="96812"/>
                </a:lnTo>
                <a:lnTo>
                  <a:pt x="20993" y="105143"/>
                </a:lnTo>
                <a:lnTo>
                  <a:pt x="25603" y="106832"/>
                </a:lnTo>
                <a:lnTo>
                  <a:pt x="30416" y="107683"/>
                </a:lnTo>
                <a:lnTo>
                  <a:pt x="38542" y="107574"/>
                </a:lnTo>
                <a:lnTo>
                  <a:pt x="51168" y="104371"/>
                </a:lnTo>
                <a:lnTo>
                  <a:pt x="52323" y="951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5383525" y="479066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5491519" y="4770000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29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4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6" y="8508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5569375" y="4819807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5687608" y="4790616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5775860" y="479066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5952105" y="479066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6059049" y="4790663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3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6163733" y="4790663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3" y="75603"/>
                </a:moveTo>
                <a:lnTo>
                  <a:pt x="36194" y="75603"/>
                </a:lnTo>
                <a:lnTo>
                  <a:pt x="42087" y="73431"/>
                </a:lnTo>
                <a:lnTo>
                  <a:pt x="47370" y="69088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3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34"/>
                </a:lnTo>
                <a:lnTo>
                  <a:pt x="47078" y="59194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1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5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0" y="65811"/>
                </a:lnTo>
                <a:lnTo>
                  <a:pt x="13334" y="72339"/>
                </a:lnTo>
                <a:lnTo>
                  <a:pt x="20573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6264954" y="4770097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3"/>
                </a:lnTo>
                <a:lnTo>
                  <a:pt x="50292" y="96786"/>
                </a:lnTo>
                <a:lnTo>
                  <a:pt x="46964" y="101447"/>
                </a:lnTo>
                <a:lnTo>
                  <a:pt x="44246" y="102615"/>
                </a:lnTo>
                <a:lnTo>
                  <a:pt x="40487" y="102615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5"/>
                </a:lnTo>
                <a:lnTo>
                  <a:pt x="71386" y="102615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6" y="92963"/>
                </a:lnTo>
                <a:lnTo>
                  <a:pt x="64516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6460464" y="4771433"/>
            <a:ext cx="164232" cy="67912"/>
          </a:xfrm>
          <a:custGeom>
            <a:avLst/>
            <a:gdLst/>
            <a:ahLst/>
            <a:cxnLst/>
            <a:rect l="l" t="t" r="r" b="b"/>
            <a:pathLst>
              <a:path w="104698" h="105892">
                <a:moveTo>
                  <a:pt x="3822" y="3962"/>
                </a:moveTo>
                <a:lnTo>
                  <a:pt x="6743" y="4737"/>
                </a:lnTo>
                <a:lnTo>
                  <a:pt x="8775" y="6019"/>
                </a:lnTo>
                <a:lnTo>
                  <a:pt x="12255" y="8928"/>
                </a:lnTo>
                <a:lnTo>
                  <a:pt x="14579" y="11747"/>
                </a:lnTo>
                <a:lnTo>
                  <a:pt x="14579" y="87033"/>
                </a:lnTo>
                <a:lnTo>
                  <a:pt x="13792" y="93040"/>
                </a:lnTo>
                <a:lnTo>
                  <a:pt x="12204" y="95618"/>
                </a:lnTo>
                <a:lnTo>
                  <a:pt x="10617" y="98196"/>
                </a:lnTo>
                <a:lnTo>
                  <a:pt x="6870" y="99580"/>
                </a:lnTo>
                <a:lnTo>
                  <a:pt x="965" y="99783"/>
                </a:lnTo>
                <a:lnTo>
                  <a:pt x="965" y="103504"/>
                </a:lnTo>
                <a:lnTo>
                  <a:pt x="35788" y="103504"/>
                </a:lnTo>
                <a:lnTo>
                  <a:pt x="35788" y="99783"/>
                </a:lnTo>
                <a:lnTo>
                  <a:pt x="29883" y="99580"/>
                </a:lnTo>
                <a:lnTo>
                  <a:pt x="26136" y="98196"/>
                </a:lnTo>
                <a:lnTo>
                  <a:pt x="24549" y="95630"/>
                </a:lnTo>
                <a:lnTo>
                  <a:pt x="22961" y="93052"/>
                </a:lnTo>
                <a:lnTo>
                  <a:pt x="22174" y="87045"/>
                </a:lnTo>
                <a:lnTo>
                  <a:pt x="22174" y="21120"/>
                </a:lnTo>
                <a:lnTo>
                  <a:pt x="88252" y="105892"/>
                </a:lnTo>
                <a:lnTo>
                  <a:pt x="91084" y="105892"/>
                </a:lnTo>
                <a:lnTo>
                  <a:pt x="91084" y="16471"/>
                </a:lnTo>
                <a:lnTo>
                  <a:pt x="91871" y="10464"/>
                </a:lnTo>
                <a:lnTo>
                  <a:pt x="93459" y="7886"/>
                </a:lnTo>
                <a:lnTo>
                  <a:pt x="95046" y="5308"/>
                </a:lnTo>
                <a:lnTo>
                  <a:pt x="98793" y="3911"/>
                </a:lnTo>
                <a:lnTo>
                  <a:pt x="104698" y="3721"/>
                </a:lnTo>
                <a:lnTo>
                  <a:pt x="104698" y="0"/>
                </a:lnTo>
                <a:lnTo>
                  <a:pt x="69875" y="0"/>
                </a:lnTo>
                <a:lnTo>
                  <a:pt x="69875" y="3721"/>
                </a:lnTo>
                <a:lnTo>
                  <a:pt x="75780" y="3911"/>
                </a:lnTo>
                <a:lnTo>
                  <a:pt x="79527" y="5308"/>
                </a:lnTo>
                <a:lnTo>
                  <a:pt x="81114" y="7886"/>
                </a:lnTo>
                <a:lnTo>
                  <a:pt x="82702" y="10464"/>
                </a:lnTo>
                <a:lnTo>
                  <a:pt x="83489" y="16471"/>
                </a:lnTo>
                <a:lnTo>
                  <a:pt x="83489" y="73507"/>
                </a:lnTo>
                <a:lnTo>
                  <a:pt x="26187" y="0"/>
                </a:lnTo>
                <a:lnTo>
                  <a:pt x="0" y="0"/>
                </a:lnTo>
                <a:lnTo>
                  <a:pt x="0" y="3721"/>
                </a:lnTo>
                <a:lnTo>
                  <a:pt x="3822" y="396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6638822" y="4814430"/>
            <a:ext cx="61158" cy="0"/>
          </a:xfrm>
          <a:custGeom>
            <a:avLst/>
            <a:gdLst/>
            <a:ahLst/>
            <a:cxnLst/>
            <a:rect l="l" t="t" r="r" b="b"/>
            <a:pathLst>
              <a:path w="38988">
                <a:moveTo>
                  <a:pt x="0" y="0"/>
                </a:moveTo>
                <a:lnTo>
                  <a:pt x="38988" y="0"/>
                </a:lnTo>
              </a:path>
            </a:pathLst>
          </a:custGeom>
          <a:ln w="10947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6716457" y="4770097"/>
            <a:ext cx="104467" cy="69052"/>
          </a:xfrm>
          <a:custGeom>
            <a:avLst/>
            <a:gdLst/>
            <a:ahLst/>
            <a:cxnLst/>
            <a:rect l="l" t="t" r="r" b="b"/>
            <a:pathLst>
              <a:path w="66598" h="107670">
                <a:moveTo>
                  <a:pt x="2451" y="54165"/>
                </a:moveTo>
                <a:lnTo>
                  <a:pt x="7327" y="59816"/>
                </a:lnTo>
                <a:lnTo>
                  <a:pt x="12217" y="65481"/>
                </a:lnTo>
                <a:lnTo>
                  <a:pt x="18656" y="68300"/>
                </a:lnTo>
                <a:lnTo>
                  <a:pt x="34924" y="68300"/>
                </a:lnTo>
                <a:lnTo>
                  <a:pt x="42367" y="66027"/>
                </a:lnTo>
                <a:lnTo>
                  <a:pt x="48971" y="61455"/>
                </a:lnTo>
                <a:lnTo>
                  <a:pt x="46634" y="69646"/>
                </a:lnTo>
                <a:lnTo>
                  <a:pt x="43192" y="76885"/>
                </a:lnTo>
                <a:lnTo>
                  <a:pt x="38620" y="83184"/>
                </a:lnTo>
                <a:lnTo>
                  <a:pt x="36316" y="86096"/>
                </a:lnTo>
                <a:lnTo>
                  <a:pt x="26970" y="94740"/>
                </a:lnTo>
                <a:lnTo>
                  <a:pt x="15756" y="100814"/>
                </a:lnTo>
                <a:lnTo>
                  <a:pt x="2679" y="104317"/>
                </a:lnTo>
                <a:lnTo>
                  <a:pt x="2679" y="107670"/>
                </a:lnTo>
                <a:lnTo>
                  <a:pt x="14981" y="106736"/>
                </a:lnTo>
                <a:lnTo>
                  <a:pt x="27571" y="103443"/>
                </a:lnTo>
                <a:lnTo>
                  <a:pt x="38799" y="97777"/>
                </a:lnTo>
                <a:lnTo>
                  <a:pt x="48666" y="89738"/>
                </a:lnTo>
                <a:lnTo>
                  <a:pt x="56039" y="80809"/>
                </a:lnTo>
                <a:lnTo>
                  <a:pt x="61907" y="69702"/>
                </a:lnTo>
                <a:lnTo>
                  <a:pt x="65426" y="57247"/>
                </a:lnTo>
                <a:lnTo>
                  <a:pt x="66598" y="43446"/>
                </a:lnTo>
                <a:lnTo>
                  <a:pt x="66105" y="34917"/>
                </a:lnTo>
                <a:lnTo>
                  <a:pt x="63021" y="22292"/>
                </a:lnTo>
                <a:lnTo>
                  <a:pt x="57111" y="11937"/>
                </a:lnTo>
                <a:lnTo>
                  <a:pt x="55427" y="9963"/>
                </a:lnTo>
                <a:lnTo>
                  <a:pt x="44995" y="2489"/>
                </a:lnTo>
                <a:lnTo>
                  <a:pt x="37363" y="5575"/>
                </a:lnTo>
                <a:lnTo>
                  <a:pt x="42024" y="8737"/>
                </a:lnTo>
                <a:lnTo>
                  <a:pt x="45846" y="15062"/>
                </a:lnTo>
                <a:lnTo>
                  <a:pt x="49656" y="21386"/>
                </a:lnTo>
                <a:lnTo>
                  <a:pt x="51574" y="29133"/>
                </a:lnTo>
                <a:lnTo>
                  <a:pt x="51625" y="43929"/>
                </a:lnTo>
                <a:lnTo>
                  <a:pt x="51193" y="49161"/>
                </a:lnTo>
                <a:lnTo>
                  <a:pt x="50304" y="54013"/>
                </a:lnTo>
                <a:lnTo>
                  <a:pt x="50152" y="54165"/>
                </a:lnTo>
                <a:lnTo>
                  <a:pt x="45199" y="58381"/>
                </a:lnTo>
                <a:lnTo>
                  <a:pt x="39585" y="60490"/>
                </a:lnTo>
                <a:lnTo>
                  <a:pt x="27927" y="60490"/>
                </a:lnTo>
                <a:lnTo>
                  <a:pt x="23533" y="57683"/>
                </a:lnTo>
                <a:lnTo>
                  <a:pt x="20129" y="52044"/>
                </a:lnTo>
                <a:lnTo>
                  <a:pt x="16738" y="46418"/>
                </a:lnTo>
                <a:lnTo>
                  <a:pt x="15036" y="39166"/>
                </a:lnTo>
                <a:lnTo>
                  <a:pt x="15036" y="22491"/>
                </a:lnTo>
                <a:lnTo>
                  <a:pt x="16509" y="16421"/>
                </a:lnTo>
                <a:lnTo>
                  <a:pt x="19456" y="12090"/>
                </a:lnTo>
                <a:lnTo>
                  <a:pt x="22415" y="7746"/>
                </a:lnTo>
                <a:lnTo>
                  <a:pt x="22377" y="0"/>
                </a:lnTo>
                <a:lnTo>
                  <a:pt x="14643" y="3428"/>
                </a:lnTo>
                <a:lnTo>
                  <a:pt x="8788" y="10299"/>
                </a:lnTo>
                <a:lnTo>
                  <a:pt x="6938" y="12680"/>
                </a:lnTo>
                <a:lnTo>
                  <a:pt x="1735" y="23790"/>
                </a:lnTo>
                <a:lnTo>
                  <a:pt x="0" y="37503"/>
                </a:lnTo>
                <a:lnTo>
                  <a:pt x="0" y="46723"/>
                </a:lnTo>
                <a:lnTo>
                  <a:pt x="2451" y="54165"/>
                </a:lnTo>
                <a:close/>
              </a:path>
              <a:path w="66598" h="107670">
                <a:moveTo>
                  <a:pt x="32003" y="0"/>
                </a:moveTo>
                <a:lnTo>
                  <a:pt x="22377" y="0"/>
                </a:lnTo>
                <a:lnTo>
                  <a:pt x="22415" y="7746"/>
                </a:lnTo>
                <a:lnTo>
                  <a:pt x="26542" y="5575"/>
                </a:lnTo>
                <a:lnTo>
                  <a:pt x="37363" y="5575"/>
                </a:lnTo>
                <a:lnTo>
                  <a:pt x="44995" y="2489"/>
                </a:lnTo>
                <a:lnTo>
                  <a:pt x="3200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6834692" y="4771433"/>
            <a:ext cx="98990" cy="67724"/>
          </a:xfrm>
          <a:custGeom>
            <a:avLst/>
            <a:gdLst/>
            <a:ahLst/>
            <a:cxnLst/>
            <a:rect l="l" t="t" r="r" b="b"/>
            <a:pathLst>
              <a:path w="63106" h="105600">
                <a:moveTo>
                  <a:pt x="56108" y="13690"/>
                </a:moveTo>
                <a:lnTo>
                  <a:pt x="63106" y="0"/>
                </a:lnTo>
                <a:lnTo>
                  <a:pt x="23139" y="0"/>
                </a:lnTo>
                <a:lnTo>
                  <a:pt x="4317" y="39065"/>
                </a:lnTo>
                <a:lnTo>
                  <a:pt x="13398" y="40487"/>
                </a:lnTo>
                <a:lnTo>
                  <a:pt x="18723" y="41456"/>
                </a:lnTo>
                <a:lnTo>
                  <a:pt x="31799" y="45504"/>
                </a:lnTo>
                <a:lnTo>
                  <a:pt x="41071" y="51346"/>
                </a:lnTo>
                <a:lnTo>
                  <a:pt x="46837" y="56603"/>
                </a:lnTo>
                <a:lnTo>
                  <a:pt x="49631" y="63944"/>
                </a:lnTo>
                <a:lnTo>
                  <a:pt x="49479" y="73367"/>
                </a:lnTo>
                <a:lnTo>
                  <a:pt x="49530" y="77292"/>
                </a:lnTo>
                <a:lnTo>
                  <a:pt x="48463" y="81508"/>
                </a:lnTo>
                <a:lnTo>
                  <a:pt x="46291" y="86029"/>
                </a:lnTo>
                <a:lnTo>
                  <a:pt x="44297" y="90093"/>
                </a:lnTo>
                <a:lnTo>
                  <a:pt x="41910" y="93065"/>
                </a:lnTo>
                <a:lnTo>
                  <a:pt x="39103" y="94957"/>
                </a:lnTo>
                <a:lnTo>
                  <a:pt x="36296" y="96837"/>
                </a:lnTo>
                <a:lnTo>
                  <a:pt x="32867" y="97777"/>
                </a:lnTo>
                <a:lnTo>
                  <a:pt x="26263" y="97777"/>
                </a:lnTo>
                <a:lnTo>
                  <a:pt x="22707" y="96202"/>
                </a:lnTo>
                <a:lnTo>
                  <a:pt x="18122" y="93052"/>
                </a:lnTo>
                <a:lnTo>
                  <a:pt x="13525" y="89903"/>
                </a:lnTo>
                <a:lnTo>
                  <a:pt x="9969" y="88328"/>
                </a:lnTo>
                <a:lnTo>
                  <a:pt x="3416" y="89090"/>
                </a:lnTo>
                <a:lnTo>
                  <a:pt x="685" y="91821"/>
                </a:lnTo>
                <a:lnTo>
                  <a:pt x="0" y="96075"/>
                </a:lnTo>
                <a:lnTo>
                  <a:pt x="0" y="98844"/>
                </a:lnTo>
                <a:lnTo>
                  <a:pt x="1854" y="101130"/>
                </a:lnTo>
                <a:lnTo>
                  <a:pt x="5549" y="102920"/>
                </a:lnTo>
                <a:lnTo>
                  <a:pt x="9245" y="104698"/>
                </a:lnTo>
                <a:lnTo>
                  <a:pt x="13995" y="105600"/>
                </a:lnTo>
                <a:lnTo>
                  <a:pt x="19799" y="105600"/>
                </a:lnTo>
                <a:lnTo>
                  <a:pt x="26836" y="105124"/>
                </a:lnTo>
                <a:lnTo>
                  <a:pt x="39138" y="101504"/>
                </a:lnTo>
                <a:lnTo>
                  <a:pt x="49707" y="94322"/>
                </a:lnTo>
                <a:lnTo>
                  <a:pt x="53253" y="90643"/>
                </a:lnTo>
                <a:lnTo>
                  <a:pt x="59748" y="79585"/>
                </a:lnTo>
                <a:lnTo>
                  <a:pt x="61912" y="66751"/>
                </a:lnTo>
                <a:lnTo>
                  <a:pt x="61912" y="65862"/>
                </a:lnTo>
                <a:lnTo>
                  <a:pt x="61125" y="56835"/>
                </a:lnTo>
                <a:lnTo>
                  <a:pt x="56558" y="44745"/>
                </a:lnTo>
                <a:lnTo>
                  <a:pt x="47917" y="35648"/>
                </a:lnTo>
                <a:lnTo>
                  <a:pt x="43702" y="33047"/>
                </a:lnTo>
                <a:lnTo>
                  <a:pt x="32516" y="28501"/>
                </a:lnTo>
                <a:lnTo>
                  <a:pt x="18300" y="25298"/>
                </a:lnTo>
                <a:lnTo>
                  <a:pt x="23888" y="13690"/>
                </a:lnTo>
                <a:lnTo>
                  <a:pt x="56108" y="1369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7023210" y="4790616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7111462" y="479066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7223423" y="4790638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7303490" y="4790625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8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6" y="14579"/>
                </a:lnTo>
                <a:lnTo>
                  <a:pt x="30962" y="11557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7" y="62357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9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2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9969"/>
                </a:lnTo>
                <a:lnTo>
                  <a:pt x="7112" y="10414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7431525" y="4769146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0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49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7494793" y="4790616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7584205" y="4790663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27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43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39"/>
                </a:lnTo>
                <a:lnTo>
                  <a:pt x="51130" y="13385"/>
                </a:lnTo>
                <a:lnTo>
                  <a:pt x="49009" y="8623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7686123" y="4780547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7007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96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27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7755570" y="4819807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7873803" y="4790616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8025663" y="4792007"/>
            <a:ext cx="117895" cy="47240"/>
          </a:xfrm>
          <a:custGeom>
            <a:avLst/>
            <a:gdLst/>
            <a:ahLst/>
            <a:cxnLst/>
            <a:rect l="l" t="t" r="r" b="b"/>
            <a:pathLst>
              <a:path w="75158" h="73659">
                <a:moveTo>
                  <a:pt x="24041" y="53682"/>
                </a:moveTo>
                <a:lnTo>
                  <a:pt x="24041" y="0"/>
                </a:lnTo>
                <a:lnTo>
                  <a:pt x="0" y="0"/>
                </a:lnTo>
                <a:lnTo>
                  <a:pt x="0" y="2971"/>
                </a:lnTo>
                <a:lnTo>
                  <a:pt x="3771" y="2971"/>
                </a:lnTo>
                <a:lnTo>
                  <a:pt x="6489" y="3898"/>
                </a:lnTo>
                <a:lnTo>
                  <a:pt x="9817" y="7632"/>
                </a:lnTo>
                <a:lnTo>
                  <a:pt x="10642" y="10667"/>
                </a:lnTo>
                <a:lnTo>
                  <a:pt x="10642" y="56883"/>
                </a:lnTo>
                <a:lnTo>
                  <a:pt x="12153" y="62966"/>
                </a:lnTo>
                <a:lnTo>
                  <a:pt x="15189" y="67195"/>
                </a:lnTo>
                <a:lnTo>
                  <a:pt x="18211" y="71412"/>
                </a:lnTo>
                <a:lnTo>
                  <a:pt x="22555" y="73520"/>
                </a:lnTo>
                <a:lnTo>
                  <a:pt x="29559" y="73490"/>
                </a:lnTo>
                <a:lnTo>
                  <a:pt x="41641" y="70075"/>
                </a:lnTo>
                <a:lnTo>
                  <a:pt x="51803" y="61010"/>
                </a:lnTo>
                <a:lnTo>
                  <a:pt x="51803" y="73659"/>
                </a:lnTo>
                <a:lnTo>
                  <a:pt x="63474" y="69938"/>
                </a:lnTo>
                <a:lnTo>
                  <a:pt x="75158" y="66217"/>
                </a:lnTo>
                <a:lnTo>
                  <a:pt x="75158" y="63245"/>
                </a:lnTo>
                <a:lnTo>
                  <a:pt x="70891" y="63499"/>
                </a:lnTo>
                <a:lnTo>
                  <a:pt x="68059" y="62991"/>
                </a:lnTo>
                <a:lnTo>
                  <a:pt x="65227" y="60515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71"/>
                </a:lnTo>
                <a:lnTo>
                  <a:pt x="44259" y="2971"/>
                </a:lnTo>
                <a:lnTo>
                  <a:pt x="46977" y="3784"/>
                </a:lnTo>
                <a:lnTo>
                  <a:pt x="50291" y="7073"/>
                </a:lnTo>
                <a:lnTo>
                  <a:pt x="51130" y="9728"/>
                </a:lnTo>
                <a:lnTo>
                  <a:pt x="51130" y="54673"/>
                </a:lnTo>
                <a:lnTo>
                  <a:pt x="46062" y="60642"/>
                </a:lnTo>
                <a:lnTo>
                  <a:pt x="40665" y="63614"/>
                </a:lnTo>
                <a:lnTo>
                  <a:pt x="31140" y="63614"/>
                </a:lnTo>
                <a:lnTo>
                  <a:pt x="28384" y="62407"/>
                </a:lnTo>
                <a:lnTo>
                  <a:pt x="24904" y="57543"/>
                </a:lnTo>
                <a:lnTo>
                  <a:pt x="24041" y="53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8157823" y="4790638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8244182" y="4790663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8369788" y="4827983"/>
            <a:ext cx="27332" cy="11166"/>
          </a:xfrm>
          <a:custGeom>
            <a:avLst/>
            <a:gdLst/>
            <a:ahLst/>
            <a:cxnLst/>
            <a:rect l="l" t="t" r="r" b="b"/>
            <a:pathLst>
              <a:path w="17424" h="17411">
                <a:moveTo>
                  <a:pt x="8712" y="0"/>
                </a:moveTo>
                <a:lnTo>
                  <a:pt x="4216" y="838"/>
                </a:lnTo>
                <a:lnTo>
                  <a:pt x="850" y="4216"/>
                </a:lnTo>
                <a:lnTo>
                  <a:pt x="0" y="8712"/>
                </a:lnTo>
                <a:lnTo>
                  <a:pt x="850" y="13195"/>
                </a:lnTo>
                <a:lnTo>
                  <a:pt x="4216" y="16573"/>
                </a:lnTo>
                <a:lnTo>
                  <a:pt x="8712" y="17411"/>
                </a:lnTo>
                <a:lnTo>
                  <a:pt x="13207" y="16573"/>
                </a:lnTo>
                <a:lnTo>
                  <a:pt x="16573" y="13195"/>
                </a:lnTo>
                <a:lnTo>
                  <a:pt x="17424" y="8712"/>
                </a:lnTo>
                <a:lnTo>
                  <a:pt x="16573" y="4216"/>
                </a:lnTo>
                <a:lnTo>
                  <a:pt x="13207" y="838"/>
                </a:lnTo>
                <a:lnTo>
                  <a:pt x="871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1359103" y="4932384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1484703" y="4969713"/>
            <a:ext cx="27332" cy="11166"/>
          </a:xfrm>
          <a:custGeom>
            <a:avLst/>
            <a:gdLst/>
            <a:ahLst/>
            <a:cxnLst/>
            <a:rect l="l" t="t" r="r" b="b"/>
            <a:pathLst>
              <a:path w="17424" h="17411">
                <a:moveTo>
                  <a:pt x="8712" y="0"/>
                </a:moveTo>
                <a:lnTo>
                  <a:pt x="4216" y="838"/>
                </a:lnTo>
                <a:lnTo>
                  <a:pt x="850" y="4216"/>
                </a:lnTo>
                <a:lnTo>
                  <a:pt x="0" y="8712"/>
                </a:lnTo>
                <a:lnTo>
                  <a:pt x="850" y="13195"/>
                </a:lnTo>
                <a:lnTo>
                  <a:pt x="4216" y="16573"/>
                </a:lnTo>
                <a:lnTo>
                  <a:pt x="8712" y="17411"/>
                </a:lnTo>
                <a:lnTo>
                  <a:pt x="13208" y="16573"/>
                </a:lnTo>
                <a:lnTo>
                  <a:pt x="16573" y="13195"/>
                </a:lnTo>
                <a:lnTo>
                  <a:pt x="17424" y="8712"/>
                </a:lnTo>
                <a:lnTo>
                  <a:pt x="16573" y="4216"/>
                </a:lnTo>
                <a:lnTo>
                  <a:pt x="13208" y="838"/>
                </a:lnTo>
                <a:lnTo>
                  <a:pt x="871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1615211" y="4913154"/>
            <a:ext cx="136681" cy="66380"/>
          </a:xfrm>
          <a:custGeom>
            <a:avLst/>
            <a:gdLst/>
            <a:ahLst/>
            <a:cxnLst/>
            <a:rect l="l" t="t" r="r" b="b"/>
            <a:pathLst>
              <a:path w="87134" h="103504">
                <a:moveTo>
                  <a:pt x="3873" y="27012"/>
                </a:moveTo>
                <a:lnTo>
                  <a:pt x="4914" y="19519"/>
                </a:lnTo>
                <a:lnTo>
                  <a:pt x="6946" y="14249"/>
                </a:lnTo>
                <a:lnTo>
                  <a:pt x="9969" y="11201"/>
                </a:lnTo>
                <a:lnTo>
                  <a:pt x="13004" y="8153"/>
                </a:lnTo>
                <a:lnTo>
                  <a:pt x="17691" y="6629"/>
                </a:lnTo>
                <a:lnTo>
                  <a:pt x="35496" y="6629"/>
                </a:lnTo>
                <a:lnTo>
                  <a:pt x="35496" y="88430"/>
                </a:lnTo>
                <a:lnTo>
                  <a:pt x="34632" y="93535"/>
                </a:lnTo>
                <a:lnTo>
                  <a:pt x="31102" y="98056"/>
                </a:lnTo>
                <a:lnTo>
                  <a:pt x="26911" y="99390"/>
                </a:lnTo>
                <a:lnTo>
                  <a:pt x="20320" y="99783"/>
                </a:lnTo>
                <a:lnTo>
                  <a:pt x="20320" y="103505"/>
                </a:lnTo>
                <a:lnTo>
                  <a:pt x="66827" y="103505"/>
                </a:lnTo>
                <a:lnTo>
                  <a:pt x="66827" y="99783"/>
                </a:lnTo>
                <a:lnTo>
                  <a:pt x="60223" y="99390"/>
                </a:lnTo>
                <a:lnTo>
                  <a:pt x="56045" y="98069"/>
                </a:lnTo>
                <a:lnTo>
                  <a:pt x="52527" y="93548"/>
                </a:lnTo>
                <a:lnTo>
                  <a:pt x="51638" y="88430"/>
                </a:lnTo>
                <a:lnTo>
                  <a:pt x="51638" y="6629"/>
                </a:lnTo>
                <a:lnTo>
                  <a:pt x="69456" y="6629"/>
                </a:lnTo>
                <a:lnTo>
                  <a:pt x="74142" y="8153"/>
                </a:lnTo>
                <a:lnTo>
                  <a:pt x="77165" y="11201"/>
                </a:lnTo>
                <a:lnTo>
                  <a:pt x="80200" y="14249"/>
                </a:lnTo>
                <a:lnTo>
                  <a:pt x="82232" y="19519"/>
                </a:lnTo>
                <a:lnTo>
                  <a:pt x="83273" y="27012"/>
                </a:lnTo>
                <a:lnTo>
                  <a:pt x="87134" y="27012"/>
                </a:lnTo>
                <a:lnTo>
                  <a:pt x="86474" y="13474"/>
                </a:lnTo>
                <a:lnTo>
                  <a:pt x="85877" y="0"/>
                </a:lnTo>
                <a:lnTo>
                  <a:pt x="1270" y="0"/>
                </a:lnTo>
                <a:lnTo>
                  <a:pt x="596" y="13538"/>
                </a:lnTo>
                <a:lnTo>
                  <a:pt x="0" y="27012"/>
                </a:lnTo>
                <a:lnTo>
                  <a:pt x="3873" y="2701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1760187" y="4911828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3"/>
                </a:lnTo>
                <a:lnTo>
                  <a:pt x="50291" y="96786"/>
                </a:lnTo>
                <a:lnTo>
                  <a:pt x="46964" y="101447"/>
                </a:lnTo>
                <a:lnTo>
                  <a:pt x="44246" y="102615"/>
                </a:lnTo>
                <a:lnTo>
                  <a:pt x="40487" y="102615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5"/>
                </a:lnTo>
                <a:lnTo>
                  <a:pt x="71386" y="102615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5" y="92963"/>
                </a:lnTo>
                <a:lnTo>
                  <a:pt x="64515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1883677" y="4932384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4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2061464" y="4913162"/>
            <a:ext cx="164232" cy="67912"/>
          </a:xfrm>
          <a:custGeom>
            <a:avLst/>
            <a:gdLst/>
            <a:ahLst/>
            <a:cxnLst/>
            <a:rect l="l" t="t" r="r" b="b"/>
            <a:pathLst>
              <a:path w="104698" h="105892">
                <a:moveTo>
                  <a:pt x="3822" y="3962"/>
                </a:moveTo>
                <a:lnTo>
                  <a:pt x="6743" y="4737"/>
                </a:lnTo>
                <a:lnTo>
                  <a:pt x="8775" y="6019"/>
                </a:lnTo>
                <a:lnTo>
                  <a:pt x="12255" y="8928"/>
                </a:lnTo>
                <a:lnTo>
                  <a:pt x="14579" y="11747"/>
                </a:lnTo>
                <a:lnTo>
                  <a:pt x="14579" y="87033"/>
                </a:lnTo>
                <a:lnTo>
                  <a:pt x="13792" y="93040"/>
                </a:lnTo>
                <a:lnTo>
                  <a:pt x="12204" y="95618"/>
                </a:lnTo>
                <a:lnTo>
                  <a:pt x="10617" y="98196"/>
                </a:lnTo>
                <a:lnTo>
                  <a:pt x="6870" y="99580"/>
                </a:lnTo>
                <a:lnTo>
                  <a:pt x="965" y="99783"/>
                </a:lnTo>
                <a:lnTo>
                  <a:pt x="965" y="103504"/>
                </a:lnTo>
                <a:lnTo>
                  <a:pt x="35788" y="103504"/>
                </a:lnTo>
                <a:lnTo>
                  <a:pt x="35788" y="99783"/>
                </a:lnTo>
                <a:lnTo>
                  <a:pt x="29883" y="99580"/>
                </a:lnTo>
                <a:lnTo>
                  <a:pt x="26136" y="98196"/>
                </a:lnTo>
                <a:lnTo>
                  <a:pt x="24549" y="95618"/>
                </a:lnTo>
                <a:lnTo>
                  <a:pt x="22961" y="93040"/>
                </a:lnTo>
                <a:lnTo>
                  <a:pt x="22174" y="87045"/>
                </a:lnTo>
                <a:lnTo>
                  <a:pt x="22174" y="21107"/>
                </a:lnTo>
                <a:lnTo>
                  <a:pt x="88252" y="105892"/>
                </a:lnTo>
                <a:lnTo>
                  <a:pt x="91084" y="105892"/>
                </a:lnTo>
                <a:lnTo>
                  <a:pt x="91084" y="16471"/>
                </a:lnTo>
                <a:lnTo>
                  <a:pt x="91871" y="10464"/>
                </a:lnTo>
                <a:lnTo>
                  <a:pt x="93459" y="7886"/>
                </a:lnTo>
                <a:lnTo>
                  <a:pt x="95046" y="5308"/>
                </a:lnTo>
                <a:lnTo>
                  <a:pt x="98793" y="3911"/>
                </a:lnTo>
                <a:lnTo>
                  <a:pt x="104698" y="3721"/>
                </a:lnTo>
                <a:lnTo>
                  <a:pt x="104698" y="0"/>
                </a:lnTo>
                <a:lnTo>
                  <a:pt x="69875" y="0"/>
                </a:lnTo>
                <a:lnTo>
                  <a:pt x="69875" y="3721"/>
                </a:lnTo>
                <a:lnTo>
                  <a:pt x="75780" y="3911"/>
                </a:lnTo>
                <a:lnTo>
                  <a:pt x="79527" y="5308"/>
                </a:lnTo>
                <a:lnTo>
                  <a:pt x="81114" y="7886"/>
                </a:lnTo>
                <a:lnTo>
                  <a:pt x="82702" y="10464"/>
                </a:lnTo>
                <a:lnTo>
                  <a:pt x="83489" y="16459"/>
                </a:lnTo>
                <a:lnTo>
                  <a:pt x="83489" y="73494"/>
                </a:lnTo>
                <a:lnTo>
                  <a:pt x="26187" y="0"/>
                </a:lnTo>
                <a:lnTo>
                  <a:pt x="0" y="0"/>
                </a:lnTo>
                <a:lnTo>
                  <a:pt x="0" y="3721"/>
                </a:lnTo>
                <a:lnTo>
                  <a:pt x="3822" y="396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2239821" y="4956159"/>
            <a:ext cx="61158" cy="0"/>
          </a:xfrm>
          <a:custGeom>
            <a:avLst/>
            <a:gdLst/>
            <a:ahLst/>
            <a:cxnLst/>
            <a:rect l="l" t="t" r="r" b="b"/>
            <a:pathLst>
              <a:path w="38988">
                <a:moveTo>
                  <a:pt x="0" y="0"/>
                </a:moveTo>
                <a:lnTo>
                  <a:pt x="38988" y="0"/>
                </a:lnTo>
              </a:path>
            </a:pathLst>
          </a:custGeom>
          <a:ln w="10947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2317436" y="4911827"/>
            <a:ext cx="104467" cy="69052"/>
          </a:xfrm>
          <a:custGeom>
            <a:avLst/>
            <a:gdLst/>
            <a:ahLst/>
            <a:cxnLst/>
            <a:rect l="l" t="t" r="r" b="b"/>
            <a:pathLst>
              <a:path w="66598" h="107670">
                <a:moveTo>
                  <a:pt x="2451" y="54165"/>
                </a:moveTo>
                <a:lnTo>
                  <a:pt x="7327" y="59817"/>
                </a:lnTo>
                <a:lnTo>
                  <a:pt x="12217" y="65481"/>
                </a:lnTo>
                <a:lnTo>
                  <a:pt x="18656" y="68300"/>
                </a:lnTo>
                <a:lnTo>
                  <a:pt x="34924" y="68300"/>
                </a:lnTo>
                <a:lnTo>
                  <a:pt x="42367" y="66027"/>
                </a:lnTo>
                <a:lnTo>
                  <a:pt x="48971" y="61455"/>
                </a:lnTo>
                <a:lnTo>
                  <a:pt x="46634" y="69646"/>
                </a:lnTo>
                <a:lnTo>
                  <a:pt x="43192" y="76885"/>
                </a:lnTo>
                <a:lnTo>
                  <a:pt x="38620" y="83185"/>
                </a:lnTo>
                <a:lnTo>
                  <a:pt x="36316" y="86096"/>
                </a:lnTo>
                <a:lnTo>
                  <a:pt x="26970" y="94740"/>
                </a:lnTo>
                <a:lnTo>
                  <a:pt x="15756" y="100814"/>
                </a:lnTo>
                <a:lnTo>
                  <a:pt x="2679" y="104317"/>
                </a:lnTo>
                <a:lnTo>
                  <a:pt x="2679" y="107670"/>
                </a:lnTo>
                <a:lnTo>
                  <a:pt x="14981" y="106736"/>
                </a:lnTo>
                <a:lnTo>
                  <a:pt x="27571" y="103443"/>
                </a:lnTo>
                <a:lnTo>
                  <a:pt x="38799" y="97777"/>
                </a:lnTo>
                <a:lnTo>
                  <a:pt x="48666" y="89738"/>
                </a:lnTo>
                <a:lnTo>
                  <a:pt x="56039" y="80809"/>
                </a:lnTo>
                <a:lnTo>
                  <a:pt x="61907" y="69702"/>
                </a:lnTo>
                <a:lnTo>
                  <a:pt x="65426" y="57247"/>
                </a:lnTo>
                <a:lnTo>
                  <a:pt x="66598" y="43446"/>
                </a:lnTo>
                <a:lnTo>
                  <a:pt x="66105" y="34917"/>
                </a:lnTo>
                <a:lnTo>
                  <a:pt x="63021" y="22292"/>
                </a:lnTo>
                <a:lnTo>
                  <a:pt x="57111" y="11938"/>
                </a:lnTo>
                <a:lnTo>
                  <a:pt x="55427" y="9963"/>
                </a:lnTo>
                <a:lnTo>
                  <a:pt x="44995" y="2489"/>
                </a:lnTo>
                <a:lnTo>
                  <a:pt x="37363" y="5575"/>
                </a:lnTo>
                <a:lnTo>
                  <a:pt x="42024" y="8737"/>
                </a:lnTo>
                <a:lnTo>
                  <a:pt x="45846" y="15062"/>
                </a:lnTo>
                <a:lnTo>
                  <a:pt x="49656" y="21386"/>
                </a:lnTo>
                <a:lnTo>
                  <a:pt x="51574" y="29133"/>
                </a:lnTo>
                <a:lnTo>
                  <a:pt x="51625" y="43929"/>
                </a:lnTo>
                <a:lnTo>
                  <a:pt x="51193" y="49161"/>
                </a:lnTo>
                <a:lnTo>
                  <a:pt x="50304" y="54013"/>
                </a:lnTo>
                <a:lnTo>
                  <a:pt x="50152" y="54165"/>
                </a:lnTo>
                <a:lnTo>
                  <a:pt x="45199" y="58381"/>
                </a:lnTo>
                <a:lnTo>
                  <a:pt x="39585" y="60490"/>
                </a:lnTo>
                <a:lnTo>
                  <a:pt x="27927" y="60490"/>
                </a:lnTo>
                <a:lnTo>
                  <a:pt x="23533" y="57683"/>
                </a:lnTo>
                <a:lnTo>
                  <a:pt x="20129" y="52044"/>
                </a:lnTo>
                <a:lnTo>
                  <a:pt x="16738" y="46418"/>
                </a:lnTo>
                <a:lnTo>
                  <a:pt x="15036" y="39166"/>
                </a:lnTo>
                <a:lnTo>
                  <a:pt x="15036" y="22491"/>
                </a:lnTo>
                <a:lnTo>
                  <a:pt x="16509" y="16421"/>
                </a:lnTo>
                <a:lnTo>
                  <a:pt x="19456" y="12090"/>
                </a:lnTo>
                <a:lnTo>
                  <a:pt x="22415" y="7747"/>
                </a:lnTo>
                <a:lnTo>
                  <a:pt x="22377" y="0"/>
                </a:lnTo>
                <a:lnTo>
                  <a:pt x="14643" y="3429"/>
                </a:lnTo>
                <a:lnTo>
                  <a:pt x="8788" y="10299"/>
                </a:lnTo>
                <a:lnTo>
                  <a:pt x="6938" y="12680"/>
                </a:lnTo>
                <a:lnTo>
                  <a:pt x="1735" y="23790"/>
                </a:lnTo>
                <a:lnTo>
                  <a:pt x="0" y="37503"/>
                </a:lnTo>
                <a:lnTo>
                  <a:pt x="0" y="46723"/>
                </a:lnTo>
                <a:lnTo>
                  <a:pt x="2451" y="54165"/>
                </a:lnTo>
                <a:close/>
              </a:path>
              <a:path w="66598" h="107670">
                <a:moveTo>
                  <a:pt x="32003" y="0"/>
                </a:moveTo>
                <a:lnTo>
                  <a:pt x="22377" y="0"/>
                </a:lnTo>
                <a:lnTo>
                  <a:pt x="22415" y="7747"/>
                </a:lnTo>
                <a:lnTo>
                  <a:pt x="26542" y="5575"/>
                </a:lnTo>
                <a:lnTo>
                  <a:pt x="37363" y="5575"/>
                </a:lnTo>
                <a:lnTo>
                  <a:pt x="44995" y="2489"/>
                </a:lnTo>
                <a:lnTo>
                  <a:pt x="3200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2435689" y="4913154"/>
            <a:ext cx="98990" cy="67724"/>
          </a:xfrm>
          <a:custGeom>
            <a:avLst/>
            <a:gdLst/>
            <a:ahLst/>
            <a:cxnLst/>
            <a:rect l="l" t="t" r="r" b="b"/>
            <a:pathLst>
              <a:path w="63106" h="105600">
                <a:moveTo>
                  <a:pt x="56108" y="13690"/>
                </a:moveTo>
                <a:lnTo>
                  <a:pt x="63106" y="0"/>
                </a:lnTo>
                <a:lnTo>
                  <a:pt x="23139" y="0"/>
                </a:lnTo>
                <a:lnTo>
                  <a:pt x="4317" y="39065"/>
                </a:lnTo>
                <a:lnTo>
                  <a:pt x="13398" y="40487"/>
                </a:lnTo>
                <a:lnTo>
                  <a:pt x="18723" y="41456"/>
                </a:lnTo>
                <a:lnTo>
                  <a:pt x="31799" y="45504"/>
                </a:lnTo>
                <a:lnTo>
                  <a:pt x="41071" y="51346"/>
                </a:lnTo>
                <a:lnTo>
                  <a:pt x="46837" y="56603"/>
                </a:lnTo>
                <a:lnTo>
                  <a:pt x="49631" y="63944"/>
                </a:lnTo>
                <a:lnTo>
                  <a:pt x="49479" y="73367"/>
                </a:lnTo>
                <a:lnTo>
                  <a:pt x="49530" y="77292"/>
                </a:lnTo>
                <a:lnTo>
                  <a:pt x="48463" y="81508"/>
                </a:lnTo>
                <a:lnTo>
                  <a:pt x="46291" y="86029"/>
                </a:lnTo>
                <a:lnTo>
                  <a:pt x="44297" y="90093"/>
                </a:lnTo>
                <a:lnTo>
                  <a:pt x="41910" y="93065"/>
                </a:lnTo>
                <a:lnTo>
                  <a:pt x="39103" y="94957"/>
                </a:lnTo>
                <a:lnTo>
                  <a:pt x="36296" y="96837"/>
                </a:lnTo>
                <a:lnTo>
                  <a:pt x="32867" y="97777"/>
                </a:lnTo>
                <a:lnTo>
                  <a:pt x="26263" y="97777"/>
                </a:lnTo>
                <a:lnTo>
                  <a:pt x="22707" y="96202"/>
                </a:lnTo>
                <a:lnTo>
                  <a:pt x="18122" y="93052"/>
                </a:lnTo>
                <a:lnTo>
                  <a:pt x="13525" y="89903"/>
                </a:lnTo>
                <a:lnTo>
                  <a:pt x="9969" y="88328"/>
                </a:lnTo>
                <a:lnTo>
                  <a:pt x="3416" y="89090"/>
                </a:lnTo>
                <a:lnTo>
                  <a:pt x="685" y="91821"/>
                </a:lnTo>
                <a:lnTo>
                  <a:pt x="0" y="96075"/>
                </a:lnTo>
                <a:lnTo>
                  <a:pt x="0" y="98844"/>
                </a:lnTo>
                <a:lnTo>
                  <a:pt x="1854" y="101130"/>
                </a:lnTo>
                <a:lnTo>
                  <a:pt x="5549" y="102920"/>
                </a:lnTo>
                <a:lnTo>
                  <a:pt x="9245" y="104698"/>
                </a:lnTo>
                <a:lnTo>
                  <a:pt x="13995" y="105600"/>
                </a:lnTo>
                <a:lnTo>
                  <a:pt x="19799" y="105600"/>
                </a:lnTo>
                <a:lnTo>
                  <a:pt x="26836" y="105124"/>
                </a:lnTo>
                <a:lnTo>
                  <a:pt x="39138" y="101504"/>
                </a:lnTo>
                <a:lnTo>
                  <a:pt x="49707" y="94322"/>
                </a:lnTo>
                <a:lnTo>
                  <a:pt x="53253" y="90643"/>
                </a:lnTo>
                <a:lnTo>
                  <a:pt x="59748" y="79585"/>
                </a:lnTo>
                <a:lnTo>
                  <a:pt x="61912" y="66751"/>
                </a:lnTo>
                <a:lnTo>
                  <a:pt x="61912" y="65862"/>
                </a:lnTo>
                <a:lnTo>
                  <a:pt x="61125" y="56835"/>
                </a:lnTo>
                <a:lnTo>
                  <a:pt x="56558" y="44745"/>
                </a:lnTo>
                <a:lnTo>
                  <a:pt x="47917" y="35648"/>
                </a:lnTo>
                <a:lnTo>
                  <a:pt x="43702" y="33047"/>
                </a:lnTo>
                <a:lnTo>
                  <a:pt x="32516" y="28501"/>
                </a:lnTo>
                <a:lnTo>
                  <a:pt x="18300" y="25298"/>
                </a:lnTo>
                <a:lnTo>
                  <a:pt x="23888" y="13690"/>
                </a:lnTo>
                <a:lnTo>
                  <a:pt x="56108" y="1369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2624211" y="4932345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2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7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2712441" y="4932384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2824400" y="4932359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0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4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5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5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2904468" y="4932346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8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5" y="14579"/>
                </a:lnTo>
                <a:lnTo>
                  <a:pt x="30962" y="11557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6" y="62357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8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1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9969"/>
                </a:lnTo>
                <a:lnTo>
                  <a:pt x="7111" y="10414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3032525" y="4910867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0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0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0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3095794" y="4932345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2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7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3185203" y="4932384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3287102" y="4922268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61"/>
                </a:lnTo>
                <a:lnTo>
                  <a:pt x="12573" y="86994"/>
                </a:lnTo>
                <a:lnTo>
                  <a:pt x="15049" y="89915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3"/>
                </a:lnTo>
                <a:lnTo>
                  <a:pt x="36626" y="85547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2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3356548" y="4961535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3474799" y="4932345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2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7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3630983" y="4932345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2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6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0" y="73596"/>
                </a:lnTo>
                <a:lnTo>
                  <a:pt x="75310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8" y="14732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3811794" y="4933720"/>
            <a:ext cx="117895" cy="47248"/>
          </a:xfrm>
          <a:custGeom>
            <a:avLst/>
            <a:gdLst/>
            <a:ahLst/>
            <a:cxnLst/>
            <a:rect l="l" t="t" r="r" b="b"/>
            <a:pathLst>
              <a:path w="75158" h="73672">
                <a:moveTo>
                  <a:pt x="24041" y="53695"/>
                </a:moveTo>
                <a:lnTo>
                  <a:pt x="24041" y="0"/>
                </a:lnTo>
                <a:lnTo>
                  <a:pt x="0" y="0"/>
                </a:lnTo>
                <a:lnTo>
                  <a:pt x="0" y="2984"/>
                </a:lnTo>
                <a:lnTo>
                  <a:pt x="3771" y="2984"/>
                </a:lnTo>
                <a:lnTo>
                  <a:pt x="6489" y="3911"/>
                </a:lnTo>
                <a:lnTo>
                  <a:pt x="9817" y="7632"/>
                </a:lnTo>
                <a:lnTo>
                  <a:pt x="10642" y="10668"/>
                </a:lnTo>
                <a:lnTo>
                  <a:pt x="10642" y="56883"/>
                </a:lnTo>
                <a:lnTo>
                  <a:pt x="12153" y="62979"/>
                </a:lnTo>
                <a:lnTo>
                  <a:pt x="15189" y="67195"/>
                </a:lnTo>
                <a:lnTo>
                  <a:pt x="18211" y="71424"/>
                </a:lnTo>
                <a:lnTo>
                  <a:pt x="22555" y="73533"/>
                </a:lnTo>
                <a:lnTo>
                  <a:pt x="29559" y="73502"/>
                </a:lnTo>
                <a:lnTo>
                  <a:pt x="41641" y="70088"/>
                </a:lnTo>
                <a:lnTo>
                  <a:pt x="51803" y="61023"/>
                </a:lnTo>
                <a:lnTo>
                  <a:pt x="51803" y="73672"/>
                </a:lnTo>
                <a:lnTo>
                  <a:pt x="63474" y="69951"/>
                </a:lnTo>
                <a:lnTo>
                  <a:pt x="75158" y="66230"/>
                </a:lnTo>
                <a:lnTo>
                  <a:pt x="75158" y="63258"/>
                </a:lnTo>
                <a:lnTo>
                  <a:pt x="70891" y="63500"/>
                </a:lnTo>
                <a:lnTo>
                  <a:pt x="68059" y="63004"/>
                </a:lnTo>
                <a:lnTo>
                  <a:pt x="65227" y="60528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84"/>
                </a:lnTo>
                <a:lnTo>
                  <a:pt x="44259" y="2984"/>
                </a:lnTo>
                <a:lnTo>
                  <a:pt x="46977" y="3797"/>
                </a:lnTo>
                <a:lnTo>
                  <a:pt x="50292" y="7073"/>
                </a:lnTo>
                <a:lnTo>
                  <a:pt x="51130" y="9728"/>
                </a:lnTo>
                <a:lnTo>
                  <a:pt x="51130" y="54686"/>
                </a:lnTo>
                <a:lnTo>
                  <a:pt x="46062" y="60642"/>
                </a:lnTo>
                <a:lnTo>
                  <a:pt x="40665" y="63627"/>
                </a:lnTo>
                <a:lnTo>
                  <a:pt x="31140" y="63627"/>
                </a:lnTo>
                <a:lnTo>
                  <a:pt x="28384" y="62420"/>
                </a:lnTo>
                <a:lnTo>
                  <a:pt x="24904" y="57543"/>
                </a:lnTo>
                <a:lnTo>
                  <a:pt x="24041" y="5369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3943955" y="4932359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0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4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5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5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4027626" y="4922268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61"/>
                </a:lnTo>
                <a:lnTo>
                  <a:pt x="12573" y="86994"/>
                </a:lnTo>
                <a:lnTo>
                  <a:pt x="15049" y="89915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3"/>
                </a:lnTo>
                <a:lnTo>
                  <a:pt x="36626" y="85547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2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4161160" y="4911819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24041" y="43535"/>
                </a:moveTo>
                <a:lnTo>
                  <a:pt x="24041" y="0"/>
                </a:lnTo>
                <a:lnTo>
                  <a:pt x="11988" y="3492"/>
                </a:lnTo>
                <a:lnTo>
                  <a:pt x="0" y="6997"/>
                </a:lnTo>
                <a:lnTo>
                  <a:pt x="0" y="9969"/>
                </a:lnTo>
                <a:lnTo>
                  <a:pt x="4127" y="9525"/>
                </a:lnTo>
                <a:lnTo>
                  <a:pt x="6921" y="9969"/>
                </a:lnTo>
                <a:lnTo>
                  <a:pt x="9906" y="12649"/>
                </a:lnTo>
                <a:lnTo>
                  <a:pt x="10642" y="15379"/>
                </a:lnTo>
                <a:lnTo>
                  <a:pt x="10642" y="98602"/>
                </a:lnTo>
                <a:lnTo>
                  <a:pt x="12928" y="101282"/>
                </a:lnTo>
                <a:lnTo>
                  <a:pt x="16383" y="103466"/>
                </a:lnTo>
                <a:lnTo>
                  <a:pt x="20993" y="105143"/>
                </a:lnTo>
                <a:lnTo>
                  <a:pt x="24041" y="96812"/>
                </a:lnTo>
                <a:lnTo>
                  <a:pt x="24041" y="54889"/>
                </a:lnTo>
                <a:lnTo>
                  <a:pt x="25044" y="51193"/>
                </a:lnTo>
                <a:lnTo>
                  <a:pt x="27533" y="46951"/>
                </a:lnTo>
                <a:lnTo>
                  <a:pt x="30861" y="43688"/>
                </a:lnTo>
                <a:lnTo>
                  <a:pt x="34912" y="42049"/>
                </a:lnTo>
                <a:lnTo>
                  <a:pt x="44881" y="42049"/>
                </a:lnTo>
                <a:lnTo>
                  <a:pt x="49123" y="44869"/>
                </a:lnTo>
                <a:lnTo>
                  <a:pt x="52387" y="50533"/>
                </a:lnTo>
                <a:lnTo>
                  <a:pt x="55664" y="56184"/>
                </a:lnTo>
                <a:lnTo>
                  <a:pt x="57302" y="63474"/>
                </a:lnTo>
                <a:lnTo>
                  <a:pt x="57302" y="82524"/>
                </a:lnTo>
                <a:lnTo>
                  <a:pt x="55638" y="90106"/>
                </a:lnTo>
                <a:lnTo>
                  <a:pt x="52324" y="95135"/>
                </a:lnTo>
                <a:lnTo>
                  <a:pt x="51168" y="104371"/>
                </a:lnTo>
                <a:lnTo>
                  <a:pt x="61429" y="96735"/>
                </a:lnTo>
                <a:lnTo>
                  <a:pt x="64231" y="93314"/>
                </a:lnTo>
                <a:lnTo>
                  <a:pt x="69695" y="82092"/>
                </a:lnTo>
                <a:lnTo>
                  <a:pt x="71513" y="68605"/>
                </a:lnTo>
                <a:lnTo>
                  <a:pt x="71476" y="66361"/>
                </a:lnTo>
                <a:lnTo>
                  <a:pt x="69382" y="53073"/>
                </a:lnTo>
                <a:lnTo>
                  <a:pt x="64071" y="42303"/>
                </a:lnTo>
                <a:lnTo>
                  <a:pt x="59118" y="35483"/>
                </a:lnTo>
                <a:lnTo>
                  <a:pt x="52743" y="32067"/>
                </a:lnTo>
                <a:lnTo>
                  <a:pt x="37261" y="32067"/>
                </a:lnTo>
                <a:lnTo>
                  <a:pt x="30391" y="35763"/>
                </a:lnTo>
                <a:lnTo>
                  <a:pt x="24333" y="43167"/>
                </a:lnTo>
                <a:lnTo>
                  <a:pt x="24041" y="43535"/>
                </a:lnTo>
                <a:close/>
              </a:path>
              <a:path w="71513" h="107683">
                <a:moveTo>
                  <a:pt x="52324" y="95135"/>
                </a:moveTo>
                <a:lnTo>
                  <a:pt x="48996" y="100177"/>
                </a:lnTo>
                <a:lnTo>
                  <a:pt x="43980" y="102692"/>
                </a:lnTo>
                <a:lnTo>
                  <a:pt x="31927" y="102641"/>
                </a:lnTo>
                <a:lnTo>
                  <a:pt x="27508" y="100685"/>
                </a:lnTo>
                <a:lnTo>
                  <a:pt x="24041" y="96812"/>
                </a:lnTo>
                <a:lnTo>
                  <a:pt x="20993" y="105143"/>
                </a:lnTo>
                <a:lnTo>
                  <a:pt x="25603" y="106832"/>
                </a:lnTo>
                <a:lnTo>
                  <a:pt x="30416" y="107683"/>
                </a:lnTo>
                <a:lnTo>
                  <a:pt x="38542" y="107574"/>
                </a:lnTo>
                <a:lnTo>
                  <a:pt x="51168" y="104371"/>
                </a:lnTo>
                <a:lnTo>
                  <a:pt x="52324" y="951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4285945" y="4932384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4461140" y="4911819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9" y="83629"/>
                </a:lnTo>
                <a:lnTo>
                  <a:pt x="14224" y="76352"/>
                </a:lnTo>
                <a:lnTo>
                  <a:pt x="14224" y="57302"/>
                </a:lnTo>
                <a:lnTo>
                  <a:pt x="15836" y="49707"/>
                </a:lnTo>
                <a:lnTo>
                  <a:pt x="19050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4583957" y="4910867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0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0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0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4653539" y="4932359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0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4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5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5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4739998" y="4932393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4" y="75603"/>
                </a:moveTo>
                <a:lnTo>
                  <a:pt x="36195" y="75603"/>
                </a:lnTo>
                <a:lnTo>
                  <a:pt x="42087" y="73431"/>
                </a:lnTo>
                <a:lnTo>
                  <a:pt x="47371" y="69088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3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21"/>
                </a:lnTo>
                <a:lnTo>
                  <a:pt x="47078" y="59182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2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6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1" y="65811"/>
                </a:lnTo>
                <a:lnTo>
                  <a:pt x="13335" y="72339"/>
                </a:lnTo>
                <a:lnTo>
                  <a:pt x="20574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4846821" y="4932384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4951287" y="4932345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2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7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5038487" y="4911819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9" y="83629"/>
                </a:lnTo>
                <a:lnTo>
                  <a:pt x="14224" y="76352"/>
                </a:lnTo>
                <a:lnTo>
                  <a:pt x="14224" y="57302"/>
                </a:lnTo>
                <a:lnTo>
                  <a:pt x="15836" y="49707"/>
                </a:lnTo>
                <a:lnTo>
                  <a:pt x="19050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5158590" y="4932384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5263301" y="4911819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8" y="83629"/>
                </a:lnTo>
                <a:lnTo>
                  <a:pt x="14223" y="76352"/>
                </a:lnTo>
                <a:lnTo>
                  <a:pt x="14223" y="57302"/>
                </a:lnTo>
                <a:lnTo>
                  <a:pt x="15836" y="49707"/>
                </a:lnTo>
                <a:lnTo>
                  <a:pt x="19049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5455086" y="4932384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5561903" y="4911721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29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4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6" y="8508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5636373" y="4922268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61"/>
                </a:lnTo>
                <a:lnTo>
                  <a:pt x="12572" y="86994"/>
                </a:lnTo>
                <a:lnTo>
                  <a:pt x="15049" y="89915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3"/>
                </a:lnTo>
                <a:lnTo>
                  <a:pt x="36626" y="85547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2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5705118" y="4932384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5810763" y="4932345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2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7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5969498" y="4932384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6076440" y="4932384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3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3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3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4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3"/>
                </a:lnTo>
                <a:lnTo>
                  <a:pt x="19456" y="35306"/>
                </a:lnTo>
                <a:lnTo>
                  <a:pt x="12153" y="39408"/>
                </a:lnTo>
                <a:lnTo>
                  <a:pt x="7302" y="43942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6181125" y="4932393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3" y="75603"/>
                </a:moveTo>
                <a:lnTo>
                  <a:pt x="36194" y="75603"/>
                </a:lnTo>
                <a:lnTo>
                  <a:pt x="42087" y="73431"/>
                </a:lnTo>
                <a:lnTo>
                  <a:pt x="47370" y="69088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3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21"/>
                </a:lnTo>
                <a:lnTo>
                  <a:pt x="47078" y="59182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1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5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0" y="65811"/>
                </a:lnTo>
                <a:lnTo>
                  <a:pt x="13334" y="72339"/>
                </a:lnTo>
                <a:lnTo>
                  <a:pt x="20573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6282347" y="4911828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3"/>
                </a:lnTo>
                <a:lnTo>
                  <a:pt x="50292" y="96786"/>
                </a:lnTo>
                <a:lnTo>
                  <a:pt x="46964" y="101447"/>
                </a:lnTo>
                <a:lnTo>
                  <a:pt x="44246" y="102615"/>
                </a:lnTo>
                <a:lnTo>
                  <a:pt x="40487" y="102615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5"/>
                </a:lnTo>
                <a:lnTo>
                  <a:pt x="71386" y="102615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6" y="92963"/>
                </a:lnTo>
                <a:lnTo>
                  <a:pt x="64516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6469449" y="4933720"/>
            <a:ext cx="117895" cy="47248"/>
          </a:xfrm>
          <a:custGeom>
            <a:avLst/>
            <a:gdLst/>
            <a:ahLst/>
            <a:cxnLst/>
            <a:rect l="l" t="t" r="r" b="b"/>
            <a:pathLst>
              <a:path w="75158" h="73672">
                <a:moveTo>
                  <a:pt x="24041" y="53695"/>
                </a:moveTo>
                <a:lnTo>
                  <a:pt x="24041" y="0"/>
                </a:lnTo>
                <a:lnTo>
                  <a:pt x="0" y="0"/>
                </a:lnTo>
                <a:lnTo>
                  <a:pt x="0" y="2984"/>
                </a:lnTo>
                <a:lnTo>
                  <a:pt x="3771" y="2984"/>
                </a:lnTo>
                <a:lnTo>
                  <a:pt x="6489" y="3911"/>
                </a:lnTo>
                <a:lnTo>
                  <a:pt x="9817" y="7632"/>
                </a:lnTo>
                <a:lnTo>
                  <a:pt x="10642" y="10668"/>
                </a:lnTo>
                <a:lnTo>
                  <a:pt x="10642" y="56883"/>
                </a:lnTo>
                <a:lnTo>
                  <a:pt x="12153" y="62979"/>
                </a:lnTo>
                <a:lnTo>
                  <a:pt x="15189" y="67195"/>
                </a:lnTo>
                <a:lnTo>
                  <a:pt x="18211" y="71424"/>
                </a:lnTo>
                <a:lnTo>
                  <a:pt x="22555" y="73533"/>
                </a:lnTo>
                <a:lnTo>
                  <a:pt x="29559" y="73502"/>
                </a:lnTo>
                <a:lnTo>
                  <a:pt x="41641" y="70088"/>
                </a:lnTo>
                <a:lnTo>
                  <a:pt x="51803" y="61023"/>
                </a:lnTo>
                <a:lnTo>
                  <a:pt x="51803" y="73672"/>
                </a:lnTo>
                <a:lnTo>
                  <a:pt x="63474" y="69951"/>
                </a:lnTo>
                <a:lnTo>
                  <a:pt x="75158" y="66230"/>
                </a:lnTo>
                <a:lnTo>
                  <a:pt x="75158" y="63258"/>
                </a:lnTo>
                <a:lnTo>
                  <a:pt x="70891" y="63500"/>
                </a:lnTo>
                <a:lnTo>
                  <a:pt x="68059" y="63004"/>
                </a:lnTo>
                <a:lnTo>
                  <a:pt x="65227" y="60528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84"/>
                </a:lnTo>
                <a:lnTo>
                  <a:pt x="44259" y="2984"/>
                </a:lnTo>
                <a:lnTo>
                  <a:pt x="46977" y="3797"/>
                </a:lnTo>
                <a:lnTo>
                  <a:pt x="50291" y="7073"/>
                </a:lnTo>
                <a:lnTo>
                  <a:pt x="51130" y="9728"/>
                </a:lnTo>
                <a:lnTo>
                  <a:pt x="51130" y="54686"/>
                </a:lnTo>
                <a:lnTo>
                  <a:pt x="46062" y="60642"/>
                </a:lnTo>
                <a:lnTo>
                  <a:pt x="40665" y="63627"/>
                </a:lnTo>
                <a:lnTo>
                  <a:pt x="31140" y="63627"/>
                </a:lnTo>
                <a:lnTo>
                  <a:pt x="28384" y="62420"/>
                </a:lnTo>
                <a:lnTo>
                  <a:pt x="24904" y="57543"/>
                </a:lnTo>
                <a:lnTo>
                  <a:pt x="24041" y="5369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6601610" y="4932359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0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4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5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5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6687969" y="4932384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6813556" y="4969713"/>
            <a:ext cx="27332" cy="11166"/>
          </a:xfrm>
          <a:custGeom>
            <a:avLst/>
            <a:gdLst/>
            <a:ahLst/>
            <a:cxnLst/>
            <a:rect l="l" t="t" r="r" b="b"/>
            <a:pathLst>
              <a:path w="17424" h="17411">
                <a:moveTo>
                  <a:pt x="8712" y="0"/>
                </a:moveTo>
                <a:lnTo>
                  <a:pt x="4216" y="838"/>
                </a:lnTo>
                <a:lnTo>
                  <a:pt x="850" y="4216"/>
                </a:lnTo>
                <a:lnTo>
                  <a:pt x="0" y="8712"/>
                </a:lnTo>
                <a:lnTo>
                  <a:pt x="850" y="13195"/>
                </a:lnTo>
                <a:lnTo>
                  <a:pt x="4216" y="16573"/>
                </a:lnTo>
                <a:lnTo>
                  <a:pt x="8712" y="17411"/>
                </a:lnTo>
                <a:lnTo>
                  <a:pt x="13207" y="16573"/>
                </a:lnTo>
                <a:lnTo>
                  <a:pt x="16573" y="13195"/>
                </a:lnTo>
                <a:lnTo>
                  <a:pt x="17424" y="8712"/>
                </a:lnTo>
                <a:lnTo>
                  <a:pt x="16573" y="4216"/>
                </a:lnTo>
                <a:lnTo>
                  <a:pt x="13207" y="838"/>
                </a:lnTo>
                <a:lnTo>
                  <a:pt x="871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1355734" y="5098393"/>
            <a:ext cx="107038" cy="69818"/>
          </a:xfrm>
          <a:custGeom>
            <a:avLst/>
            <a:gdLst/>
            <a:ahLst/>
            <a:cxnLst/>
            <a:rect l="l" t="t" r="r" b="b"/>
            <a:pathLst>
              <a:path w="68237" h="108864">
                <a:moveTo>
                  <a:pt x="66151" y="82454"/>
                </a:moveTo>
                <a:lnTo>
                  <a:pt x="68237" y="69278"/>
                </a:lnTo>
                <a:lnTo>
                  <a:pt x="68237" y="60350"/>
                </a:lnTo>
                <a:lnTo>
                  <a:pt x="65506" y="52958"/>
                </a:lnTo>
                <a:lnTo>
                  <a:pt x="60045" y="47104"/>
                </a:lnTo>
                <a:lnTo>
                  <a:pt x="57772" y="44665"/>
                </a:lnTo>
                <a:lnTo>
                  <a:pt x="54914" y="42392"/>
                </a:lnTo>
                <a:lnTo>
                  <a:pt x="51485" y="40258"/>
                </a:lnTo>
                <a:lnTo>
                  <a:pt x="54394" y="37795"/>
                </a:lnTo>
                <a:lnTo>
                  <a:pt x="59994" y="32448"/>
                </a:lnTo>
                <a:lnTo>
                  <a:pt x="62801" y="26758"/>
                </a:lnTo>
                <a:lnTo>
                  <a:pt x="62801" y="14655"/>
                </a:lnTo>
                <a:lnTo>
                  <a:pt x="60286" y="9677"/>
                </a:lnTo>
                <a:lnTo>
                  <a:pt x="55245" y="5803"/>
                </a:lnTo>
                <a:lnTo>
                  <a:pt x="50215" y="1930"/>
                </a:lnTo>
                <a:lnTo>
                  <a:pt x="43700" y="0"/>
                </a:lnTo>
                <a:lnTo>
                  <a:pt x="29070" y="0"/>
                </a:lnTo>
                <a:lnTo>
                  <a:pt x="22618" y="2273"/>
                </a:lnTo>
                <a:lnTo>
                  <a:pt x="16370" y="6807"/>
                </a:lnTo>
                <a:lnTo>
                  <a:pt x="10121" y="11341"/>
                </a:lnTo>
                <a:lnTo>
                  <a:pt x="5575" y="17068"/>
                </a:lnTo>
                <a:lnTo>
                  <a:pt x="2755" y="23964"/>
                </a:lnTo>
                <a:lnTo>
                  <a:pt x="5689" y="25717"/>
                </a:lnTo>
                <a:lnTo>
                  <a:pt x="7226" y="21996"/>
                </a:lnTo>
                <a:lnTo>
                  <a:pt x="9766" y="18935"/>
                </a:lnTo>
                <a:lnTo>
                  <a:pt x="13296" y="16509"/>
                </a:lnTo>
                <a:lnTo>
                  <a:pt x="16827" y="14084"/>
                </a:lnTo>
                <a:lnTo>
                  <a:pt x="20485" y="12877"/>
                </a:lnTo>
                <a:lnTo>
                  <a:pt x="29768" y="12877"/>
                </a:lnTo>
                <a:lnTo>
                  <a:pt x="34036" y="14287"/>
                </a:lnTo>
                <a:lnTo>
                  <a:pt x="37096" y="17119"/>
                </a:lnTo>
                <a:lnTo>
                  <a:pt x="40144" y="19938"/>
                </a:lnTo>
                <a:lnTo>
                  <a:pt x="41668" y="23914"/>
                </a:lnTo>
                <a:lnTo>
                  <a:pt x="41668" y="33832"/>
                </a:lnTo>
                <a:lnTo>
                  <a:pt x="39954" y="37820"/>
                </a:lnTo>
                <a:lnTo>
                  <a:pt x="36537" y="40995"/>
                </a:lnTo>
                <a:lnTo>
                  <a:pt x="33108" y="44170"/>
                </a:lnTo>
                <a:lnTo>
                  <a:pt x="27749" y="46748"/>
                </a:lnTo>
                <a:lnTo>
                  <a:pt x="20459" y="48742"/>
                </a:lnTo>
                <a:lnTo>
                  <a:pt x="20459" y="51422"/>
                </a:lnTo>
                <a:lnTo>
                  <a:pt x="34123" y="57082"/>
                </a:lnTo>
                <a:lnTo>
                  <a:pt x="43192" y="63588"/>
                </a:lnTo>
                <a:lnTo>
                  <a:pt x="47929" y="68325"/>
                </a:lnTo>
                <a:lnTo>
                  <a:pt x="50304" y="74218"/>
                </a:lnTo>
                <a:lnTo>
                  <a:pt x="50355" y="83692"/>
                </a:lnTo>
                <a:lnTo>
                  <a:pt x="49784" y="87960"/>
                </a:lnTo>
                <a:lnTo>
                  <a:pt x="49034" y="91427"/>
                </a:lnTo>
                <a:lnTo>
                  <a:pt x="47409" y="94284"/>
                </a:lnTo>
                <a:lnTo>
                  <a:pt x="42405" y="98742"/>
                </a:lnTo>
                <a:lnTo>
                  <a:pt x="39509" y="99860"/>
                </a:lnTo>
                <a:lnTo>
                  <a:pt x="31673" y="99860"/>
                </a:lnTo>
                <a:lnTo>
                  <a:pt x="27393" y="97548"/>
                </a:lnTo>
                <a:lnTo>
                  <a:pt x="23406" y="92900"/>
                </a:lnTo>
                <a:lnTo>
                  <a:pt x="19405" y="88264"/>
                </a:lnTo>
                <a:lnTo>
                  <a:pt x="15125" y="85940"/>
                </a:lnTo>
                <a:lnTo>
                  <a:pt x="7366" y="85940"/>
                </a:lnTo>
                <a:lnTo>
                  <a:pt x="2933" y="88734"/>
                </a:lnTo>
                <a:lnTo>
                  <a:pt x="0" y="92938"/>
                </a:lnTo>
                <a:lnTo>
                  <a:pt x="0" y="99682"/>
                </a:lnTo>
                <a:lnTo>
                  <a:pt x="2120" y="102844"/>
                </a:lnTo>
                <a:lnTo>
                  <a:pt x="6362" y="105257"/>
                </a:lnTo>
                <a:lnTo>
                  <a:pt x="10604" y="107657"/>
                </a:lnTo>
                <a:lnTo>
                  <a:pt x="16192" y="108864"/>
                </a:lnTo>
                <a:lnTo>
                  <a:pt x="23139" y="108864"/>
                </a:lnTo>
                <a:lnTo>
                  <a:pt x="33031" y="108114"/>
                </a:lnTo>
                <a:lnTo>
                  <a:pt x="45351" y="104475"/>
                </a:lnTo>
                <a:lnTo>
                  <a:pt x="55664" y="97815"/>
                </a:lnTo>
                <a:lnTo>
                  <a:pt x="59895" y="93495"/>
                </a:lnTo>
                <a:lnTo>
                  <a:pt x="66151" y="8245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1491839" y="5151459"/>
            <a:ext cx="40958" cy="16753"/>
          </a:xfrm>
          <a:custGeom>
            <a:avLst/>
            <a:gdLst/>
            <a:ahLst/>
            <a:cxnLst/>
            <a:rect l="l" t="t" r="r" b="b"/>
            <a:pathLst>
              <a:path w="26111" h="26123">
                <a:moveTo>
                  <a:pt x="13055" y="0"/>
                </a:moveTo>
                <a:lnTo>
                  <a:pt x="9372" y="0"/>
                </a:lnTo>
                <a:lnTo>
                  <a:pt x="6273" y="1269"/>
                </a:lnTo>
                <a:lnTo>
                  <a:pt x="1244" y="6324"/>
                </a:lnTo>
                <a:lnTo>
                  <a:pt x="0" y="9423"/>
                </a:lnTo>
                <a:lnTo>
                  <a:pt x="0" y="16763"/>
                </a:lnTo>
                <a:lnTo>
                  <a:pt x="1244" y="19850"/>
                </a:lnTo>
                <a:lnTo>
                  <a:pt x="6273" y="24866"/>
                </a:lnTo>
                <a:lnTo>
                  <a:pt x="9372" y="26123"/>
                </a:lnTo>
                <a:lnTo>
                  <a:pt x="16738" y="26123"/>
                </a:lnTo>
                <a:lnTo>
                  <a:pt x="19837" y="24866"/>
                </a:lnTo>
                <a:lnTo>
                  <a:pt x="24853" y="19850"/>
                </a:lnTo>
                <a:lnTo>
                  <a:pt x="26111" y="16763"/>
                </a:lnTo>
                <a:lnTo>
                  <a:pt x="26111" y="9423"/>
                </a:lnTo>
                <a:lnTo>
                  <a:pt x="24853" y="6324"/>
                </a:lnTo>
                <a:lnTo>
                  <a:pt x="19837" y="1269"/>
                </a:lnTo>
                <a:lnTo>
                  <a:pt x="16738" y="0"/>
                </a:lnTo>
                <a:lnTo>
                  <a:pt x="1305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1631431" y="5098393"/>
            <a:ext cx="172320" cy="69818"/>
          </a:xfrm>
          <a:custGeom>
            <a:avLst/>
            <a:gdLst/>
            <a:ahLst/>
            <a:cxnLst/>
            <a:rect l="l" t="t" r="r" b="b"/>
            <a:pathLst>
              <a:path w="109855" h="108864">
                <a:moveTo>
                  <a:pt x="49392" y="26"/>
                </a:moveTo>
                <a:lnTo>
                  <a:pt x="36272" y="2017"/>
                </a:lnTo>
                <a:lnTo>
                  <a:pt x="24672" y="7164"/>
                </a:lnTo>
                <a:lnTo>
                  <a:pt x="14592" y="15468"/>
                </a:lnTo>
                <a:lnTo>
                  <a:pt x="5429" y="28768"/>
                </a:lnTo>
                <a:lnTo>
                  <a:pt x="1357" y="40870"/>
                </a:lnTo>
                <a:lnTo>
                  <a:pt x="0" y="54470"/>
                </a:lnTo>
                <a:lnTo>
                  <a:pt x="177" y="59707"/>
                </a:lnTo>
                <a:lnTo>
                  <a:pt x="2541" y="73051"/>
                </a:lnTo>
                <a:lnTo>
                  <a:pt x="7653" y="84552"/>
                </a:lnTo>
                <a:lnTo>
                  <a:pt x="15506" y="94208"/>
                </a:lnTo>
                <a:lnTo>
                  <a:pt x="20232" y="98145"/>
                </a:lnTo>
                <a:lnTo>
                  <a:pt x="30886" y="104099"/>
                </a:lnTo>
                <a:lnTo>
                  <a:pt x="43337" y="107672"/>
                </a:lnTo>
                <a:lnTo>
                  <a:pt x="57581" y="108864"/>
                </a:lnTo>
                <a:lnTo>
                  <a:pt x="58726" y="108855"/>
                </a:lnTo>
                <a:lnTo>
                  <a:pt x="72298" y="107896"/>
                </a:lnTo>
                <a:lnTo>
                  <a:pt x="84709" y="105368"/>
                </a:lnTo>
                <a:lnTo>
                  <a:pt x="95961" y="101269"/>
                </a:lnTo>
                <a:lnTo>
                  <a:pt x="95961" y="73545"/>
                </a:lnTo>
                <a:lnTo>
                  <a:pt x="96901" y="70357"/>
                </a:lnTo>
                <a:lnTo>
                  <a:pt x="100672" y="66636"/>
                </a:lnTo>
                <a:lnTo>
                  <a:pt x="103886" y="65709"/>
                </a:lnTo>
                <a:lnTo>
                  <a:pt x="109855" y="65709"/>
                </a:lnTo>
                <a:lnTo>
                  <a:pt x="109855" y="61760"/>
                </a:lnTo>
                <a:lnTo>
                  <a:pt x="54762" y="61760"/>
                </a:lnTo>
                <a:lnTo>
                  <a:pt x="54762" y="65709"/>
                </a:lnTo>
                <a:lnTo>
                  <a:pt x="61760" y="65709"/>
                </a:lnTo>
                <a:lnTo>
                  <a:pt x="65544" y="66636"/>
                </a:lnTo>
                <a:lnTo>
                  <a:pt x="69964" y="70357"/>
                </a:lnTo>
                <a:lnTo>
                  <a:pt x="71069" y="73545"/>
                </a:lnTo>
                <a:lnTo>
                  <a:pt x="71069" y="93764"/>
                </a:lnTo>
                <a:lnTo>
                  <a:pt x="70116" y="97459"/>
                </a:lnTo>
                <a:lnTo>
                  <a:pt x="66294" y="101815"/>
                </a:lnTo>
                <a:lnTo>
                  <a:pt x="62979" y="102984"/>
                </a:lnTo>
                <a:lnTo>
                  <a:pt x="58267" y="103136"/>
                </a:lnTo>
                <a:lnTo>
                  <a:pt x="46456" y="103212"/>
                </a:lnTo>
                <a:lnTo>
                  <a:pt x="39217" y="99123"/>
                </a:lnTo>
                <a:lnTo>
                  <a:pt x="34302" y="90970"/>
                </a:lnTo>
                <a:lnTo>
                  <a:pt x="30429" y="82221"/>
                </a:lnTo>
                <a:lnTo>
                  <a:pt x="27809" y="69911"/>
                </a:lnTo>
                <a:lnTo>
                  <a:pt x="26936" y="54838"/>
                </a:lnTo>
                <a:lnTo>
                  <a:pt x="27574" y="41860"/>
                </a:lnTo>
                <a:lnTo>
                  <a:pt x="29890" y="29231"/>
                </a:lnTo>
                <a:lnTo>
                  <a:pt x="33896" y="19088"/>
                </a:lnTo>
                <a:lnTo>
                  <a:pt x="38531" y="10579"/>
                </a:lnTo>
                <a:lnTo>
                  <a:pt x="44996" y="6324"/>
                </a:lnTo>
                <a:lnTo>
                  <a:pt x="61760" y="6324"/>
                </a:lnTo>
                <a:lnTo>
                  <a:pt x="69278" y="8978"/>
                </a:lnTo>
                <a:lnTo>
                  <a:pt x="75857" y="14287"/>
                </a:lnTo>
                <a:lnTo>
                  <a:pt x="84942" y="24473"/>
                </a:lnTo>
                <a:lnTo>
                  <a:pt x="90843" y="36614"/>
                </a:lnTo>
                <a:lnTo>
                  <a:pt x="95021" y="36614"/>
                </a:lnTo>
                <a:lnTo>
                  <a:pt x="95034" y="0"/>
                </a:lnTo>
                <a:lnTo>
                  <a:pt x="90881" y="0"/>
                </a:lnTo>
                <a:lnTo>
                  <a:pt x="89611" y="3047"/>
                </a:lnTo>
                <a:lnTo>
                  <a:pt x="87668" y="5968"/>
                </a:lnTo>
                <a:lnTo>
                  <a:pt x="84340" y="7264"/>
                </a:lnTo>
                <a:lnTo>
                  <a:pt x="80987" y="6324"/>
                </a:lnTo>
                <a:lnTo>
                  <a:pt x="76575" y="4405"/>
                </a:lnTo>
                <a:lnTo>
                  <a:pt x="64539" y="1101"/>
                </a:lnTo>
                <a:lnTo>
                  <a:pt x="51219" y="0"/>
                </a:lnTo>
                <a:lnTo>
                  <a:pt x="49392" y="2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1812952" y="5119863"/>
            <a:ext cx="61038" cy="48348"/>
          </a:xfrm>
          <a:custGeom>
            <a:avLst/>
            <a:gdLst/>
            <a:ahLst/>
            <a:cxnLst/>
            <a:rect l="l" t="t" r="r" b="b"/>
            <a:pathLst>
              <a:path w="38912" h="75387">
                <a:moveTo>
                  <a:pt x="34455" y="69799"/>
                </a:moveTo>
                <a:lnTo>
                  <a:pt x="30035" y="69799"/>
                </a:lnTo>
                <a:lnTo>
                  <a:pt x="26936" y="67183"/>
                </a:lnTo>
                <a:lnTo>
                  <a:pt x="25145" y="61950"/>
                </a:lnTo>
                <a:lnTo>
                  <a:pt x="21534" y="72995"/>
                </a:lnTo>
                <a:lnTo>
                  <a:pt x="34455" y="75387"/>
                </a:lnTo>
                <a:lnTo>
                  <a:pt x="36126" y="75352"/>
                </a:lnTo>
                <a:lnTo>
                  <a:pt x="38912" y="69799"/>
                </a:lnTo>
                <a:lnTo>
                  <a:pt x="34455" y="69799"/>
                </a:lnTo>
                <a:close/>
              </a:path>
              <a:path w="38912" h="75387">
                <a:moveTo>
                  <a:pt x="0" y="37731"/>
                </a:moveTo>
                <a:lnTo>
                  <a:pt x="126" y="41345"/>
                </a:lnTo>
                <a:lnTo>
                  <a:pt x="3033" y="54084"/>
                </a:lnTo>
                <a:lnTo>
                  <a:pt x="9778" y="64668"/>
                </a:lnTo>
                <a:lnTo>
                  <a:pt x="10889" y="65831"/>
                </a:lnTo>
                <a:lnTo>
                  <a:pt x="21534" y="72995"/>
                </a:lnTo>
                <a:lnTo>
                  <a:pt x="25145" y="61950"/>
                </a:lnTo>
                <a:lnTo>
                  <a:pt x="24745" y="60654"/>
                </a:lnTo>
                <a:lnTo>
                  <a:pt x="23038" y="50082"/>
                </a:lnTo>
                <a:lnTo>
                  <a:pt x="22466" y="34531"/>
                </a:lnTo>
                <a:lnTo>
                  <a:pt x="22466" y="23812"/>
                </a:lnTo>
                <a:lnTo>
                  <a:pt x="23367" y="16306"/>
                </a:lnTo>
                <a:lnTo>
                  <a:pt x="25145" y="12014"/>
                </a:lnTo>
                <a:lnTo>
                  <a:pt x="26936" y="7721"/>
                </a:lnTo>
                <a:lnTo>
                  <a:pt x="30035" y="5588"/>
                </a:lnTo>
                <a:lnTo>
                  <a:pt x="38912" y="5588"/>
                </a:lnTo>
                <a:lnTo>
                  <a:pt x="42036" y="7721"/>
                </a:lnTo>
                <a:lnTo>
                  <a:pt x="43827" y="12014"/>
                </a:lnTo>
                <a:lnTo>
                  <a:pt x="45618" y="16306"/>
                </a:lnTo>
                <a:lnTo>
                  <a:pt x="46507" y="23812"/>
                </a:lnTo>
                <a:lnTo>
                  <a:pt x="46491" y="37513"/>
                </a:lnTo>
                <a:lnTo>
                  <a:pt x="45730" y="52222"/>
                </a:lnTo>
                <a:lnTo>
                  <a:pt x="43827" y="61950"/>
                </a:lnTo>
                <a:lnTo>
                  <a:pt x="42036" y="67183"/>
                </a:lnTo>
                <a:lnTo>
                  <a:pt x="38912" y="69799"/>
                </a:lnTo>
                <a:lnTo>
                  <a:pt x="36126" y="75352"/>
                </a:lnTo>
                <a:lnTo>
                  <a:pt x="48764" y="72391"/>
                </a:lnTo>
                <a:lnTo>
                  <a:pt x="59156" y="64668"/>
                </a:lnTo>
                <a:lnTo>
                  <a:pt x="61270" y="62150"/>
                </a:lnTo>
                <a:lnTo>
                  <a:pt x="67050" y="51017"/>
                </a:lnTo>
                <a:lnTo>
                  <a:pt x="68973" y="37731"/>
                </a:lnTo>
                <a:lnTo>
                  <a:pt x="68841" y="34015"/>
                </a:lnTo>
                <a:lnTo>
                  <a:pt x="65919" y="21273"/>
                </a:lnTo>
                <a:lnTo>
                  <a:pt x="59156" y="10718"/>
                </a:lnTo>
                <a:lnTo>
                  <a:pt x="47363" y="2382"/>
                </a:lnTo>
                <a:lnTo>
                  <a:pt x="34455" y="0"/>
                </a:lnTo>
                <a:lnTo>
                  <a:pt x="32806" y="33"/>
                </a:lnTo>
                <a:lnTo>
                  <a:pt x="20155" y="2985"/>
                </a:lnTo>
                <a:lnTo>
                  <a:pt x="9778" y="10718"/>
                </a:lnTo>
                <a:lnTo>
                  <a:pt x="7645" y="13274"/>
                </a:lnTo>
                <a:lnTo>
                  <a:pt x="1912" y="24408"/>
                </a:lnTo>
                <a:lnTo>
                  <a:pt x="0" y="37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1933407" y="5119864"/>
            <a:ext cx="50780" cy="67431"/>
          </a:xfrm>
          <a:custGeom>
            <a:avLst/>
            <a:gdLst/>
            <a:ahLst/>
            <a:cxnLst/>
            <a:rect l="l" t="t" r="r" b="b"/>
            <a:pathLst>
              <a:path w="32372" h="105143">
                <a:moveTo>
                  <a:pt x="32372" y="43611"/>
                </a:moveTo>
                <a:lnTo>
                  <a:pt x="28702" y="43611"/>
                </a:lnTo>
                <a:lnTo>
                  <a:pt x="26123" y="42062"/>
                </a:lnTo>
                <a:lnTo>
                  <a:pt x="24638" y="38988"/>
                </a:lnTo>
                <a:lnTo>
                  <a:pt x="23139" y="35915"/>
                </a:lnTo>
                <a:lnTo>
                  <a:pt x="26123" y="49034"/>
                </a:lnTo>
                <a:lnTo>
                  <a:pt x="32296" y="49415"/>
                </a:lnTo>
                <a:lnTo>
                  <a:pt x="32372" y="43611"/>
                </a:lnTo>
                <a:close/>
              </a:path>
              <a:path w="32372" h="105143">
                <a:moveTo>
                  <a:pt x="50634" y="96481"/>
                </a:moveTo>
                <a:lnTo>
                  <a:pt x="46596" y="98336"/>
                </a:lnTo>
                <a:lnTo>
                  <a:pt x="40855" y="99263"/>
                </a:lnTo>
                <a:lnTo>
                  <a:pt x="27609" y="99263"/>
                </a:lnTo>
                <a:lnTo>
                  <a:pt x="22707" y="98374"/>
                </a:lnTo>
                <a:lnTo>
                  <a:pt x="30581" y="105143"/>
                </a:lnTo>
                <a:lnTo>
                  <a:pt x="35520" y="105029"/>
                </a:lnTo>
                <a:lnTo>
                  <a:pt x="49038" y="103162"/>
                </a:lnTo>
                <a:lnTo>
                  <a:pt x="50634" y="96481"/>
                </a:lnTo>
                <a:close/>
              </a:path>
              <a:path w="32372" h="105143">
                <a:moveTo>
                  <a:pt x="2540" y="99199"/>
                </a:moveTo>
                <a:lnTo>
                  <a:pt x="7632" y="101574"/>
                </a:lnTo>
                <a:lnTo>
                  <a:pt x="12712" y="103962"/>
                </a:lnTo>
                <a:lnTo>
                  <a:pt x="20370" y="105143"/>
                </a:lnTo>
                <a:lnTo>
                  <a:pt x="30581" y="105143"/>
                </a:lnTo>
                <a:lnTo>
                  <a:pt x="22707" y="98374"/>
                </a:lnTo>
                <a:lnTo>
                  <a:pt x="18719" y="96583"/>
                </a:lnTo>
                <a:lnTo>
                  <a:pt x="14719" y="94805"/>
                </a:lnTo>
                <a:lnTo>
                  <a:pt x="12725" y="92621"/>
                </a:lnTo>
                <a:lnTo>
                  <a:pt x="12725" y="90042"/>
                </a:lnTo>
                <a:lnTo>
                  <a:pt x="13411" y="86766"/>
                </a:lnTo>
                <a:lnTo>
                  <a:pt x="16141" y="83197"/>
                </a:lnTo>
                <a:lnTo>
                  <a:pt x="19723" y="80886"/>
                </a:lnTo>
                <a:lnTo>
                  <a:pt x="23393" y="81381"/>
                </a:lnTo>
                <a:lnTo>
                  <a:pt x="27584" y="81635"/>
                </a:lnTo>
                <a:lnTo>
                  <a:pt x="49834" y="81635"/>
                </a:lnTo>
                <a:lnTo>
                  <a:pt x="52489" y="82194"/>
                </a:lnTo>
                <a:lnTo>
                  <a:pt x="55867" y="84416"/>
                </a:lnTo>
                <a:lnTo>
                  <a:pt x="56705" y="88557"/>
                </a:lnTo>
                <a:lnTo>
                  <a:pt x="56705" y="91973"/>
                </a:lnTo>
                <a:lnTo>
                  <a:pt x="54686" y="94614"/>
                </a:lnTo>
                <a:lnTo>
                  <a:pt x="50634" y="96481"/>
                </a:lnTo>
                <a:lnTo>
                  <a:pt x="49038" y="103162"/>
                </a:lnTo>
                <a:lnTo>
                  <a:pt x="59347" y="99009"/>
                </a:lnTo>
                <a:lnTo>
                  <a:pt x="66065" y="94919"/>
                </a:lnTo>
                <a:lnTo>
                  <a:pt x="69430" y="89077"/>
                </a:lnTo>
                <a:lnTo>
                  <a:pt x="69430" y="75031"/>
                </a:lnTo>
                <a:lnTo>
                  <a:pt x="67195" y="70192"/>
                </a:lnTo>
                <a:lnTo>
                  <a:pt x="62738" y="66967"/>
                </a:lnTo>
                <a:lnTo>
                  <a:pt x="58267" y="63741"/>
                </a:lnTo>
                <a:lnTo>
                  <a:pt x="51574" y="62141"/>
                </a:lnTo>
                <a:lnTo>
                  <a:pt x="25057" y="62141"/>
                </a:lnTo>
                <a:lnTo>
                  <a:pt x="20116" y="60401"/>
                </a:lnTo>
                <a:lnTo>
                  <a:pt x="19494" y="56997"/>
                </a:lnTo>
                <a:lnTo>
                  <a:pt x="19494" y="55562"/>
                </a:lnTo>
                <a:lnTo>
                  <a:pt x="21983" y="51866"/>
                </a:lnTo>
                <a:lnTo>
                  <a:pt x="26123" y="49034"/>
                </a:lnTo>
                <a:lnTo>
                  <a:pt x="23139" y="35915"/>
                </a:lnTo>
                <a:lnTo>
                  <a:pt x="22402" y="30530"/>
                </a:lnTo>
                <a:lnTo>
                  <a:pt x="22402" y="16548"/>
                </a:lnTo>
                <a:lnTo>
                  <a:pt x="23139" y="12128"/>
                </a:lnTo>
                <a:lnTo>
                  <a:pt x="26123" y="7073"/>
                </a:lnTo>
                <a:lnTo>
                  <a:pt x="28702" y="5803"/>
                </a:lnTo>
                <a:lnTo>
                  <a:pt x="36093" y="5803"/>
                </a:lnTo>
                <a:lnTo>
                  <a:pt x="38696" y="7264"/>
                </a:lnTo>
                <a:lnTo>
                  <a:pt x="40182" y="10198"/>
                </a:lnTo>
                <a:lnTo>
                  <a:pt x="41668" y="13119"/>
                </a:lnTo>
                <a:lnTo>
                  <a:pt x="42418" y="18237"/>
                </a:lnTo>
                <a:lnTo>
                  <a:pt x="42418" y="32219"/>
                </a:lnTo>
                <a:lnTo>
                  <a:pt x="41668" y="36906"/>
                </a:lnTo>
                <a:lnTo>
                  <a:pt x="40182" y="39585"/>
                </a:lnTo>
                <a:lnTo>
                  <a:pt x="38696" y="42265"/>
                </a:lnTo>
                <a:lnTo>
                  <a:pt x="36093" y="43611"/>
                </a:lnTo>
                <a:lnTo>
                  <a:pt x="32372" y="43611"/>
                </a:lnTo>
                <a:lnTo>
                  <a:pt x="32296" y="49415"/>
                </a:lnTo>
                <a:lnTo>
                  <a:pt x="42024" y="49415"/>
                </a:lnTo>
                <a:lnTo>
                  <a:pt x="49606" y="47447"/>
                </a:lnTo>
                <a:lnTo>
                  <a:pt x="55067" y="43535"/>
                </a:lnTo>
                <a:lnTo>
                  <a:pt x="60528" y="39611"/>
                </a:lnTo>
                <a:lnTo>
                  <a:pt x="63258" y="34175"/>
                </a:lnTo>
                <a:lnTo>
                  <a:pt x="63207" y="20383"/>
                </a:lnTo>
                <a:lnTo>
                  <a:pt x="61671" y="14808"/>
                </a:lnTo>
                <a:lnTo>
                  <a:pt x="58635" y="10490"/>
                </a:lnTo>
                <a:lnTo>
                  <a:pt x="69430" y="10490"/>
                </a:lnTo>
                <a:lnTo>
                  <a:pt x="69430" y="2971"/>
                </a:lnTo>
                <a:lnTo>
                  <a:pt x="49110" y="2971"/>
                </a:lnTo>
                <a:lnTo>
                  <a:pt x="44551" y="990"/>
                </a:lnTo>
                <a:lnTo>
                  <a:pt x="38950" y="0"/>
                </a:lnTo>
                <a:lnTo>
                  <a:pt x="23418" y="0"/>
                </a:lnTo>
                <a:lnTo>
                  <a:pt x="16040" y="2349"/>
                </a:lnTo>
                <a:lnTo>
                  <a:pt x="10160" y="7035"/>
                </a:lnTo>
                <a:lnTo>
                  <a:pt x="4279" y="11722"/>
                </a:lnTo>
                <a:lnTo>
                  <a:pt x="1346" y="17640"/>
                </a:lnTo>
                <a:lnTo>
                  <a:pt x="1346" y="31876"/>
                </a:lnTo>
                <a:lnTo>
                  <a:pt x="4267" y="37757"/>
                </a:lnTo>
                <a:lnTo>
                  <a:pt x="10121" y="42417"/>
                </a:lnTo>
                <a:lnTo>
                  <a:pt x="13144" y="44792"/>
                </a:lnTo>
                <a:lnTo>
                  <a:pt x="16522" y="46558"/>
                </a:lnTo>
                <a:lnTo>
                  <a:pt x="20243" y="47701"/>
                </a:lnTo>
                <a:lnTo>
                  <a:pt x="15138" y="49529"/>
                </a:lnTo>
                <a:lnTo>
                  <a:pt x="10820" y="52222"/>
                </a:lnTo>
                <a:lnTo>
                  <a:pt x="7289" y="55778"/>
                </a:lnTo>
                <a:lnTo>
                  <a:pt x="3771" y="59321"/>
                </a:lnTo>
                <a:lnTo>
                  <a:pt x="2006" y="62725"/>
                </a:lnTo>
                <a:lnTo>
                  <a:pt x="2006" y="71412"/>
                </a:lnTo>
                <a:lnTo>
                  <a:pt x="4419" y="75361"/>
                </a:lnTo>
                <a:lnTo>
                  <a:pt x="9232" y="77838"/>
                </a:lnTo>
                <a:lnTo>
                  <a:pt x="12128" y="79095"/>
                </a:lnTo>
                <a:lnTo>
                  <a:pt x="7861" y="80340"/>
                </a:lnTo>
                <a:lnTo>
                  <a:pt x="4775" y="81876"/>
                </a:lnTo>
                <a:lnTo>
                  <a:pt x="2870" y="83718"/>
                </a:lnTo>
                <a:lnTo>
                  <a:pt x="0" y="87909"/>
                </a:lnTo>
                <a:lnTo>
                  <a:pt x="0" y="95592"/>
                </a:lnTo>
                <a:lnTo>
                  <a:pt x="2540" y="991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2052481" y="5119864"/>
            <a:ext cx="50780" cy="67431"/>
          </a:xfrm>
          <a:custGeom>
            <a:avLst/>
            <a:gdLst/>
            <a:ahLst/>
            <a:cxnLst/>
            <a:rect l="l" t="t" r="r" b="b"/>
            <a:pathLst>
              <a:path w="32372" h="105143">
                <a:moveTo>
                  <a:pt x="32372" y="43611"/>
                </a:moveTo>
                <a:lnTo>
                  <a:pt x="28702" y="43611"/>
                </a:lnTo>
                <a:lnTo>
                  <a:pt x="26123" y="42062"/>
                </a:lnTo>
                <a:lnTo>
                  <a:pt x="24638" y="38988"/>
                </a:lnTo>
                <a:lnTo>
                  <a:pt x="23139" y="35915"/>
                </a:lnTo>
                <a:lnTo>
                  <a:pt x="26123" y="49034"/>
                </a:lnTo>
                <a:lnTo>
                  <a:pt x="32296" y="49415"/>
                </a:lnTo>
                <a:lnTo>
                  <a:pt x="32372" y="43611"/>
                </a:lnTo>
                <a:close/>
              </a:path>
              <a:path w="32372" h="105143">
                <a:moveTo>
                  <a:pt x="50634" y="96481"/>
                </a:moveTo>
                <a:lnTo>
                  <a:pt x="46596" y="98336"/>
                </a:lnTo>
                <a:lnTo>
                  <a:pt x="40855" y="99263"/>
                </a:lnTo>
                <a:lnTo>
                  <a:pt x="27609" y="99263"/>
                </a:lnTo>
                <a:lnTo>
                  <a:pt x="22707" y="98374"/>
                </a:lnTo>
                <a:lnTo>
                  <a:pt x="30581" y="105143"/>
                </a:lnTo>
                <a:lnTo>
                  <a:pt x="35520" y="105029"/>
                </a:lnTo>
                <a:lnTo>
                  <a:pt x="49038" y="103162"/>
                </a:lnTo>
                <a:lnTo>
                  <a:pt x="50634" y="96481"/>
                </a:lnTo>
                <a:close/>
              </a:path>
              <a:path w="32372" h="105143">
                <a:moveTo>
                  <a:pt x="2540" y="99199"/>
                </a:moveTo>
                <a:lnTo>
                  <a:pt x="7632" y="101574"/>
                </a:lnTo>
                <a:lnTo>
                  <a:pt x="12712" y="103962"/>
                </a:lnTo>
                <a:lnTo>
                  <a:pt x="20370" y="105143"/>
                </a:lnTo>
                <a:lnTo>
                  <a:pt x="30581" y="105143"/>
                </a:lnTo>
                <a:lnTo>
                  <a:pt x="22707" y="98374"/>
                </a:lnTo>
                <a:lnTo>
                  <a:pt x="18719" y="96583"/>
                </a:lnTo>
                <a:lnTo>
                  <a:pt x="14719" y="94805"/>
                </a:lnTo>
                <a:lnTo>
                  <a:pt x="12725" y="92621"/>
                </a:lnTo>
                <a:lnTo>
                  <a:pt x="12725" y="90042"/>
                </a:lnTo>
                <a:lnTo>
                  <a:pt x="13411" y="86766"/>
                </a:lnTo>
                <a:lnTo>
                  <a:pt x="16141" y="83197"/>
                </a:lnTo>
                <a:lnTo>
                  <a:pt x="19723" y="80886"/>
                </a:lnTo>
                <a:lnTo>
                  <a:pt x="23393" y="81381"/>
                </a:lnTo>
                <a:lnTo>
                  <a:pt x="27584" y="81635"/>
                </a:lnTo>
                <a:lnTo>
                  <a:pt x="49834" y="81635"/>
                </a:lnTo>
                <a:lnTo>
                  <a:pt x="52489" y="82194"/>
                </a:lnTo>
                <a:lnTo>
                  <a:pt x="55867" y="84416"/>
                </a:lnTo>
                <a:lnTo>
                  <a:pt x="56705" y="88557"/>
                </a:lnTo>
                <a:lnTo>
                  <a:pt x="56705" y="91973"/>
                </a:lnTo>
                <a:lnTo>
                  <a:pt x="54686" y="94614"/>
                </a:lnTo>
                <a:lnTo>
                  <a:pt x="50634" y="96481"/>
                </a:lnTo>
                <a:lnTo>
                  <a:pt x="49038" y="103162"/>
                </a:lnTo>
                <a:lnTo>
                  <a:pt x="59347" y="99009"/>
                </a:lnTo>
                <a:lnTo>
                  <a:pt x="66065" y="94919"/>
                </a:lnTo>
                <a:lnTo>
                  <a:pt x="69430" y="89077"/>
                </a:lnTo>
                <a:lnTo>
                  <a:pt x="69430" y="75031"/>
                </a:lnTo>
                <a:lnTo>
                  <a:pt x="67195" y="70192"/>
                </a:lnTo>
                <a:lnTo>
                  <a:pt x="62738" y="66967"/>
                </a:lnTo>
                <a:lnTo>
                  <a:pt x="58267" y="63741"/>
                </a:lnTo>
                <a:lnTo>
                  <a:pt x="51574" y="62141"/>
                </a:lnTo>
                <a:lnTo>
                  <a:pt x="25057" y="62141"/>
                </a:lnTo>
                <a:lnTo>
                  <a:pt x="20116" y="60401"/>
                </a:lnTo>
                <a:lnTo>
                  <a:pt x="19494" y="56997"/>
                </a:lnTo>
                <a:lnTo>
                  <a:pt x="19494" y="55562"/>
                </a:lnTo>
                <a:lnTo>
                  <a:pt x="21983" y="51866"/>
                </a:lnTo>
                <a:lnTo>
                  <a:pt x="26123" y="49034"/>
                </a:lnTo>
                <a:lnTo>
                  <a:pt x="23139" y="35915"/>
                </a:lnTo>
                <a:lnTo>
                  <a:pt x="22402" y="30530"/>
                </a:lnTo>
                <a:lnTo>
                  <a:pt x="22402" y="16548"/>
                </a:lnTo>
                <a:lnTo>
                  <a:pt x="23139" y="12128"/>
                </a:lnTo>
                <a:lnTo>
                  <a:pt x="26123" y="7073"/>
                </a:lnTo>
                <a:lnTo>
                  <a:pt x="28702" y="5803"/>
                </a:lnTo>
                <a:lnTo>
                  <a:pt x="36093" y="5803"/>
                </a:lnTo>
                <a:lnTo>
                  <a:pt x="38696" y="7264"/>
                </a:lnTo>
                <a:lnTo>
                  <a:pt x="40182" y="10198"/>
                </a:lnTo>
                <a:lnTo>
                  <a:pt x="41668" y="13119"/>
                </a:lnTo>
                <a:lnTo>
                  <a:pt x="42418" y="18237"/>
                </a:lnTo>
                <a:lnTo>
                  <a:pt x="42418" y="32219"/>
                </a:lnTo>
                <a:lnTo>
                  <a:pt x="41668" y="36906"/>
                </a:lnTo>
                <a:lnTo>
                  <a:pt x="40182" y="39585"/>
                </a:lnTo>
                <a:lnTo>
                  <a:pt x="38696" y="42265"/>
                </a:lnTo>
                <a:lnTo>
                  <a:pt x="36093" y="43611"/>
                </a:lnTo>
                <a:lnTo>
                  <a:pt x="32372" y="43611"/>
                </a:lnTo>
                <a:lnTo>
                  <a:pt x="32296" y="49415"/>
                </a:lnTo>
                <a:lnTo>
                  <a:pt x="42024" y="49415"/>
                </a:lnTo>
                <a:lnTo>
                  <a:pt x="49606" y="47447"/>
                </a:lnTo>
                <a:lnTo>
                  <a:pt x="55067" y="43535"/>
                </a:lnTo>
                <a:lnTo>
                  <a:pt x="60528" y="39611"/>
                </a:lnTo>
                <a:lnTo>
                  <a:pt x="63258" y="34175"/>
                </a:lnTo>
                <a:lnTo>
                  <a:pt x="63207" y="20383"/>
                </a:lnTo>
                <a:lnTo>
                  <a:pt x="61671" y="14808"/>
                </a:lnTo>
                <a:lnTo>
                  <a:pt x="58635" y="10490"/>
                </a:lnTo>
                <a:lnTo>
                  <a:pt x="69430" y="10490"/>
                </a:lnTo>
                <a:lnTo>
                  <a:pt x="69430" y="2971"/>
                </a:lnTo>
                <a:lnTo>
                  <a:pt x="49110" y="2971"/>
                </a:lnTo>
                <a:lnTo>
                  <a:pt x="44551" y="990"/>
                </a:lnTo>
                <a:lnTo>
                  <a:pt x="38950" y="0"/>
                </a:lnTo>
                <a:lnTo>
                  <a:pt x="23418" y="0"/>
                </a:lnTo>
                <a:lnTo>
                  <a:pt x="16040" y="2349"/>
                </a:lnTo>
                <a:lnTo>
                  <a:pt x="10160" y="7035"/>
                </a:lnTo>
                <a:lnTo>
                  <a:pt x="4279" y="11722"/>
                </a:lnTo>
                <a:lnTo>
                  <a:pt x="1346" y="17640"/>
                </a:lnTo>
                <a:lnTo>
                  <a:pt x="1346" y="31876"/>
                </a:lnTo>
                <a:lnTo>
                  <a:pt x="4267" y="37757"/>
                </a:lnTo>
                <a:lnTo>
                  <a:pt x="10121" y="42417"/>
                </a:lnTo>
                <a:lnTo>
                  <a:pt x="13144" y="44792"/>
                </a:lnTo>
                <a:lnTo>
                  <a:pt x="16522" y="46558"/>
                </a:lnTo>
                <a:lnTo>
                  <a:pt x="20243" y="47701"/>
                </a:lnTo>
                <a:lnTo>
                  <a:pt x="15138" y="49529"/>
                </a:lnTo>
                <a:lnTo>
                  <a:pt x="10820" y="52222"/>
                </a:lnTo>
                <a:lnTo>
                  <a:pt x="7289" y="55778"/>
                </a:lnTo>
                <a:lnTo>
                  <a:pt x="3771" y="59321"/>
                </a:lnTo>
                <a:lnTo>
                  <a:pt x="2006" y="62725"/>
                </a:lnTo>
                <a:lnTo>
                  <a:pt x="2006" y="71412"/>
                </a:lnTo>
                <a:lnTo>
                  <a:pt x="4419" y="75361"/>
                </a:lnTo>
                <a:lnTo>
                  <a:pt x="9232" y="77838"/>
                </a:lnTo>
                <a:lnTo>
                  <a:pt x="12128" y="79095"/>
                </a:lnTo>
                <a:lnTo>
                  <a:pt x="7861" y="80340"/>
                </a:lnTo>
                <a:lnTo>
                  <a:pt x="4775" y="81876"/>
                </a:lnTo>
                <a:lnTo>
                  <a:pt x="2870" y="83718"/>
                </a:lnTo>
                <a:lnTo>
                  <a:pt x="0" y="87909"/>
                </a:lnTo>
                <a:lnTo>
                  <a:pt x="0" y="95592"/>
                </a:lnTo>
                <a:lnTo>
                  <a:pt x="2540" y="991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2169100" y="5099729"/>
            <a:ext cx="59067" cy="67146"/>
          </a:xfrm>
          <a:custGeom>
            <a:avLst/>
            <a:gdLst/>
            <a:ahLst/>
            <a:cxnLst/>
            <a:rect l="l" t="t" r="r" b="b"/>
            <a:pathLst>
              <a:path w="37655" h="104698">
                <a:moveTo>
                  <a:pt x="29235" y="90411"/>
                </a:moveTo>
                <a:lnTo>
                  <a:pt x="29235" y="0"/>
                </a:lnTo>
                <a:lnTo>
                  <a:pt x="0" y="0"/>
                </a:lnTo>
                <a:lnTo>
                  <a:pt x="0" y="4394"/>
                </a:lnTo>
                <a:lnTo>
                  <a:pt x="2679" y="4533"/>
                </a:lnTo>
                <a:lnTo>
                  <a:pt x="6172" y="7213"/>
                </a:lnTo>
                <a:lnTo>
                  <a:pt x="8331" y="11302"/>
                </a:lnTo>
                <a:lnTo>
                  <a:pt x="8331" y="93789"/>
                </a:lnTo>
                <a:lnTo>
                  <a:pt x="6477" y="97701"/>
                </a:lnTo>
                <a:lnTo>
                  <a:pt x="3073" y="100063"/>
                </a:lnTo>
                <a:lnTo>
                  <a:pt x="0" y="100304"/>
                </a:lnTo>
                <a:lnTo>
                  <a:pt x="0" y="104698"/>
                </a:lnTo>
                <a:lnTo>
                  <a:pt x="37655" y="104698"/>
                </a:lnTo>
                <a:lnTo>
                  <a:pt x="37655" y="100304"/>
                </a:lnTo>
                <a:lnTo>
                  <a:pt x="34569" y="100063"/>
                </a:lnTo>
                <a:lnTo>
                  <a:pt x="31140" y="97701"/>
                </a:lnTo>
                <a:lnTo>
                  <a:pt x="29235" y="93789"/>
                </a:lnTo>
                <a:lnTo>
                  <a:pt x="29235" y="904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2236677" y="5119863"/>
            <a:ext cx="96180" cy="48348"/>
          </a:xfrm>
          <a:custGeom>
            <a:avLst/>
            <a:gdLst/>
            <a:ahLst/>
            <a:cxnLst/>
            <a:rect l="l" t="t" r="r" b="b"/>
            <a:pathLst>
              <a:path w="61315" h="75387">
                <a:moveTo>
                  <a:pt x="29197" y="61620"/>
                </a:moveTo>
                <a:lnTo>
                  <a:pt x="25869" y="56413"/>
                </a:lnTo>
                <a:lnTo>
                  <a:pt x="22936" y="51701"/>
                </a:lnTo>
                <a:lnTo>
                  <a:pt x="21247" y="44805"/>
                </a:lnTo>
                <a:lnTo>
                  <a:pt x="20802" y="35725"/>
                </a:lnTo>
                <a:lnTo>
                  <a:pt x="61302" y="35725"/>
                </a:lnTo>
                <a:lnTo>
                  <a:pt x="61315" y="23672"/>
                </a:lnTo>
                <a:lnTo>
                  <a:pt x="58420" y="15760"/>
                </a:lnTo>
                <a:lnTo>
                  <a:pt x="52616" y="9461"/>
                </a:lnTo>
                <a:lnTo>
                  <a:pt x="46812" y="3149"/>
                </a:lnTo>
                <a:lnTo>
                  <a:pt x="39497" y="0"/>
                </a:lnTo>
                <a:lnTo>
                  <a:pt x="35788" y="5587"/>
                </a:lnTo>
                <a:lnTo>
                  <a:pt x="38620" y="7264"/>
                </a:lnTo>
                <a:lnTo>
                  <a:pt x="40259" y="10604"/>
                </a:lnTo>
                <a:lnTo>
                  <a:pt x="41897" y="13957"/>
                </a:lnTo>
                <a:lnTo>
                  <a:pt x="42722" y="19799"/>
                </a:lnTo>
                <a:lnTo>
                  <a:pt x="42799" y="29844"/>
                </a:lnTo>
                <a:lnTo>
                  <a:pt x="20878" y="29844"/>
                </a:lnTo>
                <a:lnTo>
                  <a:pt x="20929" y="22059"/>
                </a:lnTo>
                <a:lnTo>
                  <a:pt x="21793" y="16154"/>
                </a:lnTo>
                <a:lnTo>
                  <a:pt x="23482" y="12128"/>
                </a:lnTo>
                <a:lnTo>
                  <a:pt x="25336" y="7772"/>
                </a:lnTo>
                <a:lnTo>
                  <a:pt x="30657" y="0"/>
                </a:lnTo>
                <a:lnTo>
                  <a:pt x="21831" y="0"/>
                </a:lnTo>
                <a:lnTo>
                  <a:pt x="14516" y="3581"/>
                </a:lnTo>
                <a:lnTo>
                  <a:pt x="8712" y="10718"/>
                </a:lnTo>
                <a:lnTo>
                  <a:pt x="6978" y="13034"/>
                </a:lnTo>
                <a:lnTo>
                  <a:pt x="1745" y="24269"/>
                </a:lnTo>
                <a:lnTo>
                  <a:pt x="0" y="37731"/>
                </a:lnTo>
                <a:lnTo>
                  <a:pt x="105" y="41148"/>
                </a:lnTo>
                <a:lnTo>
                  <a:pt x="2809" y="54009"/>
                </a:lnTo>
                <a:lnTo>
                  <a:pt x="9156" y="64668"/>
                </a:lnTo>
                <a:lnTo>
                  <a:pt x="15265" y="71818"/>
                </a:lnTo>
                <a:lnTo>
                  <a:pt x="22923" y="75387"/>
                </a:lnTo>
                <a:lnTo>
                  <a:pt x="38595" y="75387"/>
                </a:lnTo>
                <a:lnTo>
                  <a:pt x="44323" y="73685"/>
                </a:lnTo>
                <a:lnTo>
                  <a:pt x="49301" y="70294"/>
                </a:lnTo>
                <a:lnTo>
                  <a:pt x="54292" y="66890"/>
                </a:lnTo>
                <a:lnTo>
                  <a:pt x="58293" y="61963"/>
                </a:lnTo>
                <a:lnTo>
                  <a:pt x="61315" y="55511"/>
                </a:lnTo>
                <a:lnTo>
                  <a:pt x="58267" y="52895"/>
                </a:lnTo>
                <a:lnTo>
                  <a:pt x="55740" y="56730"/>
                </a:lnTo>
                <a:lnTo>
                  <a:pt x="53086" y="59575"/>
                </a:lnTo>
                <a:lnTo>
                  <a:pt x="50330" y="61429"/>
                </a:lnTo>
                <a:lnTo>
                  <a:pt x="47574" y="63296"/>
                </a:lnTo>
                <a:lnTo>
                  <a:pt x="44640" y="64223"/>
                </a:lnTo>
                <a:lnTo>
                  <a:pt x="34404" y="64223"/>
                </a:lnTo>
                <a:lnTo>
                  <a:pt x="29197" y="61620"/>
                </a:lnTo>
                <a:close/>
              </a:path>
              <a:path w="61315" h="75387">
                <a:moveTo>
                  <a:pt x="25336" y="7772"/>
                </a:moveTo>
                <a:lnTo>
                  <a:pt x="28079" y="5587"/>
                </a:lnTo>
                <a:lnTo>
                  <a:pt x="35788" y="5587"/>
                </a:lnTo>
                <a:lnTo>
                  <a:pt x="39497" y="0"/>
                </a:lnTo>
                <a:lnTo>
                  <a:pt x="30657" y="0"/>
                </a:lnTo>
                <a:lnTo>
                  <a:pt x="25336" y="777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2342780" y="5119872"/>
            <a:ext cx="79487" cy="48388"/>
          </a:xfrm>
          <a:custGeom>
            <a:avLst/>
            <a:gdLst/>
            <a:ahLst/>
            <a:cxnLst/>
            <a:rect l="l" t="t" r="r" b="b"/>
            <a:pathLst>
              <a:path w="50672" h="75450">
                <a:moveTo>
                  <a:pt x="35305" y="65582"/>
                </a:moveTo>
                <a:lnTo>
                  <a:pt x="31292" y="68948"/>
                </a:lnTo>
                <a:lnTo>
                  <a:pt x="28651" y="69799"/>
                </a:lnTo>
                <a:lnTo>
                  <a:pt x="19862" y="69799"/>
                </a:lnTo>
                <a:lnTo>
                  <a:pt x="15138" y="67894"/>
                </a:lnTo>
                <a:lnTo>
                  <a:pt x="11201" y="64096"/>
                </a:lnTo>
                <a:lnTo>
                  <a:pt x="7251" y="60312"/>
                </a:lnTo>
                <a:lnTo>
                  <a:pt x="5054" y="55537"/>
                </a:lnTo>
                <a:lnTo>
                  <a:pt x="4610" y="49784"/>
                </a:lnTo>
                <a:lnTo>
                  <a:pt x="0" y="49784"/>
                </a:lnTo>
                <a:lnTo>
                  <a:pt x="0" y="75450"/>
                </a:lnTo>
                <a:lnTo>
                  <a:pt x="4610" y="75450"/>
                </a:lnTo>
                <a:lnTo>
                  <a:pt x="4902" y="74561"/>
                </a:lnTo>
                <a:lnTo>
                  <a:pt x="6388" y="71856"/>
                </a:lnTo>
                <a:lnTo>
                  <a:pt x="9016" y="70866"/>
                </a:lnTo>
                <a:lnTo>
                  <a:pt x="12052" y="71882"/>
                </a:lnTo>
                <a:lnTo>
                  <a:pt x="16560" y="74206"/>
                </a:lnTo>
                <a:lnTo>
                  <a:pt x="21678" y="75374"/>
                </a:lnTo>
                <a:lnTo>
                  <a:pt x="34378" y="75374"/>
                </a:lnTo>
                <a:lnTo>
                  <a:pt x="40004" y="73304"/>
                </a:lnTo>
                <a:lnTo>
                  <a:pt x="44272" y="69164"/>
                </a:lnTo>
                <a:lnTo>
                  <a:pt x="48539" y="65024"/>
                </a:lnTo>
                <a:lnTo>
                  <a:pt x="50672" y="59550"/>
                </a:lnTo>
                <a:lnTo>
                  <a:pt x="50672" y="46355"/>
                </a:lnTo>
                <a:lnTo>
                  <a:pt x="49212" y="41389"/>
                </a:lnTo>
                <a:lnTo>
                  <a:pt x="46278" y="37871"/>
                </a:lnTo>
                <a:lnTo>
                  <a:pt x="43306" y="34302"/>
                </a:lnTo>
                <a:lnTo>
                  <a:pt x="37718" y="30734"/>
                </a:lnTo>
                <a:lnTo>
                  <a:pt x="29540" y="27152"/>
                </a:lnTo>
                <a:lnTo>
                  <a:pt x="24879" y="25171"/>
                </a:lnTo>
                <a:lnTo>
                  <a:pt x="21297" y="23037"/>
                </a:lnTo>
                <a:lnTo>
                  <a:pt x="18821" y="20751"/>
                </a:lnTo>
                <a:lnTo>
                  <a:pt x="15024" y="16217"/>
                </a:lnTo>
                <a:lnTo>
                  <a:pt x="15024" y="11455"/>
                </a:lnTo>
                <a:lnTo>
                  <a:pt x="17525" y="7886"/>
                </a:lnTo>
                <a:lnTo>
                  <a:pt x="21348" y="5575"/>
                </a:lnTo>
                <a:lnTo>
                  <a:pt x="28943" y="5575"/>
                </a:lnTo>
                <a:lnTo>
                  <a:pt x="33197" y="7073"/>
                </a:lnTo>
                <a:lnTo>
                  <a:pt x="36791" y="10083"/>
                </a:lnTo>
                <a:lnTo>
                  <a:pt x="40385" y="13081"/>
                </a:lnTo>
                <a:lnTo>
                  <a:pt x="42710" y="17056"/>
                </a:lnTo>
                <a:lnTo>
                  <a:pt x="43751" y="22021"/>
                </a:lnTo>
                <a:lnTo>
                  <a:pt x="48145" y="22021"/>
                </a:lnTo>
                <a:lnTo>
                  <a:pt x="48145" y="0"/>
                </a:lnTo>
                <a:lnTo>
                  <a:pt x="43751" y="0"/>
                </a:lnTo>
                <a:lnTo>
                  <a:pt x="43459" y="520"/>
                </a:lnTo>
                <a:lnTo>
                  <a:pt x="40881" y="2679"/>
                </a:lnTo>
                <a:lnTo>
                  <a:pt x="37350" y="2527"/>
                </a:lnTo>
                <a:lnTo>
                  <a:pt x="33083" y="889"/>
                </a:lnTo>
                <a:lnTo>
                  <a:pt x="28651" y="50"/>
                </a:lnTo>
                <a:lnTo>
                  <a:pt x="17132" y="0"/>
                </a:lnTo>
                <a:lnTo>
                  <a:pt x="11404" y="2070"/>
                </a:lnTo>
                <a:lnTo>
                  <a:pt x="6845" y="6210"/>
                </a:lnTo>
                <a:lnTo>
                  <a:pt x="2273" y="10350"/>
                </a:lnTo>
                <a:lnTo>
                  <a:pt x="0" y="15544"/>
                </a:lnTo>
                <a:lnTo>
                  <a:pt x="0" y="27051"/>
                </a:lnTo>
                <a:lnTo>
                  <a:pt x="1752" y="31750"/>
                </a:lnTo>
                <a:lnTo>
                  <a:pt x="5283" y="35864"/>
                </a:lnTo>
                <a:lnTo>
                  <a:pt x="8801" y="39979"/>
                </a:lnTo>
                <a:lnTo>
                  <a:pt x="14109" y="43573"/>
                </a:lnTo>
                <a:lnTo>
                  <a:pt x="21208" y="46647"/>
                </a:lnTo>
                <a:lnTo>
                  <a:pt x="27063" y="49187"/>
                </a:lnTo>
                <a:lnTo>
                  <a:pt x="31026" y="51409"/>
                </a:lnTo>
                <a:lnTo>
                  <a:pt x="33108" y="53352"/>
                </a:lnTo>
                <a:lnTo>
                  <a:pt x="36309" y="57721"/>
                </a:lnTo>
                <a:lnTo>
                  <a:pt x="36309" y="63373"/>
                </a:lnTo>
                <a:lnTo>
                  <a:pt x="35305" y="655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2436172" y="5098385"/>
            <a:ext cx="66060" cy="69818"/>
          </a:xfrm>
          <a:custGeom>
            <a:avLst/>
            <a:gdLst/>
            <a:ahLst/>
            <a:cxnLst/>
            <a:rect l="l" t="t" r="r" b="b"/>
            <a:pathLst>
              <a:path w="42113" h="108864">
                <a:moveTo>
                  <a:pt x="42113" y="0"/>
                </a:moveTo>
                <a:lnTo>
                  <a:pt x="32334" y="0"/>
                </a:lnTo>
                <a:lnTo>
                  <a:pt x="0" y="108864"/>
                </a:lnTo>
                <a:lnTo>
                  <a:pt x="9779" y="108864"/>
                </a:lnTo>
                <a:lnTo>
                  <a:pt x="421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2512850" y="5099721"/>
            <a:ext cx="136701" cy="67146"/>
          </a:xfrm>
          <a:custGeom>
            <a:avLst/>
            <a:gdLst/>
            <a:ahLst/>
            <a:cxnLst/>
            <a:rect l="l" t="t" r="r" b="b"/>
            <a:pathLst>
              <a:path w="87147" h="104698">
                <a:moveTo>
                  <a:pt x="54546" y="104698"/>
                </a:moveTo>
                <a:lnTo>
                  <a:pt x="54546" y="100317"/>
                </a:lnTo>
                <a:lnTo>
                  <a:pt x="47828" y="100317"/>
                </a:lnTo>
                <a:lnTo>
                  <a:pt x="44196" y="99377"/>
                </a:lnTo>
                <a:lnTo>
                  <a:pt x="39979" y="95656"/>
                </a:lnTo>
                <a:lnTo>
                  <a:pt x="38925" y="92468"/>
                </a:lnTo>
                <a:lnTo>
                  <a:pt x="39001" y="53949"/>
                </a:lnTo>
                <a:lnTo>
                  <a:pt x="47078" y="53949"/>
                </a:lnTo>
                <a:lnTo>
                  <a:pt x="52641" y="55511"/>
                </a:lnTo>
                <a:lnTo>
                  <a:pt x="55664" y="58635"/>
                </a:lnTo>
                <a:lnTo>
                  <a:pt x="58699" y="61760"/>
                </a:lnTo>
                <a:lnTo>
                  <a:pt x="60706" y="67995"/>
                </a:lnTo>
                <a:lnTo>
                  <a:pt x="61696" y="77317"/>
                </a:lnTo>
                <a:lnTo>
                  <a:pt x="65862" y="77317"/>
                </a:lnTo>
                <a:lnTo>
                  <a:pt x="65862" y="25755"/>
                </a:lnTo>
                <a:lnTo>
                  <a:pt x="61696" y="25755"/>
                </a:lnTo>
                <a:lnTo>
                  <a:pt x="60007" y="34734"/>
                </a:lnTo>
                <a:lnTo>
                  <a:pt x="57645" y="40703"/>
                </a:lnTo>
                <a:lnTo>
                  <a:pt x="54622" y="43687"/>
                </a:lnTo>
                <a:lnTo>
                  <a:pt x="51600" y="46659"/>
                </a:lnTo>
                <a:lnTo>
                  <a:pt x="46393" y="48145"/>
                </a:lnTo>
                <a:lnTo>
                  <a:pt x="38925" y="48145"/>
                </a:lnTo>
                <a:lnTo>
                  <a:pt x="38925" y="11506"/>
                </a:lnTo>
                <a:lnTo>
                  <a:pt x="40716" y="8000"/>
                </a:lnTo>
                <a:lnTo>
                  <a:pt x="44284" y="6273"/>
                </a:lnTo>
                <a:lnTo>
                  <a:pt x="50542" y="6359"/>
                </a:lnTo>
                <a:lnTo>
                  <a:pt x="65337" y="7823"/>
                </a:lnTo>
                <a:lnTo>
                  <a:pt x="74676" y="11429"/>
                </a:lnTo>
                <a:lnTo>
                  <a:pt x="79413" y="14770"/>
                </a:lnTo>
                <a:lnTo>
                  <a:pt x="82181" y="21488"/>
                </a:lnTo>
                <a:lnTo>
                  <a:pt x="82981" y="31559"/>
                </a:lnTo>
                <a:lnTo>
                  <a:pt x="87147" y="31559"/>
                </a:lnTo>
                <a:lnTo>
                  <a:pt x="87147" y="0"/>
                </a:lnTo>
                <a:lnTo>
                  <a:pt x="0" y="0"/>
                </a:lnTo>
                <a:lnTo>
                  <a:pt x="0" y="4394"/>
                </a:lnTo>
                <a:lnTo>
                  <a:pt x="6032" y="4394"/>
                </a:lnTo>
                <a:lnTo>
                  <a:pt x="9283" y="5321"/>
                </a:lnTo>
                <a:lnTo>
                  <a:pt x="13055" y="9042"/>
                </a:lnTo>
                <a:lnTo>
                  <a:pt x="13995" y="12230"/>
                </a:lnTo>
                <a:lnTo>
                  <a:pt x="13995" y="92468"/>
                </a:lnTo>
                <a:lnTo>
                  <a:pt x="13055" y="95643"/>
                </a:lnTo>
                <a:lnTo>
                  <a:pt x="9283" y="99364"/>
                </a:lnTo>
                <a:lnTo>
                  <a:pt x="6057" y="100317"/>
                </a:lnTo>
                <a:lnTo>
                  <a:pt x="76" y="100317"/>
                </a:lnTo>
                <a:lnTo>
                  <a:pt x="76" y="104698"/>
                </a:lnTo>
                <a:lnTo>
                  <a:pt x="54546" y="10469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2659353" y="5119863"/>
            <a:ext cx="112177" cy="48348"/>
          </a:xfrm>
          <a:custGeom>
            <a:avLst/>
            <a:gdLst/>
            <a:ahLst/>
            <a:cxnLst/>
            <a:rect l="l" t="t" r="r" b="b"/>
            <a:pathLst>
              <a:path w="71513" h="75387">
                <a:moveTo>
                  <a:pt x="19265" y="15113"/>
                </a:moveTo>
                <a:lnTo>
                  <a:pt x="17246" y="12090"/>
                </a:lnTo>
                <a:lnTo>
                  <a:pt x="17284" y="8953"/>
                </a:lnTo>
                <a:lnTo>
                  <a:pt x="20662" y="6477"/>
                </a:lnTo>
                <a:lnTo>
                  <a:pt x="23939" y="5588"/>
                </a:lnTo>
                <a:lnTo>
                  <a:pt x="31927" y="5588"/>
                </a:lnTo>
                <a:lnTo>
                  <a:pt x="35090" y="6642"/>
                </a:lnTo>
                <a:lnTo>
                  <a:pt x="39992" y="10922"/>
                </a:lnTo>
                <a:lnTo>
                  <a:pt x="41224" y="13665"/>
                </a:lnTo>
                <a:lnTo>
                  <a:pt x="41224" y="30441"/>
                </a:lnTo>
                <a:lnTo>
                  <a:pt x="26492" y="35204"/>
                </a:lnTo>
                <a:lnTo>
                  <a:pt x="23368" y="46837"/>
                </a:lnTo>
                <a:lnTo>
                  <a:pt x="26187" y="43903"/>
                </a:lnTo>
                <a:lnTo>
                  <a:pt x="29019" y="40982"/>
                </a:lnTo>
                <a:lnTo>
                  <a:pt x="33134" y="38646"/>
                </a:lnTo>
                <a:lnTo>
                  <a:pt x="38544" y="36906"/>
                </a:lnTo>
                <a:lnTo>
                  <a:pt x="41224" y="36017"/>
                </a:lnTo>
                <a:lnTo>
                  <a:pt x="41224" y="58267"/>
                </a:lnTo>
                <a:lnTo>
                  <a:pt x="38125" y="61341"/>
                </a:lnTo>
                <a:lnTo>
                  <a:pt x="34302" y="63728"/>
                </a:lnTo>
                <a:lnTo>
                  <a:pt x="29845" y="64363"/>
                </a:lnTo>
                <a:lnTo>
                  <a:pt x="27254" y="64363"/>
                </a:lnTo>
                <a:lnTo>
                  <a:pt x="25298" y="63487"/>
                </a:lnTo>
                <a:lnTo>
                  <a:pt x="23736" y="75387"/>
                </a:lnTo>
                <a:lnTo>
                  <a:pt x="28917" y="74193"/>
                </a:lnTo>
                <a:lnTo>
                  <a:pt x="33185" y="71805"/>
                </a:lnTo>
                <a:lnTo>
                  <a:pt x="35966" y="70218"/>
                </a:lnTo>
                <a:lnTo>
                  <a:pt x="38773" y="67894"/>
                </a:lnTo>
                <a:lnTo>
                  <a:pt x="41592" y="64820"/>
                </a:lnTo>
                <a:lnTo>
                  <a:pt x="42189" y="67411"/>
                </a:lnTo>
                <a:lnTo>
                  <a:pt x="44716" y="71335"/>
                </a:lnTo>
                <a:lnTo>
                  <a:pt x="47104" y="74028"/>
                </a:lnTo>
                <a:lnTo>
                  <a:pt x="50482" y="75387"/>
                </a:lnTo>
                <a:lnTo>
                  <a:pt x="57823" y="75387"/>
                </a:lnTo>
                <a:lnTo>
                  <a:pt x="60883" y="74447"/>
                </a:lnTo>
                <a:lnTo>
                  <a:pt x="64033" y="72593"/>
                </a:lnTo>
                <a:lnTo>
                  <a:pt x="67183" y="70726"/>
                </a:lnTo>
                <a:lnTo>
                  <a:pt x="69672" y="68414"/>
                </a:lnTo>
                <a:lnTo>
                  <a:pt x="71513" y="65646"/>
                </a:lnTo>
                <a:lnTo>
                  <a:pt x="68313" y="62522"/>
                </a:lnTo>
                <a:lnTo>
                  <a:pt x="67665" y="63169"/>
                </a:lnTo>
                <a:lnTo>
                  <a:pt x="64960" y="64312"/>
                </a:lnTo>
                <a:lnTo>
                  <a:pt x="62344" y="62382"/>
                </a:lnTo>
                <a:lnTo>
                  <a:pt x="62128" y="59093"/>
                </a:lnTo>
                <a:lnTo>
                  <a:pt x="62128" y="16014"/>
                </a:lnTo>
                <a:lnTo>
                  <a:pt x="59728" y="9842"/>
                </a:lnTo>
                <a:lnTo>
                  <a:pt x="54914" y="5905"/>
                </a:lnTo>
                <a:lnTo>
                  <a:pt x="50101" y="1968"/>
                </a:lnTo>
                <a:lnTo>
                  <a:pt x="42608" y="0"/>
                </a:lnTo>
                <a:lnTo>
                  <a:pt x="23914" y="0"/>
                </a:lnTo>
                <a:lnTo>
                  <a:pt x="16827" y="1765"/>
                </a:lnTo>
                <a:lnTo>
                  <a:pt x="11201" y="5283"/>
                </a:lnTo>
                <a:lnTo>
                  <a:pt x="5562" y="8801"/>
                </a:lnTo>
                <a:lnTo>
                  <a:pt x="2755" y="13220"/>
                </a:lnTo>
                <a:lnTo>
                  <a:pt x="2755" y="21805"/>
                </a:lnTo>
                <a:lnTo>
                  <a:pt x="3657" y="24587"/>
                </a:lnTo>
                <a:lnTo>
                  <a:pt x="5473" y="26860"/>
                </a:lnTo>
                <a:lnTo>
                  <a:pt x="9499" y="30289"/>
                </a:lnTo>
                <a:lnTo>
                  <a:pt x="14757" y="30289"/>
                </a:lnTo>
                <a:lnTo>
                  <a:pt x="18783" y="27762"/>
                </a:lnTo>
                <a:lnTo>
                  <a:pt x="21501" y="23990"/>
                </a:lnTo>
                <a:lnTo>
                  <a:pt x="21501" y="19126"/>
                </a:lnTo>
                <a:lnTo>
                  <a:pt x="19265" y="15113"/>
                </a:lnTo>
                <a:close/>
              </a:path>
              <a:path w="71513" h="75387">
                <a:moveTo>
                  <a:pt x="0" y="58635"/>
                </a:moveTo>
                <a:lnTo>
                  <a:pt x="0" y="63804"/>
                </a:lnTo>
                <a:lnTo>
                  <a:pt x="1587" y="67881"/>
                </a:lnTo>
                <a:lnTo>
                  <a:pt x="4762" y="70878"/>
                </a:lnTo>
                <a:lnTo>
                  <a:pt x="7937" y="73875"/>
                </a:lnTo>
                <a:lnTo>
                  <a:pt x="12230" y="75387"/>
                </a:lnTo>
                <a:lnTo>
                  <a:pt x="23736" y="75387"/>
                </a:lnTo>
                <a:lnTo>
                  <a:pt x="25298" y="63487"/>
                </a:lnTo>
                <a:lnTo>
                  <a:pt x="22618" y="59969"/>
                </a:lnTo>
                <a:lnTo>
                  <a:pt x="21945" y="57404"/>
                </a:lnTo>
                <a:lnTo>
                  <a:pt x="21945" y="50203"/>
                </a:lnTo>
                <a:lnTo>
                  <a:pt x="23368" y="46837"/>
                </a:lnTo>
                <a:lnTo>
                  <a:pt x="26492" y="35204"/>
                </a:lnTo>
                <a:lnTo>
                  <a:pt x="17665" y="38074"/>
                </a:lnTo>
                <a:lnTo>
                  <a:pt x="11036" y="41465"/>
                </a:lnTo>
                <a:lnTo>
                  <a:pt x="6616" y="45351"/>
                </a:lnTo>
                <a:lnTo>
                  <a:pt x="2209" y="49250"/>
                </a:lnTo>
                <a:lnTo>
                  <a:pt x="0" y="53682"/>
                </a:lnTo>
                <a:lnTo>
                  <a:pt x="0" y="586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2777604" y="5119863"/>
            <a:ext cx="96758" cy="48348"/>
          </a:xfrm>
          <a:custGeom>
            <a:avLst/>
            <a:gdLst/>
            <a:ahLst/>
            <a:cxnLst/>
            <a:rect l="l" t="t" r="r" b="b"/>
            <a:pathLst>
              <a:path w="61683" h="75387">
                <a:moveTo>
                  <a:pt x="22986" y="49593"/>
                </a:moveTo>
                <a:lnTo>
                  <a:pt x="21056" y="41770"/>
                </a:lnTo>
                <a:lnTo>
                  <a:pt x="21056" y="22923"/>
                </a:lnTo>
                <a:lnTo>
                  <a:pt x="22136" y="16255"/>
                </a:lnTo>
                <a:lnTo>
                  <a:pt x="24295" y="11988"/>
                </a:lnTo>
                <a:lnTo>
                  <a:pt x="26454" y="7721"/>
                </a:lnTo>
                <a:lnTo>
                  <a:pt x="29806" y="5587"/>
                </a:lnTo>
                <a:lnTo>
                  <a:pt x="34378" y="5587"/>
                </a:lnTo>
                <a:lnTo>
                  <a:pt x="38214" y="6375"/>
                </a:lnTo>
                <a:lnTo>
                  <a:pt x="40411" y="9016"/>
                </a:lnTo>
                <a:lnTo>
                  <a:pt x="40792" y="12280"/>
                </a:lnTo>
                <a:lnTo>
                  <a:pt x="40474" y="15925"/>
                </a:lnTo>
                <a:lnTo>
                  <a:pt x="40474" y="19202"/>
                </a:lnTo>
                <a:lnTo>
                  <a:pt x="41313" y="21793"/>
                </a:lnTo>
                <a:lnTo>
                  <a:pt x="43002" y="23698"/>
                </a:lnTo>
                <a:lnTo>
                  <a:pt x="46977" y="26568"/>
                </a:lnTo>
                <a:lnTo>
                  <a:pt x="52476" y="26568"/>
                </a:lnTo>
                <a:lnTo>
                  <a:pt x="56514" y="23812"/>
                </a:lnTo>
                <a:lnTo>
                  <a:pt x="59232" y="19723"/>
                </a:lnTo>
                <a:lnTo>
                  <a:pt x="59232" y="11937"/>
                </a:lnTo>
                <a:lnTo>
                  <a:pt x="56895" y="7810"/>
                </a:lnTo>
                <a:lnTo>
                  <a:pt x="52235" y="4686"/>
                </a:lnTo>
                <a:lnTo>
                  <a:pt x="47574" y="1562"/>
                </a:lnTo>
                <a:lnTo>
                  <a:pt x="41440" y="0"/>
                </a:lnTo>
                <a:lnTo>
                  <a:pt x="32658" y="18"/>
                </a:lnTo>
                <a:lnTo>
                  <a:pt x="20004" y="2909"/>
                </a:lnTo>
                <a:lnTo>
                  <a:pt x="9626" y="10718"/>
                </a:lnTo>
                <a:lnTo>
                  <a:pt x="7553" y="13238"/>
                </a:lnTo>
                <a:lnTo>
                  <a:pt x="1889" y="24386"/>
                </a:lnTo>
                <a:lnTo>
                  <a:pt x="0" y="37731"/>
                </a:lnTo>
                <a:lnTo>
                  <a:pt x="121" y="41299"/>
                </a:lnTo>
                <a:lnTo>
                  <a:pt x="2977" y="54072"/>
                </a:lnTo>
                <a:lnTo>
                  <a:pt x="9626" y="64668"/>
                </a:lnTo>
                <a:lnTo>
                  <a:pt x="21007" y="72926"/>
                </a:lnTo>
                <a:lnTo>
                  <a:pt x="33858" y="75387"/>
                </a:lnTo>
                <a:lnTo>
                  <a:pt x="39750" y="75387"/>
                </a:lnTo>
                <a:lnTo>
                  <a:pt x="45034" y="73952"/>
                </a:lnTo>
                <a:lnTo>
                  <a:pt x="49707" y="71107"/>
                </a:lnTo>
                <a:lnTo>
                  <a:pt x="54368" y="68249"/>
                </a:lnTo>
                <a:lnTo>
                  <a:pt x="58356" y="63995"/>
                </a:lnTo>
                <a:lnTo>
                  <a:pt x="61683" y="58343"/>
                </a:lnTo>
                <a:lnTo>
                  <a:pt x="57975" y="55232"/>
                </a:lnTo>
                <a:lnTo>
                  <a:pt x="55651" y="58305"/>
                </a:lnTo>
                <a:lnTo>
                  <a:pt x="53212" y="60566"/>
                </a:lnTo>
                <a:lnTo>
                  <a:pt x="48158" y="63487"/>
                </a:lnTo>
                <a:lnTo>
                  <a:pt x="45351" y="64223"/>
                </a:lnTo>
                <a:lnTo>
                  <a:pt x="35864" y="64223"/>
                </a:lnTo>
                <a:lnTo>
                  <a:pt x="30733" y="61290"/>
                </a:lnTo>
                <a:lnTo>
                  <a:pt x="26860" y="55435"/>
                </a:lnTo>
                <a:lnTo>
                  <a:pt x="22986" y="4959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2884627" y="5119863"/>
            <a:ext cx="96180" cy="48348"/>
          </a:xfrm>
          <a:custGeom>
            <a:avLst/>
            <a:gdLst/>
            <a:ahLst/>
            <a:cxnLst/>
            <a:rect l="l" t="t" r="r" b="b"/>
            <a:pathLst>
              <a:path w="61315" h="75387">
                <a:moveTo>
                  <a:pt x="29197" y="61620"/>
                </a:moveTo>
                <a:lnTo>
                  <a:pt x="25869" y="56413"/>
                </a:lnTo>
                <a:lnTo>
                  <a:pt x="22936" y="51701"/>
                </a:lnTo>
                <a:lnTo>
                  <a:pt x="21247" y="44805"/>
                </a:lnTo>
                <a:lnTo>
                  <a:pt x="20802" y="35725"/>
                </a:lnTo>
                <a:lnTo>
                  <a:pt x="61302" y="35725"/>
                </a:lnTo>
                <a:lnTo>
                  <a:pt x="61315" y="23672"/>
                </a:lnTo>
                <a:lnTo>
                  <a:pt x="58420" y="15760"/>
                </a:lnTo>
                <a:lnTo>
                  <a:pt x="52616" y="9461"/>
                </a:lnTo>
                <a:lnTo>
                  <a:pt x="46812" y="3149"/>
                </a:lnTo>
                <a:lnTo>
                  <a:pt x="39497" y="0"/>
                </a:lnTo>
                <a:lnTo>
                  <a:pt x="35788" y="5587"/>
                </a:lnTo>
                <a:lnTo>
                  <a:pt x="38620" y="7264"/>
                </a:lnTo>
                <a:lnTo>
                  <a:pt x="40259" y="10604"/>
                </a:lnTo>
                <a:lnTo>
                  <a:pt x="41897" y="13957"/>
                </a:lnTo>
                <a:lnTo>
                  <a:pt x="42722" y="19799"/>
                </a:lnTo>
                <a:lnTo>
                  <a:pt x="42799" y="29844"/>
                </a:lnTo>
                <a:lnTo>
                  <a:pt x="20878" y="29844"/>
                </a:lnTo>
                <a:lnTo>
                  <a:pt x="20929" y="22059"/>
                </a:lnTo>
                <a:lnTo>
                  <a:pt x="21793" y="16154"/>
                </a:lnTo>
                <a:lnTo>
                  <a:pt x="23482" y="12128"/>
                </a:lnTo>
                <a:lnTo>
                  <a:pt x="25336" y="7772"/>
                </a:lnTo>
                <a:lnTo>
                  <a:pt x="30657" y="0"/>
                </a:lnTo>
                <a:lnTo>
                  <a:pt x="21831" y="0"/>
                </a:lnTo>
                <a:lnTo>
                  <a:pt x="14516" y="3581"/>
                </a:lnTo>
                <a:lnTo>
                  <a:pt x="8712" y="10718"/>
                </a:lnTo>
                <a:lnTo>
                  <a:pt x="6978" y="13034"/>
                </a:lnTo>
                <a:lnTo>
                  <a:pt x="1745" y="24269"/>
                </a:lnTo>
                <a:lnTo>
                  <a:pt x="0" y="37731"/>
                </a:lnTo>
                <a:lnTo>
                  <a:pt x="105" y="41148"/>
                </a:lnTo>
                <a:lnTo>
                  <a:pt x="2809" y="54009"/>
                </a:lnTo>
                <a:lnTo>
                  <a:pt x="9156" y="64668"/>
                </a:lnTo>
                <a:lnTo>
                  <a:pt x="15265" y="71818"/>
                </a:lnTo>
                <a:lnTo>
                  <a:pt x="22923" y="75387"/>
                </a:lnTo>
                <a:lnTo>
                  <a:pt x="38595" y="75387"/>
                </a:lnTo>
                <a:lnTo>
                  <a:pt x="44323" y="73685"/>
                </a:lnTo>
                <a:lnTo>
                  <a:pt x="49301" y="70294"/>
                </a:lnTo>
                <a:lnTo>
                  <a:pt x="54292" y="66890"/>
                </a:lnTo>
                <a:lnTo>
                  <a:pt x="58293" y="61963"/>
                </a:lnTo>
                <a:lnTo>
                  <a:pt x="61315" y="55511"/>
                </a:lnTo>
                <a:lnTo>
                  <a:pt x="58267" y="52895"/>
                </a:lnTo>
                <a:lnTo>
                  <a:pt x="55740" y="56730"/>
                </a:lnTo>
                <a:lnTo>
                  <a:pt x="53086" y="59575"/>
                </a:lnTo>
                <a:lnTo>
                  <a:pt x="50330" y="61429"/>
                </a:lnTo>
                <a:lnTo>
                  <a:pt x="47574" y="63296"/>
                </a:lnTo>
                <a:lnTo>
                  <a:pt x="44640" y="64223"/>
                </a:lnTo>
                <a:lnTo>
                  <a:pt x="34404" y="64223"/>
                </a:lnTo>
                <a:lnTo>
                  <a:pt x="29197" y="61620"/>
                </a:lnTo>
                <a:close/>
              </a:path>
              <a:path w="61315" h="75387">
                <a:moveTo>
                  <a:pt x="25336" y="7772"/>
                </a:moveTo>
                <a:lnTo>
                  <a:pt x="28079" y="5587"/>
                </a:lnTo>
                <a:lnTo>
                  <a:pt x="35788" y="5587"/>
                </a:lnTo>
                <a:lnTo>
                  <a:pt x="39497" y="0"/>
                </a:lnTo>
                <a:lnTo>
                  <a:pt x="30657" y="0"/>
                </a:lnTo>
                <a:lnTo>
                  <a:pt x="25336" y="777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3061251" y="5119872"/>
            <a:ext cx="79487" cy="48388"/>
          </a:xfrm>
          <a:custGeom>
            <a:avLst/>
            <a:gdLst/>
            <a:ahLst/>
            <a:cxnLst/>
            <a:rect l="l" t="t" r="r" b="b"/>
            <a:pathLst>
              <a:path w="50673" h="75450">
                <a:moveTo>
                  <a:pt x="35305" y="65582"/>
                </a:moveTo>
                <a:lnTo>
                  <a:pt x="31292" y="68948"/>
                </a:lnTo>
                <a:lnTo>
                  <a:pt x="28651" y="69799"/>
                </a:lnTo>
                <a:lnTo>
                  <a:pt x="19862" y="69799"/>
                </a:lnTo>
                <a:lnTo>
                  <a:pt x="15138" y="67894"/>
                </a:lnTo>
                <a:lnTo>
                  <a:pt x="11201" y="64096"/>
                </a:lnTo>
                <a:lnTo>
                  <a:pt x="7251" y="60312"/>
                </a:lnTo>
                <a:lnTo>
                  <a:pt x="5054" y="55537"/>
                </a:lnTo>
                <a:lnTo>
                  <a:pt x="4610" y="49784"/>
                </a:lnTo>
                <a:lnTo>
                  <a:pt x="0" y="49784"/>
                </a:lnTo>
                <a:lnTo>
                  <a:pt x="0" y="75450"/>
                </a:lnTo>
                <a:lnTo>
                  <a:pt x="4610" y="75450"/>
                </a:lnTo>
                <a:lnTo>
                  <a:pt x="4902" y="74561"/>
                </a:lnTo>
                <a:lnTo>
                  <a:pt x="6388" y="71856"/>
                </a:lnTo>
                <a:lnTo>
                  <a:pt x="9016" y="70866"/>
                </a:lnTo>
                <a:lnTo>
                  <a:pt x="12052" y="71882"/>
                </a:lnTo>
                <a:lnTo>
                  <a:pt x="16560" y="74206"/>
                </a:lnTo>
                <a:lnTo>
                  <a:pt x="21678" y="75374"/>
                </a:lnTo>
                <a:lnTo>
                  <a:pt x="34378" y="75374"/>
                </a:lnTo>
                <a:lnTo>
                  <a:pt x="40004" y="73304"/>
                </a:lnTo>
                <a:lnTo>
                  <a:pt x="44272" y="69164"/>
                </a:lnTo>
                <a:lnTo>
                  <a:pt x="48539" y="65024"/>
                </a:lnTo>
                <a:lnTo>
                  <a:pt x="50672" y="59550"/>
                </a:lnTo>
                <a:lnTo>
                  <a:pt x="50672" y="46355"/>
                </a:lnTo>
                <a:lnTo>
                  <a:pt x="49212" y="41389"/>
                </a:lnTo>
                <a:lnTo>
                  <a:pt x="46278" y="37871"/>
                </a:lnTo>
                <a:lnTo>
                  <a:pt x="43306" y="34302"/>
                </a:lnTo>
                <a:lnTo>
                  <a:pt x="37718" y="30734"/>
                </a:lnTo>
                <a:lnTo>
                  <a:pt x="29540" y="27152"/>
                </a:lnTo>
                <a:lnTo>
                  <a:pt x="24879" y="25171"/>
                </a:lnTo>
                <a:lnTo>
                  <a:pt x="21297" y="23037"/>
                </a:lnTo>
                <a:lnTo>
                  <a:pt x="18821" y="20751"/>
                </a:lnTo>
                <a:lnTo>
                  <a:pt x="15024" y="16217"/>
                </a:lnTo>
                <a:lnTo>
                  <a:pt x="15024" y="11455"/>
                </a:lnTo>
                <a:lnTo>
                  <a:pt x="17525" y="7886"/>
                </a:lnTo>
                <a:lnTo>
                  <a:pt x="21348" y="5575"/>
                </a:lnTo>
                <a:lnTo>
                  <a:pt x="28943" y="5575"/>
                </a:lnTo>
                <a:lnTo>
                  <a:pt x="33197" y="7073"/>
                </a:lnTo>
                <a:lnTo>
                  <a:pt x="36791" y="10083"/>
                </a:lnTo>
                <a:lnTo>
                  <a:pt x="40385" y="13081"/>
                </a:lnTo>
                <a:lnTo>
                  <a:pt x="42710" y="17056"/>
                </a:lnTo>
                <a:lnTo>
                  <a:pt x="43751" y="22021"/>
                </a:lnTo>
                <a:lnTo>
                  <a:pt x="48145" y="22021"/>
                </a:lnTo>
                <a:lnTo>
                  <a:pt x="48145" y="0"/>
                </a:lnTo>
                <a:lnTo>
                  <a:pt x="43751" y="0"/>
                </a:lnTo>
                <a:lnTo>
                  <a:pt x="43459" y="520"/>
                </a:lnTo>
                <a:lnTo>
                  <a:pt x="40881" y="2679"/>
                </a:lnTo>
                <a:lnTo>
                  <a:pt x="37350" y="2527"/>
                </a:lnTo>
                <a:lnTo>
                  <a:pt x="33083" y="889"/>
                </a:lnTo>
                <a:lnTo>
                  <a:pt x="28651" y="50"/>
                </a:lnTo>
                <a:lnTo>
                  <a:pt x="17132" y="0"/>
                </a:lnTo>
                <a:lnTo>
                  <a:pt x="11404" y="2070"/>
                </a:lnTo>
                <a:lnTo>
                  <a:pt x="6845" y="6210"/>
                </a:lnTo>
                <a:lnTo>
                  <a:pt x="2273" y="10350"/>
                </a:lnTo>
                <a:lnTo>
                  <a:pt x="0" y="15544"/>
                </a:lnTo>
                <a:lnTo>
                  <a:pt x="0" y="27051"/>
                </a:lnTo>
                <a:lnTo>
                  <a:pt x="1752" y="31750"/>
                </a:lnTo>
                <a:lnTo>
                  <a:pt x="5283" y="35864"/>
                </a:lnTo>
                <a:lnTo>
                  <a:pt x="8801" y="39979"/>
                </a:lnTo>
                <a:lnTo>
                  <a:pt x="14109" y="43573"/>
                </a:lnTo>
                <a:lnTo>
                  <a:pt x="21208" y="46647"/>
                </a:lnTo>
                <a:lnTo>
                  <a:pt x="27063" y="49187"/>
                </a:lnTo>
                <a:lnTo>
                  <a:pt x="31026" y="51409"/>
                </a:lnTo>
                <a:lnTo>
                  <a:pt x="33108" y="53352"/>
                </a:lnTo>
                <a:lnTo>
                  <a:pt x="36309" y="57721"/>
                </a:lnTo>
                <a:lnTo>
                  <a:pt x="36309" y="63373"/>
                </a:lnTo>
                <a:lnTo>
                  <a:pt x="35305" y="655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3150894" y="5099729"/>
            <a:ext cx="124888" cy="67146"/>
          </a:xfrm>
          <a:custGeom>
            <a:avLst/>
            <a:gdLst/>
            <a:ahLst/>
            <a:cxnLst/>
            <a:rect l="l" t="t" r="r" b="b"/>
            <a:pathLst>
              <a:path w="79616" h="104698">
                <a:moveTo>
                  <a:pt x="71208" y="47078"/>
                </a:moveTo>
                <a:lnTo>
                  <a:pt x="69532" y="41452"/>
                </a:lnTo>
                <a:lnTo>
                  <a:pt x="66192" y="37426"/>
                </a:lnTo>
                <a:lnTo>
                  <a:pt x="62839" y="33413"/>
                </a:lnTo>
                <a:lnTo>
                  <a:pt x="58140" y="31407"/>
                </a:lnTo>
                <a:lnTo>
                  <a:pt x="44399" y="31407"/>
                </a:lnTo>
                <a:lnTo>
                  <a:pt x="38239" y="33756"/>
                </a:lnTo>
                <a:lnTo>
                  <a:pt x="33629" y="38468"/>
                </a:lnTo>
                <a:lnTo>
                  <a:pt x="31991" y="40258"/>
                </a:lnTo>
                <a:lnTo>
                  <a:pt x="29235" y="44500"/>
                </a:lnTo>
                <a:lnTo>
                  <a:pt x="29235" y="0"/>
                </a:lnTo>
                <a:lnTo>
                  <a:pt x="0" y="0"/>
                </a:lnTo>
                <a:lnTo>
                  <a:pt x="0" y="4394"/>
                </a:lnTo>
                <a:lnTo>
                  <a:pt x="2679" y="4533"/>
                </a:lnTo>
                <a:lnTo>
                  <a:pt x="6172" y="7213"/>
                </a:lnTo>
                <a:lnTo>
                  <a:pt x="8331" y="11302"/>
                </a:lnTo>
                <a:lnTo>
                  <a:pt x="8331" y="93789"/>
                </a:lnTo>
                <a:lnTo>
                  <a:pt x="6477" y="97701"/>
                </a:lnTo>
                <a:lnTo>
                  <a:pt x="3073" y="100063"/>
                </a:lnTo>
                <a:lnTo>
                  <a:pt x="0" y="100304"/>
                </a:lnTo>
                <a:lnTo>
                  <a:pt x="0" y="104698"/>
                </a:lnTo>
                <a:lnTo>
                  <a:pt x="37655" y="104698"/>
                </a:lnTo>
                <a:lnTo>
                  <a:pt x="37655" y="100304"/>
                </a:lnTo>
                <a:lnTo>
                  <a:pt x="34569" y="100063"/>
                </a:lnTo>
                <a:lnTo>
                  <a:pt x="31140" y="97701"/>
                </a:lnTo>
                <a:lnTo>
                  <a:pt x="29235" y="93789"/>
                </a:lnTo>
                <a:lnTo>
                  <a:pt x="29235" y="50901"/>
                </a:lnTo>
                <a:lnTo>
                  <a:pt x="30086" y="49453"/>
                </a:lnTo>
                <a:lnTo>
                  <a:pt x="32219" y="46735"/>
                </a:lnTo>
                <a:lnTo>
                  <a:pt x="35242" y="43306"/>
                </a:lnTo>
                <a:lnTo>
                  <a:pt x="38595" y="41592"/>
                </a:lnTo>
                <a:lnTo>
                  <a:pt x="44691" y="41592"/>
                </a:lnTo>
                <a:lnTo>
                  <a:pt x="48107" y="44462"/>
                </a:lnTo>
                <a:lnTo>
                  <a:pt x="50304" y="48882"/>
                </a:lnTo>
                <a:lnTo>
                  <a:pt x="50304" y="93789"/>
                </a:lnTo>
                <a:lnTo>
                  <a:pt x="48437" y="97701"/>
                </a:lnTo>
                <a:lnTo>
                  <a:pt x="45046" y="100063"/>
                </a:lnTo>
                <a:lnTo>
                  <a:pt x="41960" y="100304"/>
                </a:lnTo>
                <a:lnTo>
                  <a:pt x="41960" y="104698"/>
                </a:lnTo>
                <a:lnTo>
                  <a:pt x="79616" y="104698"/>
                </a:lnTo>
                <a:lnTo>
                  <a:pt x="79616" y="100304"/>
                </a:lnTo>
                <a:lnTo>
                  <a:pt x="76542" y="100063"/>
                </a:lnTo>
                <a:lnTo>
                  <a:pt x="73113" y="97701"/>
                </a:lnTo>
                <a:lnTo>
                  <a:pt x="71208" y="93789"/>
                </a:lnTo>
                <a:lnTo>
                  <a:pt x="71208" y="4707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3283715" y="5098385"/>
            <a:ext cx="47751" cy="68482"/>
          </a:xfrm>
          <a:custGeom>
            <a:avLst/>
            <a:gdLst/>
            <a:ahLst/>
            <a:cxnLst/>
            <a:rect l="l" t="t" r="r" b="b"/>
            <a:pathLst>
              <a:path w="30441" h="106781">
                <a:moveTo>
                  <a:pt x="30441" y="11836"/>
                </a:moveTo>
                <a:lnTo>
                  <a:pt x="30441" y="8508"/>
                </a:lnTo>
                <a:lnTo>
                  <a:pt x="29298" y="5702"/>
                </a:lnTo>
                <a:lnTo>
                  <a:pt x="24726" y="1142"/>
                </a:lnTo>
                <a:lnTo>
                  <a:pt x="21932" y="0"/>
                </a:lnTo>
                <a:lnTo>
                  <a:pt x="15278" y="0"/>
                </a:lnTo>
                <a:lnTo>
                  <a:pt x="12484" y="1142"/>
                </a:lnTo>
                <a:lnTo>
                  <a:pt x="7912" y="5702"/>
                </a:lnTo>
                <a:lnTo>
                  <a:pt x="6769" y="8508"/>
                </a:lnTo>
                <a:lnTo>
                  <a:pt x="6769" y="15151"/>
                </a:lnTo>
                <a:lnTo>
                  <a:pt x="7912" y="17957"/>
                </a:lnTo>
                <a:lnTo>
                  <a:pt x="12484" y="22517"/>
                </a:lnTo>
                <a:lnTo>
                  <a:pt x="15278" y="23660"/>
                </a:lnTo>
                <a:lnTo>
                  <a:pt x="21932" y="23660"/>
                </a:lnTo>
                <a:lnTo>
                  <a:pt x="24726" y="22517"/>
                </a:lnTo>
                <a:lnTo>
                  <a:pt x="29298" y="17957"/>
                </a:lnTo>
                <a:lnTo>
                  <a:pt x="30441" y="15151"/>
                </a:lnTo>
                <a:lnTo>
                  <a:pt x="30441" y="11836"/>
                </a:lnTo>
                <a:close/>
              </a:path>
              <a:path w="30441" h="106781">
                <a:moveTo>
                  <a:pt x="29248" y="92494"/>
                </a:moveTo>
                <a:lnTo>
                  <a:pt x="29248" y="35572"/>
                </a:lnTo>
                <a:lnTo>
                  <a:pt x="0" y="35572"/>
                </a:lnTo>
                <a:lnTo>
                  <a:pt x="0" y="39954"/>
                </a:lnTo>
                <a:lnTo>
                  <a:pt x="3073" y="40157"/>
                </a:lnTo>
                <a:lnTo>
                  <a:pt x="6477" y="42494"/>
                </a:lnTo>
                <a:lnTo>
                  <a:pt x="8331" y="46431"/>
                </a:lnTo>
                <a:lnTo>
                  <a:pt x="8331" y="95872"/>
                </a:lnTo>
                <a:lnTo>
                  <a:pt x="6477" y="99783"/>
                </a:lnTo>
                <a:lnTo>
                  <a:pt x="3073" y="102146"/>
                </a:lnTo>
                <a:lnTo>
                  <a:pt x="0" y="102400"/>
                </a:lnTo>
                <a:lnTo>
                  <a:pt x="0" y="106781"/>
                </a:lnTo>
                <a:lnTo>
                  <a:pt x="37655" y="106781"/>
                </a:lnTo>
                <a:lnTo>
                  <a:pt x="37655" y="102400"/>
                </a:lnTo>
                <a:lnTo>
                  <a:pt x="34582" y="102146"/>
                </a:lnTo>
                <a:lnTo>
                  <a:pt x="31140" y="99783"/>
                </a:lnTo>
                <a:lnTo>
                  <a:pt x="29248" y="95872"/>
                </a:lnTo>
                <a:lnTo>
                  <a:pt x="29248" y="9249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3351767" y="5119863"/>
            <a:ext cx="96180" cy="48348"/>
          </a:xfrm>
          <a:custGeom>
            <a:avLst/>
            <a:gdLst/>
            <a:ahLst/>
            <a:cxnLst/>
            <a:rect l="l" t="t" r="r" b="b"/>
            <a:pathLst>
              <a:path w="61315" h="75387">
                <a:moveTo>
                  <a:pt x="29197" y="61620"/>
                </a:moveTo>
                <a:lnTo>
                  <a:pt x="25869" y="56413"/>
                </a:lnTo>
                <a:lnTo>
                  <a:pt x="22936" y="51701"/>
                </a:lnTo>
                <a:lnTo>
                  <a:pt x="21247" y="44805"/>
                </a:lnTo>
                <a:lnTo>
                  <a:pt x="20802" y="35725"/>
                </a:lnTo>
                <a:lnTo>
                  <a:pt x="61302" y="35725"/>
                </a:lnTo>
                <a:lnTo>
                  <a:pt x="61315" y="23672"/>
                </a:lnTo>
                <a:lnTo>
                  <a:pt x="58420" y="15760"/>
                </a:lnTo>
                <a:lnTo>
                  <a:pt x="52616" y="9461"/>
                </a:lnTo>
                <a:lnTo>
                  <a:pt x="46812" y="3149"/>
                </a:lnTo>
                <a:lnTo>
                  <a:pt x="39497" y="0"/>
                </a:lnTo>
                <a:lnTo>
                  <a:pt x="35788" y="5587"/>
                </a:lnTo>
                <a:lnTo>
                  <a:pt x="38620" y="7264"/>
                </a:lnTo>
                <a:lnTo>
                  <a:pt x="40259" y="10604"/>
                </a:lnTo>
                <a:lnTo>
                  <a:pt x="41897" y="13957"/>
                </a:lnTo>
                <a:lnTo>
                  <a:pt x="42722" y="19799"/>
                </a:lnTo>
                <a:lnTo>
                  <a:pt x="42799" y="29844"/>
                </a:lnTo>
                <a:lnTo>
                  <a:pt x="20878" y="29844"/>
                </a:lnTo>
                <a:lnTo>
                  <a:pt x="20929" y="22059"/>
                </a:lnTo>
                <a:lnTo>
                  <a:pt x="21793" y="16154"/>
                </a:lnTo>
                <a:lnTo>
                  <a:pt x="23482" y="12128"/>
                </a:lnTo>
                <a:lnTo>
                  <a:pt x="25336" y="7772"/>
                </a:lnTo>
                <a:lnTo>
                  <a:pt x="30657" y="0"/>
                </a:lnTo>
                <a:lnTo>
                  <a:pt x="21831" y="0"/>
                </a:lnTo>
                <a:lnTo>
                  <a:pt x="14516" y="3581"/>
                </a:lnTo>
                <a:lnTo>
                  <a:pt x="8712" y="10718"/>
                </a:lnTo>
                <a:lnTo>
                  <a:pt x="6978" y="13034"/>
                </a:lnTo>
                <a:lnTo>
                  <a:pt x="1745" y="24269"/>
                </a:lnTo>
                <a:lnTo>
                  <a:pt x="0" y="37731"/>
                </a:lnTo>
                <a:lnTo>
                  <a:pt x="105" y="41148"/>
                </a:lnTo>
                <a:lnTo>
                  <a:pt x="2809" y="54009"/>
                </a:lnTo>
                <a:lnTo>
                  <a:pt x="9156" y="64668"/>
                </a:lnTo>
                <a:lnTo>
                  <a:pt x="15265" y="71818"/>
                </a:lnTo>
                <a:lnTo>
                  <a:pt x="22923" y="75387"/>
                </a:lnTo>
                <a:lnTo>
                  <a:pt x="38595" y="75387"/>
                </a:lnTo>
                <a:lnTo>
                  <a:pt x="44323" y="73685"/>
                </a:lnTo>
                <a:lnTo>
                  <a:pt x="49301" y="70294"/>
                </a:lnTo>
                <a:lnTo>
                  <a:pt x="54292" y="66890"/>
                </a:lnTo>
                <a:lnTo>
                  <a:pt x="58293" y="61963"/>
                </a:lnTo>
                <a:lnTo>
                  <a:pt x="61315" y="55511"/>
                </a:lnTo>
                <a:lnTo>
                  <a:pt x="58267" y="52895"/>
                </a:lnTo>
                <a:lnTo>
                  <a:pt x="55740" y="56730"/>
                </a:lnTo>
                <a:lnTo>
                  <a:pt x="53086" y="59575"/>
                </a:lnTo>
                <a:lnTo>
                  <a:pt x="50330" y="61429"/>
                </a:lnTo>
                <a:lnTo>
                  <a:pt x="47574" y="63296"/>
                </a:lnTo>
                <a:lnTo>
                  <a:pt x="44640" y="64223"/>
                </a:lnTo>
                <a:lnTo>
                  <a:pt x="34404" y="64223"/>
                </a:lnTo>
                <a:lnTo>
                  <a:pt x="29197" y="61620"/>
                </a:lnTo>
                <a:close/>
              </a:path>
              <a:path w="61315" h="75387">
                <a:moveTo>
                  <a:pt x="25336" y="7772"/>
                </a:moveTo>
                <a:lnTo>
                  <a:pt x="28079" y="5587"/>
                </a:lnTo>
                <a:lnTo>
                  <a:pt x="35788" y="5587"/>
                </a:lnTo>
                <a:lnTo>
                  <a:pt x="39497" y="0"/>
                </a:lnTo>
                <a:lnTo>
                  <a:pt x="30657" y="0"/>
                </a:lnTo>
                <a:lnTo>
                  <a:pt x="25336" y="777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3456015" y="5099729"/>
            <a:ext cx="59067" cy="67146"/>
          </a:xfrm>
          <a:custGeom>
            <a:avLst/>
            <a:gdLst/>
            <a:ahLst/>
            <a:cxnLst/>
            <a:rect l="l" t="t" r="r" b="b"/>
            <a:pathLst>
              <a:path w="37655" h="104698">
                <a:moveTo>
                  <a:pt x="29235" y="90411"/>
                </a:moveTo>
                <a:lnTo>
                  <a:pt x="29235" y="0"/>
                </a:lnTo>
                <a:lnTo>
                  <a:pt x="0" y="0"/>
                </a:lnTo>
                <a:lnTo>
                  <a:pt x="0" y="4394"/>
                </a:lnTo>
                <a:lnTo>
                  <a:pt x="2679" y="4533"/>
                </a:lnTo>
                <a:lnTo>
                  <a:pt x="6172" y="7213"/>
                </a:lnTo>
                <a:lnTo>
                  <a:pt x="8331" y="11302"/>
                </a:lnTo>
                <a:lnTo>
                  <a:pt x="8331" y="93789"/>
                </a:lnTo>
                <a:lnTo>
                  <a:pt x="6477" y="97701"/>
                </a:lnTo>
                <a:lnTo>
                  <a:pt x="3073" y="100063"/>
                </a:lnTo>
                <a:lnTo>
                  <a:pt x="0" y="100304"/>
                </a:lnTo>
                <a:lnTo>
                  <a:pt x="0" y="104698"/>
                </a:lnTo>
                <a:lnTo>
                  <a:pt x="37655" y="104698"/>
                </a:lnTo>
                <a:lnTo>
                  <a:pt x="37655" y="100304"/>
                </a:lnTo>
                <a:lnTo>
                  <a:pt x="34569" y="100063"/>
                </a:lnTo>
                <a:lnTo>
                  <a:pt x="31140" y="97701"/>
                </a:lnTo>
                <a:lnTo>
                  <a:pt x="29235" y="93789"/>
                </a:lnTo>
                <a:lnTo>
                  <a:pt x="29235" y="904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3526520" y="5119863"/>
            <a:ext cx="47512" cy="38224"/>
          </a:xfrm>
          <a:custGeom>
            <a:avLst/>
            <a:gdLst/>
            <a:ahLst/>
            <a:cxnLst/>
            <a:rect l="l" t="t" r="r" b="b"/>
            <a:pathLst>
              <a:path w="30289" h="59601">
                <a:moveTo>
                  <a:pt x="23177" y="20967"/>
                </a:moveTo>
                <a:lnTo>
                  <a:pt x="25628" y="16002"/>
                </a:lnTo>
                <a:lnTo>
                  <a:pt x="30289" y="0"/>
                </a:lnTo>
                <a:lnTo>
                  <a:pt x="21209" y="0"/>
                </a:lnTo>
                <a:lnTo>
                  <a:pt x="21945" y="28206"/>
                </a:lnTo>
                <a:lnTo>
                  <a:pt x="23177" y="20967"/>
                </a:lnTo>
                <a:close/>
              </a:path>
              <a:path w="30289" h="59601">
                <a:moveTo>
                  <a:pt x="21945" y="28206"/>
                </a:moveTo>
                <a:lnTo>
                  <a:pt x="21209" y="0"/>
                </a:lnTo>
                <a:lnTo>
                  <a:pt x="13893" y="3467"/>
                </a:lnTo>
                <a:lnTo>
                  <a:pt x="8331" y="10388"/>
                </a:lnTo>
                <a:lnTo>
                  <a:pt x="6579" y="12779"/>
                </a:lnTo>
                <a:lnTo>
                  <a:pt x="1646" y="23951"/>
                </a:lnTo>
                <a:lnTo>
                  <a:pt x="0" y="37731"/>
                </a:lnTo>
                <a:lnTo>
                  <a:pt x="101" y="41547"/>
                </a:lnTo>
                <a:lnTo>
                  <a:pt x="2464" y="54801"/>
                </a:lnTo>
                <a:lnTo>
                  <a:pt x="7962" y="65227"/>
                </a:lnTo>
                <a:lnTo>
                  <a:pt x="13271" y="71996"/>
                </a:lnTo>
                <a:lnTo>
                  <a:pt x="20434" y="75387"/>
                </a:lnTo>
                <a:lnTo>
                  <a:pt x="34480" y="75387"/>
                </a:lnTo>
                <a:lnTo>
                  <a:pt x="39370" y="73152"/>
                </a:lnTo>
                <a:lnTo>
                  <a:pt x="44132" y="68681"/>
                </a:lnTo>
                <a:lnTo>
                  <a:pt x="45466" y="67398"/>
                </a:lnTo>
                <a:lnTo>
                  <a:pt x="47840" y="64592"/>
                </a:lnTo>
                <a:lnTo>
                  <a:pt x="47840" y="75387"/>
                </a:lnTo>
                <a:lnTo>
                  <a:pt x="53403" y="74091"/>
                </a:lnTo>
                <a:lnTo>
                  <a:pt x="58216" y="73126"/>
                </a:lnTo>
                <a:lnTo>
                  <a:pt x="62280" y="72478"/>
                </a:lnTo>
                <a:lnTo>
                  <a:pt x="66357" y="71932"/>
                </a:lnTo>
                <a:lnTo>
                  <a:pt x="71234" y="71412"/>
                </a:lnTo>
                <a:lnTo>
                  <a:pt x="76949" y="70916"/>
                </a:lnTo>
                <a:lnTo>
                  <a:pt x="76949" y="66001"/>
                </a:lnTo>
                <a:lnTo>
                  <a:pt x="76123" y="65938"/>
                </a:lnTo>
                <a:lnTo>
                  <a:pt x="73444" y="65735"/>
                </a:lnTo>
                <a:lnTo>
                  <a:pt x="70434" y="63474"/>
                </a:lnTo>
                <a:lnTo>
                  <a:pt x="68757" y="59651"/>
                </a:lnTo>
                <a:lnTo>
                  <a:pt x="68757" y="-31394"/>
                </a:lnTo>
                <a:lnTo>
                  <a:pt x="37058" y="-31394"/>
                </a:lnTo>
                <a:lnTo>
                  <a:pt x="37058" y="-27012"/>
                </a:lnTo>
                <a:lnTo>
                  <a:pt x="40525" y="-26809"/>
                </a:lnTo>
                <a:lnTo>
                  <a:pt x="43192" y="-25857"/>
                </a:lnTo>
                <a:lnTo>
                  <a:pt x="45059" y="-24142"/>
                </a:lnTo>
                <a:lnTo>
                  <a:pt x="47840" y="-20091"/>
                </a:lnTo>
                <a:lnTo>
                  <a:pt x="47840" y="9232"/>
                </a:lnTo>
                <a:lnTo>
                  <a:pt x="46253" y="7340"/>
                </a:lnTo>
                <a:lnTo>
                  <a:pt x="42862" y="4546"/>
                </a:lnTo>
                <a:lnTo>
                  <a:pt x="38836" y="1511"/>
                </a:lnTo>
                <a:lnTo>
                  <a:pt x="34645" y="0"/>
                </a:lnTo>
                <a:lnTo>
                  <a:pt x="30289" y="0"/>
                </a:lnTo>
                <a:lnTo>
                  <a:pt x="25628" y="16002"/>
                </a:lnTo>
                <a:lnTo>
                  <a:pt x="28092" y="11036"/>
                </a:lnTo>
                <a:lnTo>
                  <a:pt x="31699" y="8559"/>
                </a:lnTo>
                <a:lnTo>
                  <a:pt x="36461" y="8559"/>
                </a:lnTo>
                <a:lnTo>
                  <a:pt x="41325" y="9550"/>
                </a:lnTo>
                <a:lnTo>
                  <a:pt x="45186" y="12674"/>
                </a:lnTo>
                <a:lnTo>
                  <a:pt x="47840" y="15697"/>
                </a:lnTo>
                <a:lnTo>
                  <a:pt x="47840" y="56108"/>
                </a:lnTo>
                <a:lnTo>
                  <a:pt x="46558" y="58585"/>
                </a:lnTo>
                <a:lnTo>
                  <a:pt x="43599" y="62357"/>
                </a:lnTo>
                <a:lnTo>
                  <a:pt x="40932" y="65341"/>
                </a:lnTo>
                <a:lnTo>
                  <a:pt x="38049" y="66827"/>
                </a:lnTo>
                <a:lnTo>
                  <a:pt x="30708" y="66827"/>
                </a:lnTo>
                <a:lnTo>
                  <a:pt x="27470" y="64363"/>
                </a:lnTo>
                <a:lnTo>
                  <a:pt x="25260" y="59423"/>
                </a:lnTo>
                <a:lnTo>
                  <a:pt x="23050" y="54483"/>
                </a:lnTo>
                <a:lnTo>
                  <a:pt x="21945" y="47256"/>
                </a:lnTo>
                <a:lnTo>
                  <a:pt x="21945" y="2820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1357129" y="5281964"/>
            <a:ext cx="103671" cy="45522"/>
          </a:xfrm>
          <a:custGeom>
            <a:avLst/>
            <a:gdLst/>
            <a:ahLst/>
            <a:cxnLst/>
            <a:rect l="l" t="t" r="r" b="b"/>
            <a:pathLst>
              <a:path w="66090" h="70980">
                <a:moveTo>
                  <a:pt x="31394" y="0"/>
                </a:moveTo>
                <a:lnTo>
                  <a:pt x="28651" y="6616"/>
                </a:lnTo>
                <a:lnTo>
                  <a:pt x="66090" y="6616"/>
                </a:lnTo>
                <a:lnTo>
                  <a:pt x="63436" y="0"/>
                </a:lnTo>
                <a:lnTo>
                  <a:pt x="31394" y="0"/>
                </a:lnTo>
                <a:close/>
              </a:path>
              <a:path w="66090" h="70980">
                <a:moveTo>
                  <a:pt x="85521" y="41528"/>
                </a:moveTo>
                <a:lnTo>
                  <a:pt x="104546" y="41528"/>
                </a:lnTo>
                <a:lnTo>
                  <a:pt x="104546" y="37807"/>
                </a:lnTo>
                <a:lnTo>
                  <a:pt x="100825" y="37553"/>
                </a:lnTo>
                <a:lnTo>
                  <a:pt x="98196" y="36779"/>
                </a:lnTo>
                <a:lnTo>
                  <a:pt x="95122" y="34201"/>
                </a:lnTo>
                <a:lnTo>
                  <a:pt x="93408" y="31280"/>
                </a:lnTo>
                <a:lnTo>
                  <a:pt x="91528" y="26720"/>
                </a:lnTo>
                <a:lnTo>
                  <a:pt x="53949" y="-64363"/>
                </a:lnTo>
                <a:lnTo>
                  <a:pt x="50444" y="-64363"/>
                </a:lnTo>
                <a:lnTo>
                  <a:pt x="13919" y="23964"/>
                </a:lnTo>
                <a:lnTo>
                  <a:pt x="11582" y="29375"/>
                </a:lnTo>
                <a:lnTo>
                  <a:pt x="9626" y="32867"/>
                </a:lnTo>
                <a:lnTo>
                  <a:pt x="6400" y="36093"/>
                </a:lnTo>
                <a:lnTo>
                  <a:pt x="3721" y="37210"/>
                </a:lnTo>
                <a:lnTo>
                  <a:pt x="0" y="37807"/>
                </a:lnTo>
                <a:lnTo>
                  <a:pt x="0" y="41528"/>
                </a:lnTo>
                <a:lnTo>
                  <a:pt x="30937" y="41528"/>
                </a:lnTo>
                <a:lnTo>
                  <a:pt x="30937" y="37807"/>
                </a:lnTo>
                <a:lnTo>
                  <a:pt x="25679" y="37503"/>
                </a:lnTo>
                <a:lnTo>
                  <a:pt x="22377" y="36182"/>
                </a:lnTo>
                <a:lnTo>
                  <a:pt x="19697" y="31470"/>
                </a:lnTo>
                <a:lnTo>
                  <a:pt x="20091" y="27711"/>
                </a:lnTo>
                <a:lnTo>
                  <a:pt x="22224" y="22542"/>
                </a:lnTo>
                <a:lnTo>
                  <a:pt x="28651" y="6616"/>
                </a:lnTo>
                <a:lnTo>
                  <a:pt x="31394" y="0"/>
                </a:lnTo>
                <a:lnTo>
                  <a:pt x="47396" y="-39065"/>
                </a:lnTo>
                <a:lnTo>
                  <a:pt x="63436" y="0"/>
                </a:lnTo>
                <a:lnTo>
                  <a:pt x="66090" y="6616"/>
                </a:lnTo>
                <a:lnTo>
                  <a:pt x="74294" y="26720"/>
                </a:lnTo>
                <a:lnTo>
                  <a:pt x="75933" y="30683"/>
                </a:lnTo>
                <a:lnTo>
                  <a:pt x="76161" y="33527"/>
                </a:lnTo>
                <a:lnTo>
                  <a:pt x="73774" y="36944"/>
                </a:lnTo>
                <a:lnTo>
                  <a:pt x="70954" y="37807"/>
                </a:lnTo>
                <a:lnTo>
                  <a:pt x="66484" y="37807"/>
                </a:lnTo>
                <a:lnTo>
                  <a:pt x="66484" y="41528"/>
                </a:lnTo>
                <a:lnTo>
                  <a:pt x="85521" y="4152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1531401" y="5240881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6"/>
                </a:lnTo>
                <a:lnTo>
                  <a:pt x="30911" y="102616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4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5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4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6"/>
                </a:lnTo>
                <a:lnTo>
                  <a:pt x="0" y="102616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1597467" y="5240881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6"/>
                </a:lnTo>
                <a:lnTo>
                  <a:pt x="30911" y="102616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4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5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4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6"/>
                </a:lnTo>
                <a:lnTo>
                  <a:pt x="0" y="102616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1736315" y="5261421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1820006" y="5251330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61"/>
                </a:lnTo>
                <a:lnTo>
                  <a:pt x="12573" y="86995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4"/>
                </a:lnTo>
                <a:lnTo>
                  <a:pt x="36626" y="85547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1889919" y="5261446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1996743" y="5240782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30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4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7" y="8508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2076106" y="5240782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30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4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7" y="8508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2217628" y="5261399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2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6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0" y="73596"/>
                </a:lnTo>
                <a:lnTo>
                  <a:pt x="75310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8" y="14732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2398436" y="5262773"/>
            <a:ext cx="117895" cy="47248"/>
          </a:xfrm>
          <a:custGeom>
            <a:avLst/>
            <a:gdLst/>
            <a:ahLst/>
            <a:cxnLst/>
            <a:rect l="l" t="t" r="r" b="b"/>
            <a:pathLst>
              <a:path w="75158" h="73672">
                <a:moveTo>
                  <a:pt x="24041" y="53695"/>
                </a:moveTo>
                <a:lnTo>
                  <a:pt x="24041" y="0"/>
                </a:lnTo>
                <a:lnTo>
                  <a:pt x="0" y="0"/>
                </a:lnTo>
                <a:lnTo>
                  <a:pt x="0" y="2984"/>
                </a:lnTo>
                <a:lnTo>
                  <a:pt x="3771" y="2984"/>
                </a:lnTo>
                <a:lnTo>
                  <a:pt x="6489" y="3911"/>
                </a:lnTo>
                <a:lnTo>
                  <a:pt x="9817" y="7632"/>
                </a:lnTo>
                <a:lnTo>
                  <a:pt x="10642" y="10667"/>
                </a:lnTo>
                <a:lnTo>
                  <a:pt x="10642" y="56883"/>
                </a:lnTo>
                <a:lnTo>
                  <a:pt x="12153" y="62979"/>
                </a:lnTo>
                <a:lnTo>
                  <a:pt x="15189" y="67195"/>
                </a:lnTo>
                <a:lnTo>
                  <a:pt x="18211" y="71424"/>
                </a:lnTo>
                <a:lnTo>
                  <a:pt x="22555" y="73532"/>
                </a:lnTo>
                <a:lnTo>
                  <a:pt x="29559" y="73502"/>
                </a:lnTo>
                <a:lnTo>
                  <a:pt x="41641" y="70088"/>
                </a:lnTo>
                <a:lnTo>
                  <a:pt x="51803" y="61023"/>
                </a:lnTo>
                <a:lnTo>
                  <a:pt x="51803" y="73672"/>
                </a:lnTo>
                <a:lnTo>
                  <a:pt x="63474" y="69951"/>
                </a:lnTo>
                <a:lnTo>
                  <a:pt x="75158" y="66230"/>
                </a:lnTo>
                <a:lnTo>
                  <a:pt x="75158" y="63258"/>
                </a:lnTo>
                <a:lnTo>
                  <a:pt x="70891" y="63499"/>
                </a:lnTo>
                <a:lnTo>
                  <a:pt x="68059" y="63004"/>
                </a:lnTo>
                <a:lnTo>
                  <a:pt x="65227" y="60528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84"/>
                </a:lnTo>
                <a:lnTo>
                  <a:pt x="44259" y="2984"/>
                </a:lnTo>
                <a:lnTo>
                  <a:pt x="46977" y="3797"/>
                </a:lnTo>
                <a:lnTo>
                  <a:pt x="50292" y="7073"/>
                </a:lnTo>
                <a:lnTo>
                  <a:pt x="51130" y="9728"/>
                </a:lnTo>
                <a:lnTo>
                  <a:pt x="51130" y="54686"/>
                </a:lnTo>
                <a:lnTo>
                  <a:pt x="46062" y="60642"/>
                </a:lnTo>
                <a:lnTo>
                  <a:pt x="40665" y="63626"/>
                </a:lnTo>
                <a:lnTo>
                  <a:pt x="31140" y="63626"/>
                </a:lnTo>
                <a:lnTo>
                  <a:pt x="28384" y="62420"/>
                </a:lnTo>
                <a:lnTo>
                  <a:pt x="24904" y="57543"/>
                </a:lnTo>
                <a:lnTo>
                  <a:pt x="24041" y="5369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2530579" y="5261421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2614271" y="5251330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61"/>
                </a:lnTo>
                <a:lnTo>
                  <a:pt x="12573" y="86995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4"/>
                </a:lnTo>
                <a:lnTo>
                  <a:pt x="36626" y="85547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2748658" y="5262782"/>
            <a:ext cx="162141" cy="47338"/>
          </a:xfrm>
          <a:custGeom>
            <a:avLst/>
            <a:gdLst/>
            <a:ahLst/>
            <a:cxnLst/>
            <a:rect l="l" t="t" r="r" b="b"/>
            <a:pathLst>
              <a:path w="103365" h="73812">
                <a:moveTo>
                  <a:pt x="4724" y="5689"/>
                </a:moveTo>
                <a:lnTo>
                  <a:pt x="6921" y="9270"/>
                </a:lnTo>
                <a:lnTo>
                  <a:pt x="8407" y="12941"/>
                </a:lnTo>
                <a:lnTo>
                  <a:pt x="31851" y="73812"/>
                </a:lnTo>
                <a:lnTo>
                  <a:pt x="34607" y="73812"/>
                </a:lnTo>
                <a:lnTo>
                  <a:pt x="53479" y="31076"/>
                </a:lnTo>
                <a:lnTo>
                  <a:pt x="70624" y="73812"/>
                </a:lnTo>
                <a:lnTo>
                  <a:pt x="73380" y="73812"/>
                </a:lnTo>
                <a:lnTo>
                  <a:pt x="95402" y="15392"/>
                </a:lnTo>
                <a:lnTo>
                  <a:pt x="97383" y="10490"/>
                </a:lnTo>
                <a:lnTo>
                  <a:pt x="98831" y="7302"/>
                </a:lnTo>
                <a:lnTo>
                  <a:pt x="100672" y="4368"/>
                </a:lnTo>
                <a:lnTo>
                  <a:pt x="103365" y="2971"/>
                </a:lnTo>
                <a:lnTo>
                  <a:pt x="103365" y="0"/>
                </a:lnTo>
                <a:lnTo>
                  <a:pt x="84315" y="0"/>
                </a:lnTo>
                <a:lnTo>
                  <a:pt x="84315" y="2971"/>
                </a:lnTo>
                <a:lnTo>
                  <a:pt x="87782" y="3416"/>
                </a:lnTo>
                <a:lnTo>
                  <a:pt x="89877" y="4394"/>
                </a:lnTo>
                <a:lnTo>
                  <a:pt x="91325" y="7416"/>
                </a:lnTo>
                <a:lnTo>
                  <a:pt x="90957" y="10083"/>
                </a:lnTo>
                <a:lnTo>
                  <a:pt x="89522" y="13906"/>
                </a:lnTo>
                <a:lnTo>
                  <a:pt x="75361" y="52082"/>
                </a:lnTo>
                <a:lnTo>
                  <a:pt x="59905" y="12941"/>
                </a:lnTo>
                <a:lnTo>
                  <a:pt x="58623" y="9613"/>
                </a:lnTo>
                <a:lnTo>
                  <a:pt x="58534" y="7213"/>
                </a:lnTo>
                <a:lnTo>
                  <a:pt x="60769" y="4229"/>
                </a:lnTo>
                <a:lnTo>
                  <a:pt x="63334" y="3314"/>
                </a:lnTo>
                <a:lnTo>
                  <a:pt x="67348" y="2971"/>
                </a:lnTo>
                <a:lnTo>
                  <a:pt x="67348" y="0"/>
                </a:lnTo>
                <a:lnTo>
                  <a:pt x="36385" y="0"/>
                </a:lnTo>
                <a:lnTo>
                  <a:pt x="36385" y="2971"/>
                </a:lnTo>
                <a:lnTo>
                  <a:pt x="38925" y="3213"/>
                </a:lnTo>
                <a:lnTo>
                  <a:pt x="41783" y="4724"/>
                </a:lnTo>
                <a:lnTo>
                  <a:pt x="44056" y="7708"/>
                </a:lnTo>
                <a:lnTo>
                  <a:pt x="45389" y="10934"/>
                </a:lnTo>
                <a:lnTo>
                  <a:pt x="50406" y="23431"/>
                </a:lnTo>
                <a:lnTo>
                  <a:pt x="37287" y="53365"/>
                </a:lnTo>
                <a:lnTo>
                  <a:pt x="21882" y="12941"/>
                </a:lnTo>
                <a:lnTo>
                  <a:pt x="20548" y="9563"/>
                </a:lnTo>
                <a:lnTo>
                  <a:pt x="21183" y="5651"/>
                </a:lnTo>
                <a:lnTo>
                  <a:pt x="24218" y="3263"/>
                </a:lnTo>
                <a:lnTo>
                  <a:pt x="27686" y="2971"/>
                </a:lnTo>
                <a:lnTo>
                  <a:pt x="27686" y="0"/>
                </a:lnTo>
                <a:lnTo>
                  <a:pt x="0" y="0"/>
                </a:lnTo>
                <a:lnTo>
                  <a:pt x="0" y="2971"/>
                </a:lnTo>
                <a:lnTo>
                  <a:pt x="4724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2921876" y="5261446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3028818" y="5261446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3133287" y="5261399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2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7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3288353" y="5261446"/>
            <a:ext cx="105763" cy="68246"/>
          </a:xfrm>
          <a:custGeom>
            <a:avLst/>
            <a:gdLst/>
            <a:ahLst/>
            <a:cxnLst/>
            <a:rect l="l" t="t" r="r" b="b"/>
            <a:pathLst>
              <a:path w="67424" h="106413">
                <a:moveTo>
                  <a:pt x="13017" y="92163"/>
                </a:moveTo>
                <a:lnTo>
                  <a:pt x="10794" y="89700"/>
                </a:lnTo>
                <a:lnTo>
                  <a:pt x="7810" y="101765"/>
                </a:lnTo>
                <a:lnTo>
                  <a:pt x="13017" y="104863"/>
                </a:lnTo>
                <a:lnTo>
                  <a:pt x="19392" y="106413"/>
                </a:lnTo>
                <a:lnTo>
                  <a:pt x="26936" y="106413"/>
                </a:lnTo>
                <a:lnTo>
                  <a:pt x="31017" y="106276"/>
                </a:lnTo>
                <a:lnTo>
                  <a:pt x="43690" y="103865"/>
                </a:lnTo>
                <a:lnTo>
                  <a:pt x="55067" y="98450"/>
                </a:lnTo>
                <a:lnTo>
                  <a:pt x="63296" y="93141"/>
                </a:lnTo>
                <a:lnTo>
                  <a:pt x="67424" y="87096"/>
                </a:lnTo>
                <a:lnTo>
                  <a:pt x="67424" y="74587"/>
                </a:lnTo>
                <a:lnTo>
                  <a:pt x="65519" y="70307"/>
                </a:lnTo>
                <a:lnTo>
                  <a:pt x="61721" y="67462"/>
                </a:lnTo>
                <a:lnTo>
                  <a:pt x="57937" y="64604"/>
                </a:lnTo>
                <a:lnTo>
                  <a:pt x="52095" y="63055"/>
                </a:lnTo>
                <a:lnTo>
                  <a:pt x="44208" y="62801"/>
                </a:lnTo>
                <a:lnTo>
                  <a:pt x="30810" y="62433"/>
                </a:lnTo>
                <a:lnTo>
                  <a:pt x="26390" y="62280"/>
                </a:lnTo>
                <a:lnTo>
                  <a:pt x="23215" y="61874"/>
                </a:lnTo>
                <a:lnTo>
                  <a:pt x="21285" y="61201"/>
                </a:lnTo>
                <a:lnTo>
                  <a:pt x="18376" y="58115"/>
                </a:lnTo>
                <a:lnTo>
                  <a:pt x="18834" y="74117"/>
                </a:lnTo>
                <a:lnTo>
                  <a:pt x="22047" y="74866"/>
                </a:lnTo>
                <a:lnTo>
                  <a:pt x="25996" y="75310"/>
                </a:lnTo>
                <a:lnTo>
                  <a:pt x="30657" y="75463"/>
                </a:lnTo>
                <a:lnTo>
                  <a:pt x="44056" y="75831"/>
                </a:lnTo>
                <a:lnTo>
                  <a:pt x="51739" y="76072"/>
                </a:lnTo>
                <a:lnTo>
                  <a:pt x="56667" y="76606"/>
                </a:lnTo>
                <a:lnTo>
                  <a:pt x="58826" y="77431"/>
                </a:lnTo>
                <a:lnTo>
                  <a:pt x="62064" y="79997"/>
                </a:lnTo>
                <a:lnTo>
                  <a:pt x="62064" y="86740"/>
                </a:lnTo>
                <a:lnTo>
                  <a:pt x="59334" y="90182"/>
                </a:lnTo>
                <a:lnTo>
                  <a:pt x="53873" y="92976"/>
                </a:lnTo>
                <a:lnTo>
                  <a:pt x="48425" y="95783"/>
                </a:lnTo>
                <a:lnTo>
                  <a:pt x="41744" y="97180"/>
                </a:lnTo>
                <a:lnTo>
                  <a:pt x="27406" y="97180"/>
                </a:lnTo>
                <a:lnTo>
                  <a:pt x="21958" y="96177"/>
                </a:lnTo>
                <a:lnTo>
                  <a:pt x="17487" y="94170"/>
                </a:lnTo>
                <a:lnTo>
                  <a:pt x="13017" y="92163"/>
                </a:lnTo>
                <a:close/>
              </a:path>
              <a:path w="67424" h="106413">
                <a:moveTo>
                  <a:pt x="9105" y="38900"/>
                </a:moveTo>
                <a:lnTo>
                  <a:pt x="13919" y="43306"/>
                </a:lnTo>
                <a:lnTo>
                  <a:pt x="15747" y="44945"/>
                </a:lnTo>
                <a:lnTo>
                  <a:pt x="19938" y="47409"/>
                </a:lnTo>
                <a:lnTo>
                  <a:pt x="16573" y="50380"/>
                </a:lnTo>
                <a:lnTo>
                  <a:pt x="13627" y="53505"/>
                </a:lnTo>
                <a:lnTo>
                  <a:pt x="11125" y="56781"/>
                </a:lnTo>
                <a:lnTo>
                  <a:pt x="8623" y="60058"/>
                </a:lnTo>
                <a:lnTo>
                  <a:pt x="7365" y="63779"/>
                </a:lnTo>
                <a:lnTo>
                  <a:pt x="7365" y="67449"/>
                </a:lnTo>
                <a:lnTo>
                  <a:pt x="9309" y="70243"/>
                </a:lnTo>
                <a:lnTo>
                  <a:pt x="13169" y="72186"/>
                </a:lnTo>
                <a:lnTo>
                  <a:pt x="14592" y="72847"/>
                </a:lnTo>
                <a:lnTo>
                  <a:pt x="9728" y="77266"/>
                </a:lnTo>
                <a:lnTo>
                  <a:pt x="6083" y="80924"/>
                </a:lnTo>
                <a:lnTo>
                  <a:pt x="3644" y="83832"/>
                </a:lnTo>
                <a:lnTo>
                  <a:pt x="1219" y="86728"/>
                </a:lnTo>
                <a:lnTo>
                  <a:pt x="0" y="90335"/>
                </a:lnTo>
                <a:lnTo>
                  <a:pt x="0" y="94856"/>
                </a:lnTo>
                <a:lnTo>
                  <a:pt x="2603" y="98666"/>
                </a:lnTo>
                <a:lnTo>
                  <a:pt x="7810" y="101765"/>
                </a:lnTo>
                <a:lnTo>
                  <a:pt x="10794" y="89700"/>
                </a:lnTo>
                <a:lnTo>
                  <a:pt x="10794" y="86766"/>
                </a:lnTo>
                <a:lnTo>
                  <a:pt x="11658" y="83311"/>
                </a:lnTo>
                <a:lnTo>
                  <a:pt x="13398" y="80556"/>
                </a:lnTo>
                <a:lnTo>
                  <a:pt x="15138" y="77800"/>
                </a:lnTo>
                <a:lnTo>
                  <a:pt x="18834" y="74117"/>
                </a:lnTo>
                <a:lnTo>
                  <a:pt x="18376" y="58115"/>
                </a:lnTo>
                <a:lnTo>
                  <a:pt x="18948" y="55892"/>
                </a:lnTo>
                <a:lnTo>
                  <a:pt x="21234" y="52311"/>
                </a:lnTo>
                <a:lnTo>
                  <a:pt x="24256" y="48894"/>
                </a:lnTo>
                <a:lnTo>
                  <a:pt x="26885" y="49631"/>
                </a:lnTo>
                <a:lnTo>
                  <a:pt x="29692" y="50012"/>
                </a:lnTo>
                <a:lnTo>
                  <a:pt x="32664" y="50012"/>
                </a:lnTo>
                <a:lnTo>
                  <a:pt x="34747" y="45910"/>
                </a:lnTo>
                <a:lnTo>
                  <a:pt x="30137" y="45910"/>
                </a:lnTo>
                <a:lnTo>
                  <a:pt x="26415" y="43446"/>
                </a:lnTo>
                <a:lnTo>
                  <a:pt x="23736" y="38506"/>
                </a:lnTo>
                <a:lnTo>
                  <a:pt x="21056" y="33578"/>
                </a:lnTo>
                <a:lnTo>
                  <a:pt x="19723" y="26720"/>
                </a:lnTo>
                <a:lnTo>
                  <a:pt x="19723" y="14262"/>
                </a:lnTo>
                <a:lnTo>
                  <a:pt x="20739" y="11163"/>
                </a:lnTo>
                <a:lnTo>
                  <a:pt x="22771" y="8635"/>
                </a:lnTo>
                <a:lnTo>
                  <a:pt x="27292" y="4838"/>
                </a:lnTo>
                <a:lnTo>
                  <a:pt x="34582" y="4838"/>
                </a:lnTo>
                <a:lnTo>
                  <a:pt x="38188" y="7429"/>
                </a:lnTo>
                <a:lnTo>
                  <a:pt x="41186" y="12611"/>
                </a:lnTo>
                <a:lnTo>
                  <a:pt x="44195" y="17805"/>
                </a:lnTo>
                <a:lnTo>
                  <a:pt x="45694" y="24015"/>
                </a:lnTo>
                <a:lnTo>
                  <a:pt x="45694" y="35864"/>
                </a:lnTo>
                <a:lnTo>
                  <a:pt x="44729" y="39471"/>
                </a:lnTo>
                <a:lnTo>
                  <a:pt x="42786" y="42049"/>
                </a:lnTo>
                <a:lnTo>
                  <a:pt x="40855" y="44627"/>
                </a:lnTo>
                <a:lnTo>
                  <a:pt x="40309" y="50012"/>
                </a:lnTo>
                <a:lnTo>
                  <a:pt x="46558" y="47802"/>
                </a:lnTo>
                <a:lnTo>
                  <a:pt x="51422" y="43383"/>
                </a:lnTo>
                <a:lnTo>
                  <a:pt x="56286" y="38976"/>
                </a:lnTo>
                <a:lnTo>
                  <a:pt x="58712" y="33286"/>
                </a:lnTo>
                <a:lnTo>
                  <a:pt x="58712" y="20142"/>
                </a:lnTo>
                <a:lnTo>
                  <a:pt x="57569" y="15062"/>
                </a:lnTo>
                <a:lnTo>
                  <a:pt x="55295" y="11087"/>
                </a:lnTo>
                <a:lnTo>
                  <a:pt x="67424" y="11087"/>
                </a:lnTo>
                <a:lnTo>
                  <a:pt x="67424" y="4991"/>
                </a:lnTo>
                <a:lnTo>
                  <a:pt x="53949" y="4991"/>
                </a:lnTo>
                <a:lnTo>
                  <a:pt x="50571" y="4470"/>
                </a:lnTo>
                <a:lnTo>
                  <a:pt x="47180" y="3124"/>
                </a:lnTo>
                <a:lnTo>
                  <a:pt x="43357" y="1041"/>
                </a:lnTo>
                <a:lnTo>
                  <a:pt x="38519" y="0"/>
                </a:lnTo>
                <a:lnTo>
                  <a:pt x="25031" y="0"/>
                </a:lnTo>
                <a:lnTo>
                  <a:pt x="18795" y="2463"/>
                </a:lnTo>
                <a:lnTo>
                  <a:pt x="13957" y="7365"/>
                </a:lnTo>
                <a:lnTo>
                  <a:pt x="9118" y="12280"/>
                </a:lnTo>
                <a:lnTo>
                  <a:pt x="6692" y="18580"/>
                </a:lnTo>
                <a:lnTo>
                  <a:pt x="6692" y="33210"/>
                </a:lnTo>
                <a:lnTo>
                  <a:pt x="9105" y="38900"/>
                </a:lnTo>
                <a:close/>
              </a:path>
              <a:path w="67424" h="106413">
                <a:moveTo>
                  <a:pt x="40309" y="50012"/>
                </a:moveTo>
                <a:lnTo>
                  <a:pt x="40855" y="44627"/>
                </a:lnTo>
                <a:lnTo>
                  <a:pt x="38176" y="45910"/>
                </a:lnTo>
                <a:lnTo>
                  <a:pt x="34747" y="45910"/>
                </a:lnTo>
                <a:lnTo>
                  <a:pt x="32664" y="50012"/>
                </a:lnTo>
                <a:lnTo>
                  <a:pt x="40309" y="5001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3408222" y="529059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3526475" y="5261446"/>
            <a:ext cx="105763" cy="68246"/>
          </a:xfrm>
          <a:custGeom>
            <a:avLst/>
            <a:gdLst/>
            <a:ahLst/>
            <a:cxnLst/>
            <a:rect l="l" t="t" r="r" b="b"/>
            <a:pathLst>
              <a:path w="67424" h="106413">
                <a:moveTo>
                  <a:pt x="13017" y="92163"/>
                </a:moveTo>
                <a:lnTo>
                  <a:pt x="10794" y="89700"/>
                </a:lnTo>
                <a:lnTo>
                  <a:pt x="7810" y="101765"/>
                </a:lnTo>
                <a:lnTo>
                  <a:pt x="13017" y="104863"/>
                </a:lnTo>
                <a:lnTo>
                  <a:pt x="19392" y="106413"/>
                </a:lnTo>
                <a:lnTo>
                  <a:pt x="26936" y="106413"/>
                </a:lnTo>
                <a:lnTo>
                  <a:pt x="31017" y="106276"/>
                </a:lnTo>
                <a:lnTo>
                  <a:pt x="43690" y="103865"/>
                </a:lnTo>
                <a:lnTo>
                  <a:pt x="55067" y="98450"/>
                </a:lnTo>
                <a:lnTo>
                  <a:pt x="63296" y="93141"/>
                </a:lnTo>
                <a:lnTo>
                  <a:pt x="67424" y="87096"/>
                </a:lnTo>
                <a:lnTo>
                  <a:pt x="67424" y="74587"/>
                </a:lnTo>
                <a:lnTo>
                  <a:pt x="65519" y="70307"/>
                </a:lnTo>
                <a:lnTo>
                  <a:pt x="61721" y="67462"/>
                </a:lnTo>
                <a:lnTo>
                  <a:pt x="57937" y="64604"/>
                </a:lnTo>
                <a:lnTo>
                  <a:pt x="52095" y="63055"/>
                </a:lnTo>
                <a:lnTo>
                  <a:pt x="44208" y="62801"/>
                </a:lnTo>
                <a:lnTo>
                  <a:pt x="30810" y="62433"/>
                </a:lnTo>
                <a:lnTo>
                  <a:pt x="26390" y="62280"/>
                </a:lnTo>
                <a:lnTo>
                  <a:pt x="23215" y="61874"/>
                </a:lnTo>
                <a:lnTo>
                  <a:pt x="21285" y="61201"/>
                </a:lnTo>
                <a:lnTo>
                  <a:pt x="18376" y="58115"/>
                </a:lnTo>
                <a:lnTo>
                  <a:pt x="18834" y="74117"/>
                </a:lnTo>
                <a:lnTo>
                  <a:pt x="22047" y="74866"/>
                </a:lnTo>
                <a:lnTo>
                  <a:pt x="25996" y="75310"/>
                </a:lnTo>
                <a:lnTo>
                  <a:pt x="30657" y="75463"/>
                </a:lnTo>
                <a:lnTo>
                  <a:pt x="44056" y="75831"/>
                </a:lnTo>
                <a:lnTo>
                  <a:pt x="51739" y="76072"/>
                </a:lnTo>
                <a:lnTo>
                  <a:pt x="56667" y="76606"/>
                </a:lnTo>
                <a:lnTo>
                  <a:pt x="58826" y="77431"/>
                </a:lnTo>
                <a:lnTo>
                  <a:pt x="62064" y="79997"/>
                </a:lnTo>
                <a:lnTo>
                  <a:pt x="62064" y="86740"/>
                </a:lnTo>
                <a:lnTo>
                  <a:pt x="59334" y="90182"/>
                </a:lnTo>
                <a:lnTo>
                  <a:pt x="53873" y="92976"/>
                </a:lnTo>
                <a:lnTo>
                  <a:pt x="48425" y="95783"/>
                </a:lnTo>
                <a:lnTo>
                  <a:pt x="41744" y="97180"/>
                </a:lnTo>
                <a:lnTo>
                  <a:pt x="27406" y="97180"/>
                </a:lnTo>
                <a:lnTo>
                  <a:pt x="21958" y="96177"/>
                </a:lnTo>
                <a:lnTo>
                  <a:pt x="17487" y="94170"/>
                </a:lnTo>
                <a:lnTo>
                  <a:pt x="13017" y="92163"/>
                </a:lnTo>
                <a:close/>
              </a:path>
              <a:path w="67424" h="106413">
                <a:moveTo>
                  <a:pt x="9105" y="38900"/>
                </a:moveTo>
                <a:lnTo>
                  <a:pt x="13919" y="43306"/>
                </a:lnTo>
                <a:lnTo>
                  <a:pt x="15747" y="44945"/>
                </a:lnTo>
                <a:lnTo>
                  <a:pt x="19938" y="47409"/>
                </a:lnTo>
                <a:lnTo>
                  <a:pt x="16573" y="50380"/>
                </a:lnTo>
                <a:lnTo>
                  <a:pt x="13627" y="53505"/>
                </a:lnTo>
                <a:lnTo>
                  <a:pt x="11125" y="56781"/>
                </a:lnTo>
                <a:lnTo>
                  <a:pt x="8623" y="60058"/>
                </a:lnTo>
                <a:lnTo>
                  <a:pt x="7365" y="63779"/>
                </a:lnTo>
                <a:lnTo>
                  <a:pt x="7365" y="67449"/>
                </a:lnTo>
                <a:lnTo>
                  <a:pt x="9309" y="70243"/>
                </a:lnTo>
                <a:lnTo>
                  <a:pt x="13169" y="72186"/>
                </a:lnTo>
                <a:lnTo>
                  <a:pt x="14592" y="72847"/>
                </a:lnTo>
                <a:lnTo>
                  <a:pt x="9728" y="77266"/>
                </a:lnTo>
                <a:lnTo>
                  <a:pt x="6083" y="80924"/>
                </a:lnTo>
                <a:lnTo>
                  <a:pt x="3644" y="83832"/>
                </a:lnTo>
                <a:lnTo>
                  <a:pt x="1219" y="86728"/>
                </a:lnTo>
                <a:lnTo>
                  <a:pt x="0" y="90335"/>
                </a:lnTo>
                <a:lnTo>
                  <a:pt x="0" y="94856"/>
                </a:lnTo>
                <a:lnTo>
                  <a:pt x="2603" y="98666"/>
                </a:lnTo>
                <a:lnTo>
                  <a:pt x="7810" y="101765"/>
                </a:lnTo>
                <a:lnTo>
                  <a:pt x="10794" y="89700"/>
                </a:lnTo>
                <a:lnTo>
                  <a:pt x="10794" y="86766"/>
                </a:lnTo>
                <a:lnTo>
                  <a:pt x="11658" y="83311"/>
                </a:lnTo>
                <a:lnTo>
                  <a:pt x="13398" y="80556"/>
                </a:lnTo>
                <a:lnTo>
                  <a:pt x="15138" y="77800"/>
                </a:lnTo>
                <a:lnTo>
                  <a:pt x="18834" y="74117"/>
                </a:lnTo>
                <a:lnTo>
                  <a:pt x="18376" y="58115"/>
                </a:lnTo>
                <a:lnTo>
                  <a:pt x="18948" y="55892"/>
                </a:lnTo>
                <a:lnTo>
                  <a:pt x="21234" y="52311"/>
                </a:lnTo>
                <a:lnTo>
                  <a:pt x="24256" y="48894"/>
                </a:lnTo>
                <a:lnTo>
                  <a:pt x="26885" y="49631"/>
                </a:lnTo>
                <a:lnTo>
                  <a:pt x="29692" y="50012"/>
                </a:lnTo>
                <a:lnTo>
                  <a:pt x="32664" y="50012"/>
                </a:lnTo>
                <a:lnTo>
                  <a:pt x="34747" y="45910"/>
                </a:lnTo>
                <a:lnTo>
                  <a:pt x="30137" y="45910"/>
                </a:lnTo>
                <a:lnTo>
                  <a:pt x="26415" y="43446"/>
                </a:lnTo>
                <a:lnTo>
                  <a:pt x="23736" y="38506"/>
                </a:lnTo>
                <a:lnTo>
                  <a:pt x="21056" y="33578"/>
                </a:lnTo>
                <a:lnTo>
                  <a:pt x="19723" y="26720"/>
                </a:lnTo>
                <a:lnTo>
                  <a:pt x="19723" y="14262"/>
                </a:lnTo>
                <a:lnTo>
                  <a:pt x="20739" y="11163"/>
                </a:lnTo>
                <a:lnTo>
                  <a:pt x="22771" y="8635"/>
                </a:lnTo>
                <a:lnTo>
                  <a:pt x="27292" y="4838"/>
                </a:lnTo>
                <a:lnTo>
                  <a:pt x="34582" y="4838"/>
                </a:lnTo>
                <a:lnTo>
                  <a:pt x="38188" y="7429"/>
                </a:lnTo>
                <a:lnTo>
                  <a:pt x="41186" y="12611"/>
                </a:lnTo>
                <a:lnTo>
                  <a:pt x="44195" y="17805"/>
                </a:lnTo>
                <a:lnTo>
                  <a:pt x="45694" y="24015"/>
                </a:lnTo>
                <a:lnTo>
                  <a:pt x="45694" y="35864"/>
                </a:lnTo>
                <a:lnTo>
                  <a:pt x="44729" y="39471"/>
                </a:lnTo>
                <a:lnTo>
                  <a:pt x="42786" y="42049"/>
                </a:lnTo>
                <a:lnTo>
                  <a:pt x="40855" y="44627"/>
                </a:lnTo>
                <a:lnTo>
                  <a:pt x="40309" y="50012"/>
                </a:lnTo>
                <a:lnTo>
                  <a:pt x="46558" y="47802"/>
                </a:lnTo>
                <a:lnTo>
                  <a:pt x="51422" y="43383"/>
                </a:lnTo>
                <a:lnTo>
                  <a:pt x="56286" y="38976"/>
                </a:lnTo>
                <a:lnTo>
                  <a:pt x="58712" y="33286"/>
                </a:lnTo>
                <a:lnTo>
                  <a:pt x="58712" y="20142"/>
                </a:lnTo>
                <a:lnTo>
                  <a:pt x="57569" y="15062"/>
                </a:lnTo>
                <a:lnTo>
                  <a:pt x="55295" y="11087"/>
                </a:lnTo>
                <a:lnTo>
                  <a:pt x="67424" y="11087"/>
                </a:lnTo>
                <a:lnTo>
                  <a:pt x="67424" y="4991"/>
                </a:lnTo>
                <a:lnTo>
                  <a:pt x="53949" y="4991"/>
                </a:lnTo>
                <a:lnTo>
                  <a:pt x="50571" y="4470"/>
                </a:lnTo>
                <a:lnTo>
                  <a:pt x="47180" y="3124"/>
                </a:lnTo>
                <a:lnTo>
                  <a:pt x="43357" y="1041"/>
                </a:lnTo>
                <a:lnTo>
                  <a:pt x="38519" y="0"/>
                </a:lnTo>
                <a:lnTo>
                  <a:pt x="25031" y="0"/>
                </a:lnTo>
                <a:lnTo>
                  <a:pt x="18795" y="2463"/>
                </a:lnTo>
                <a:lnTo>
                  <a:pt x="13957" y="7365"/>
                </a:lnTo>
                <a:lnTo>
                  <a:pt x="9118" y="12280"/>
                </a:lnTo>
                <a:lnTo>
                  <a:pt x="6692" y="18580"/>
                </a:lnTo>
                <a:lnTo>
                  <a:pt x="6692" y="33210"/>
                </a:lnTo>
                <a:lnTo>
                  <a:pt x="9105" y="38900"/>
                </a:lnTo>
                <a:close/>
              </a:path>
              <a:path w="67424" h="106413">
                <a:moveTo>
                  <a:pt x="40309" y="50012"/>
                </a:moveTo>
                <a:lnTo>
                  <a:pt x="40855" y="44627"/>
                </a:lnTo>
                <a:lnTo>
                  <a:pt x="38176" y="45910"/>
                </a:lnTo>
                <a:lnTo>
                  <a:pt x="34747" y="45910"/>
                </a:lnTo>
                <a:lnTo>
                  <a:pt x="32664" y="50012"/>
                </a:lnTo>
                <a:lnTo>
                  <a:pt x="40309" y="5001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3645526" y="5261446"/>
            <a:ext cx="105763" cy="68246"/>
          </a:xfrm>
          <a:custGeom>
            <a:avLst/>
            <a:gdLst/>
            <a:ahLst/>
            <a:cxnLst/>
            <a:rect l="l" t="t" r="r" b="b"/>
            <a:pathLst>
              <a:path w="67424" h="106413">
                <a:moveTo>
                  <a:pt x="13017" y="92163"/>
                </a:moveTo>
                <a:lnTo>
                  <a:pt x="10794" y="89700"/>
                </a:lnTo>
                <a:lnTo>
                  <a:pt x="7810" y="101765"/>
                </a:lnTo>
                <a:lnTo>
                  <a:pt x="13017" y="104863"/>
                </a:lnTo>
                <a:lnTo>
                  <a:pt x="19392" y="106413"/>
                </a:lnTo>
                <a:lnTo>
                  <a:pt x="26936" y="106413"/>
                </a:lnTo>
                <a:lnTo>
                  <a:pt x="31017" y="106276"/>
                </a:lnTo>
                <a:lnTo>
                  <a:pt x="43690" y="103865"/>
                </a:lnTo>
                <a:lnTo>
                  <a:pt x="55067" y="98450"/>
                </a:lnTo>
                <a:lnTo>
                  <a:pt x="63296" y="93141"/>
                </a:lnTo>
                <a:lnTo>
                  <a:pt x="67424" y="87096"/>
                </a:lnTo>
                <a:lnTo>
                  <a:pt x="67424" y="74587"/>
                </a:lnTo>
                <a:lnTo>
                  <a:pt x="65519" y="70307"/>
                </a:lnTo>
                <a:lnTo>
                  <a:pt x="61721" y="67462"/>
                </a:lnTo>
                <a:lnTo>
                  <a:pt x="57937" y="64604"/>
                </a:lnTo>
                <a:lnTo>
                  <a:pt x="52095" y="63055"/>
                </a:lnTo>
                <a:lnTo>
                  <a:pt x="44208" y="62801"/>
                </a:lnTo>
                <a:lnTo>
                  <a:pt x="30810" y="62433"/>
                </a:lnTo>
                <a:lnTo>
                  <a:pt x="26390" y="62280"/>
                </a:lnTo>
                <a:lnTo>
                  <a:pt x="23215" y="61874"/>
                </a:lnTo>
                <a:lnTo>
                  <a:pt x="21285" y="61201"/>
                </a:lnTo>
                <a:lnTo>
                  <a:pt x="18376" y="58115"/>
                </a:lnTo>
                <a:lnTo>
                  <a:pt x="18834" y="74117"/>
                </a:lnTo>
                <a:lnTo>
                  <a:pt x="22047" y="74866"/>
                </a:lnTo>
                <a:lnTo>
                  <a:pt x="25996" y="75310"/>
                </a:lnTo>
                <a:lnTo>
                  <a:pt x="30657" y="75463"/>
                </a:lnTo>
                <a:lnTo>
                  <a:pt x="44056" y="75831"/>
                </a:lnTo>
                <a:lnTo>
                  <a:pt x="51739" y="76072"/>
                </a:lnTo>
                <a:lnTo>
                  <a:pt x="56667" y="76606"/>
                </a:lnTo>
                <a:lnTo>
                  <a:pt x="58826" y="77431"/>
                </a:lnTo>
                <a:lnTo>
                  <a:pt x="62064" y="79997"/>
                </a:lnTo>
                <a:lnTo>
                  <a:pt x="62064" y="86740"/>
                </a:lnTo>
                <a:lnTo>
                  <a:pt x="59334" y="90182"/>
                </a:lnTo>
                <a:lnTo>
                  <a:pt x="53873" y="92976"/>
                </a:lnTo>
                <a:lnTo>
                  <a:pt x="48425" y="95783"/>
                </a:lnTo>
                <a:lnTo>
                  <a:pt x="41744" y="97180"/>
                </a:lnTo>
                <a:lnTo>
                  <a:pt x="27406" y="97180"/>
                </a:lnTo>
                <a:lnTo>
                  <a:pt x="21958" y="96177"/>
                </a:lnTo>
                <a:lnTo>
                  <a:pt x="17487" y="94170"/>
                </a:lnTo>
                <a:lnTo>
                  <a:pt x="13017" y="92163"/>
                </a:lnTo>
                <a:close/>
              </a:path>
              <a:path w="67424" h="106413">
                <a:moveTo>
                  <a:pt x="9105" y="38900"/>
                </a:moveTo>
                <a:lnTo>
                  <a:pt x="13919" y="43306"/>
                </a:lnTo>
                <a:lnTo>
                  <a:pt x="15747" y="44945"/>
                </a:lnTo>
                <a:lnTo>
                  <a:pt x="19938" y="47409"/>
                </a:lnTo>
                <a:lnTo>
                  <a:pt x="16573" y="50380"/>
                </a:lnTo>
                <a:lnTo>
                  <a:pt x="13627" y="53505"/>
                </a:lnTo>
                <a:lnTo>
                  <a:pt x="11125" y="56781"/>
                </a:lnTo>
                <a:lnTo>
                  <a:pt x="8623" y="60058"/>
                </a:lnTo>
                <a:lnTo>
                  <a:pt x="7365" y="63779"/>
                </a:lnTo>
                <a:lnTo>
                  <a:pt x="7365" y="67449"/>
                </a:lnTo>
                <a:lnTo>
                  <a:pt x="9309" y="70243"/>
                </a:lnTo>
                <a:lnTo>
                  <a:pt x="13169" y="72186"/>
                </a:lnTo>
                <a:lnTo>
                  <a:pt x="14592" y="72847"/>
                </a:lnTo>
                <a:lnTo>
                  <a:pt x="9728" y="77266"/>
                </a:lnTo>
                <a:lnTo>
                  <a:pt x="6083" y="80924"/>
                </a:lnTo>
                <a:lnTo>
                  <a:pt x="3644" y="83832"/>
                </a:lnTo>
                <a:lnTo>
                  <a:pt x="1219" y="86728"/>
                </a:lnTo>
                <a:lnTo>
                  <a:pt x="0" y="90335"/>
                </a:lnTo>
                <a:lnTo>
                  <a:pt x="0" y="94856"/>
                </a:lnTo>
                <a:lnTo>
                  <a:pt x="2603" y="98666"/>
                </a:lnTo>
                <a:lnTo>
                  <a:pt x="7810" y="101765"/>
                </a:lnTo>
                <a:lnTo>
                  <a:pt x="10794" y="89700"/>
                </a:lnTo>
                <a:lnTo>
                  <a:pt x="10794" y="86766"/>
                </a:lnTo>
                <a:lnTo>
                  <a:pt x="11658" y="83311"/>
                </a:lnTo>
                <a:lnTo>
                  <a:pt x="13398" y="80556"/>
                </a:lnTo>
                <a:lnTo>
                  <a:pt x="15138" y="77800"/>
                </a:lnTo>
                <a:lnTo>
                  <a:pt x="18834" y="74117"/>
                </a:lnTo>
                <a:lnTo>
                  <a:pt x="18376" y="58115"/>
                </a:lnTo>
                <a:lnTo>
                  <a:pt x="18948" y="55892"/>
                </a:lnTo>
                <a:lnTo>
                  <a:pt x="21234" y="52311"/>
                </a:lnTo>
                <a:lnTo>
                  <a:pt x="24256" y="48894"/>
                </a:lnTo>
                <a:lnTo>
                  <a:pt x="26885" y="49631"/>
                </a:lnTo>
                <a:lnTo>
                  <a:pt x="29692" y="50012"/>
                </a:lnTo>
                <a:lnTo>
                  <a:pt x="32664" y="50012"/>
                </a:lnTo>
                <a:lnTo>
                  <a:pt x="34747" y="45910"/>
                </a:lnTo>
                <a:lnTo>
                  <a:pt x="30137" y="45910"/>
                </a:lnTo>
                <a:lnTo>
                  <a:pt x="26415" y="43446"/>
                </a:lnTo>
                <a:lnTo>
                  <a:pt x="23736" y="38506"/>
                </a:lnTo>
                <a:lnTo>
                  <a:pt x="21056" y="33578"/>
                </a:lnTo>
                <a:lnTo>
                  <a:pt x="19723" y="26720"/>
                </a:lnTo>
                <a:lnTo>
                  <a:pt x="19723" y="14262"/>
                </a:lnTo>
                <a:lnTo>
                  <a:pt x="20739" y="11163"/>
                </a:lnTo>
                <a:lnTo>
                  <a:pt x="22771" y="8635"/>
                </a:lnTo>
                <a:lnTo>
                  <a:pt x="27292" y="4838"/>
                </a:lnTo>
                <a:lnTo>
                  <a:pt x="34582" y="4838"/>
                </a:lnTo>
                <a:lnTo>
                  <a:pt x="38188" y="7429"/>
                </a:lnTo>
                <a:lnTo>
                  <a:pt x="41186" y="12611"/>
                </a:lnTo>
                <a:lnTo>
                  <a:pt x="44195" y="17805"/>
                </a:lnTo>
                <a:lnTo>
                  <a:pt x="45694" y="24015"/>
                </a:lnTo>
                <a:lnTo>
                  <a:pt x="45694" y="35864"/>
                </a:lnTo>
                <a:lnTo>
                  <a:pt x="44729" y="39471"/>
                </a:lnTo>
                <a:lnTo>
                  <a:pt x="42786" y="42049"/>
                </a:lnTo>
                <a:lnTo>
                  <a:pt x="40855" y="44627"/>
                </a:lnTo>
                <a:lnTo>
                  <a:pt x="40309" y="50012"/>
                </a:lnTo>
                <a:lnTo>
                  <a:pt x="46558" y="47802"/>
                </a:lnTo>
                <a:lnTo>
                  <a:pt x="51422" y="43383"/>
                </a:lnTo>
                <a:lnTo>
                  <a:pt x="56286" y="38976"/>
                </a:lnTo>
                <a:lnTo>
                  <a:pt x="58712" y="33286"/>
                </a:lnTo>
                <a:lnTo>
                  <a:pt x="58712" y="20142"/>
                </a:lnTo>
                <a:lnTo>
                  <a:pt x="57569" y="15062"/>
                </a:lnTo>
                <a:lnTo>
                  <a:pt x="55295" y="11087"/>
                </a:lnTo>
                <a:lnTo>
                  <a:pt x="67424" y="11087"/>
                </a:lnTo>
                <a:lnTo>
                  <a:pt x="67424" y="4991"/>
                </a:lnTo>
                <a:lnTo>
                  <a:pt x="53949" y="4991"/>
                </a:lnTo>
                <a:lnTo>
                  <a:pt x="50571" y="4470"/>
                </a:lnTo>
                <a:lnTo>
                  <a:pt x="47180" y="3124"/>
                </a:lnTo>
                <a:lnTo>
                  <a:pt x="43357" y="1041"/>
                </a:lnTo>
                <a:lnTo>
                  <a:pt x="38519" y="0"/>
                </a:lnTo>
                <a:lnTo>
                  <a:pt x="25031" y="0"/>
                </a:lnTo>
                <a:lnTo>
                  <a:pt x="18795" y="2463"/>
                </a:lnTo>
                <a:lnTo>
                  <a:pt x="13957" y="7365"/>
                </a:lnTo>
                <a:lnTo>
                  <a:pt x="9118" y="12280"/>
                </a:lnTo>
                <a:lnTo>
                  <a:pt x="6692" y="18580"/>
                </a:lnTo>
                <a:lnTo>
                  <a:pt x="6692" y="33210"/>
                </a:lnTo>
                <a:lnTo>
                  <a:pt x="9105" y="38900"/>
                </a:lnTo>
                <a:close/>
              </a:path>
              <a:path w="67424" h="106413">
                <a:moveTo>
                  <a:pt x="40309" y="50012"/>
                </a:moveTo>
                <a:lnTo>
                  <a:pt x="40855" y="44627"/>
                </a:lnTo>
                <a:lnTo>
                  <a:pt x="38176" y="45910"/>
                </a:lnTo>
                <a:lnTo>
                  <a:pt x="34747" y="45910"/>
                </a:lnTo>
                <a:lnTo>
                  <a:pt x="32664" y="50012"/>
                </a:lnTo>
                <a:lnTo>
                  <a:pt x="40309" y="5001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3765056" y="5240881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6"/>
                </a:lnTo>
                <a:lnTo>
                  <a:pt x="30911" y="102616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4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5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4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6"/>
                </a:lnTo>
                <a:lnTo>
                  <a:pt x="0" y="102616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3830778" y="5261446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3942739" y="5261421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4096735" y="529059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4214986" y="5261399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2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7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4372390" y="5240782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29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4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6" y="8508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4450701" y="5261446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4555404" y="5261446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4" y="75603"/>
                </a:moveTo>
                <a:lnTo>
                  <a:pt x="36195" y="75603"/>
                </a:lnTo>
                <a:lnTo>
                  <a:pt x="42087" y="73431"/>
                </a:lnTo>
                <a:lnTo>
                  <a:pt x="47371" y="69087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2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21"/>
                </a:lnTo>
                <a:lnTo>
                  <a:pt x="47078" y="59181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2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6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1" y="65811"/>
                </a:lnTo>
                <a:lnTo>
                  <a:pt x="13335" y="72339"/>
                </a:lnTo>
                <a:lnTo>
                  <a:pt x="20574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4661049" y="5261446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4839928" y="5261421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4921865" y="5240881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5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4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6"/>
                </a:lnTo>
                <a:lnTo>
                  <a:pt x="0" y="102616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6"/>
                </a:lnTo>
                <a:lnTo>
                  <a:pt x="30911" y="102616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4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4"/>
                </a:lnTo>
                <a:lnTo>
                  <a:pt x="50291" y="96786"/>
                </a:lnTo>
                <a:lnTo>
                  <a:pt x="46964" y="101447"/>
                </a:lnTo>
                <a:lnTo>
                  <a:pt x="44246" y="102616"/>
                </a:lnTo>
                <a:lnTo>
                  <a:pt x="40487" y="102616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6"/>
                </a:lnTo>
                <a:lnTo>
                  <a:pt x="71386" y="102616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5" y="92964"/>
                </a:lnTo>
                <a:lnTo>
                  <a:pt x="64515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5048049" y="5239921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5111435" y="5261446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5217538" y="5240881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6"/>
                </a:lnTo>
                <a:lnTo>
                  <a:pt x="30911" y="102616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4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5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4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6"/>
                </a:lnTo>
                <a:lnTo>
                  <a:pt x="0" y="102616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5282208" y="5240872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8" y="83629"/>
                </a:lnTo>
                <a:lnTo>
                  <a:pt x="14223" y="76352"/>
                </a:lnTo>
                <a:lnTo>
                  <a:pt x="14223" y="57302"/>
                </a:lnTo>
                <a:lnTo>
                  <a:pt x="15836" y="49707"/>
                </a:lnTo>
                <a:lnTo>
                  <a:pt x="19049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5466581" y="5251330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61"/>
                </a:lnTo>
                <a:lnTo>
                  <a:pt x="12572" y="86995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4"/>
                </a:lnTo>
                <a:lnTo>
                  <a:pt x="36626" y="85547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5536024" y="529059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5715024" y="5261399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8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6" y="14579"/>
                </a:lnTo>
                <a:lnTo>
                  <a:pt x="30962" y="11557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7" y="62357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9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2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9969"/>
                </a:lnTo>
                <a:lnTo>
                  <a:pt x="7112" y="10414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5840267" y="5261399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2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7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5929217" y="529059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6044904" y="5251330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61"/>
                </a:lnTo>
                <a:lnTo>
                  <a:pt x="12572" y="86995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4"/>
                </a:lnTo>
                <a:lnTo>
                  <a:pt x="36626" y="85547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6113630" y="5261446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6219514" y="5261446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3" y="75603"/>
                </a:moveTo>
                <a:lnTo>
                  <a:pt x="36194" y="75603"/>
                </a:lnTo>
                <a:lnTo>
                  <a:pt x="42087" y="73431"/>
                </a:lnTo>
                <a:lnTo>
                  <a:pt x="47370" y="69087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2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21"/>
                </a:lnTo>
                <a:lnTo>
                  <a:pt x="47078" y="59181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1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5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0" y="65811"/>
                </a:lnTo>
                <a:lnTo>
                  <a:pt x="13334" y="72339"/>
                </a:lnTo>
                <a:lnTo>
                  <a:pt x="20573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6322471" y="5251330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61"/>
                </a:lnTo>
                <a:lnTo>
                  <a:pt x="12572" y="86995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4"/>
                </a:lnTo>
                <a:lnTo>
                  <a:pt x="36626" y="85547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6455583" y="5261399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2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7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1" y="73596"/>
                </a:lnTo>
                <a:lnTo>
                  <a:pt x="75311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9" y="14732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2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6636392" y="5262773"/>
            <a:ext cx="117895" cy="47248"/>
          </a:xfrm>
          <a:custGeom>
            <a:avLst/>
            <a:gdLst/>
            <a:ahLst/>
            <a:cxnLst/>
            <a:rect l="l" t="t" r="r" b="b"/>
            <a:pathLst>
              <a:path w="75158" h="73672">
                <a:moveTo>
                  <a:pt x="24041" y="53695"/>
                </a:moveTo>
                <a:lnTo>
                  <a:pt x="24041" y="0"/>
                </a:lnTo>
                <a:lnTo>
                  <a:pt x="0" y="0"/>
                </a:lnTo>
                <a:lnTo>
                  <a:pt x="0" y="2984"/>
                </a:lnTo>
                <a:lnTo>
                  <a:pt x="3771" y="2984"/>
                </a:lnTo>
                <a:lnTo>
                  <a:pt x="6489" y="3911"/>
                </a:lnTo>
                <a:lnTo>
                  <a:pt x="9817" y="7632"/>
                </a:lnTo>
                <a:lnTo>
                  <a:pt x="10642" y="10667"/>
                </a:lnTo>
                <a:lnTo>
                  <a:pt x="10642" y="56883"/>
                </a:lnTo>
                <a:lnTo>
                  <a:pt x="12153" y="62979"/>
                </a:lnTo>
                <a:lnTo>
                  <a:pt x="15189" y="67195"/>
                </a:lnTo>
                <a:lnTo>
                  <a:pt x="18211" y="71424"/>
                </a:lnTo>
                <a:lnTo>
                  <a:pt x="22555" y="73532"/>
                </a:lnTo>
                <a:lnTo>
                  <a:pt x="29559" y="73502"/>
                </a:lnTo>
                <a:lnTo>
                  <a:pt x="41641" y="70088"/>
                </a:lnTo>
                <a:lnTo>
                  <a:pt x="51803" y="61023"/>
                </a:lnTo>
                <a:lnTo>
                  <a:pt x="51803" y="73672"/>
                </a:lnTo>
                <a:lnTo>
                  <a:pt x="63474" y="69951"/>
                </a:lnTo>
                <a:lnTo>
                  <a:pt x="75158" y="66230"/>
                </a:lnTo>
                <a:lnTo>
                  <a:pt x="75158" y="63258"/>
                </a:lnTo>
                <a:lnTo>
                  <a:pt x="70891" y="63499"/>
                </a:lnTo>
                <a:lnTo>
                  <a:pt x="68059" y="63004"/>
                </a:lnTo>
                <a:lnTo>
                  <a:pt x="65227" y="60528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84"/>
                </a:lnTo>
                <a:lnTo>
                  <a:pt x="44259" y="2984"/>
                </a:lnTo>
                <a:lnTo>
                  <a:pt x="46977" y="3797"/>
                </a:lnTo>
                <a:lnTo>
                  <a:pt x="50291" y="7073"/>
                </a:lnTo>
                <a:lnTo>
                  <a:pt x="51130" y="9728"/>
                </a:lnTo>
                <a:lnTo>
                  <a:pt x="51130" y="54686"/>
                </a:lnTo>
                <a:lnTo>
                  <a:pt x="46062" y="60642"/>
                </a:lnTo>
                <a:lnTo>
                  <a:pt x="40665" y="63626"/>
                </a:lnTo>
                <a:lnTo>
                  <a:pt x="31140" y="63626"/>
                </a:lnTo>
                <a:lnTo>
                  <a:pt x="28384" y="62420"/>
                </a:lnTo>
                <a:lnTo>
                  <a:pt x="24904" y="57543"/>
                </a:lnTo>
                <a:lnTo>
                  <a:pt x="24041" y="5369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6762455" y="5261446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3" y="75603"/>
                </a:moveTo>
                <a:lnTo>
                  <a:pt x="36194" y="75603"/>
                </a:lnTo>
                <a:lnTo>
                  <a:pt x="42087" y="73431"/>
                </a:lnTo>
                <a:lnTo>
                  <a:pt x="47370" y="69087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2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21"/>
                </a:lnTo>
                <a:lnTo>
                  <a:pt x="47078" y="59181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1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5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0" y="65811"/>
                </a:lnTo>
                <a:lnTo>
                  <a:pt x="13334" y="72339"/>
                </a:lnTo>
                <a:lnTo>
                  <a:pt x="20573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6868798" y="529059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6980278" y="5262773"/>
            <a:ext cx="117895" cy="47248"/>
          </a:xfrm>
          <a:custGeom>
            <a:avLst/>
            <a:gdLst/>
            <a:ahLst/>
            <a:cxnLst/>
            <a:rect l="l" t="t" r="r" b="b"/>
            <a:pathLst>
              <a:path w="75158" h="73672">
                <a:moveTo>
                  <a:pt x="24041" y="53695"/>
                </a:moveTo>
                <a:lnTo>
                  <a:pt x="24041" y="0"/>
                </a:lnTo>
                <a:lnTo>
                  <a:pt x="0" y="0"/>
                </a:lnTo>
                <a:lnTo>
                  <a:pt x="0" y="2984"/>
                </a:lnTo>
                <a:lnTo>
                  <a:pt x="3771" y="2984"/>
                </a:lnTo>
                <a:lnTo>
                  <a:pt x="6489" y="3911"/>
                </a:lnTo>
                <a:lnTo>
                  <a:pt x="9817" y="7632"/>
                </a:lnTo>
                <a:lnTo>
                  <a:pt x="10642" y="10667"/>
                </a:lnTo>
                <a:lnTo>
                  <a:pt x="10642" y="56883"/>
                </a:lnTo>
                <a:lnTo>
                  <a:pt x="12153" y="62979"/>
                </a:lnTo>
                <a:lnTo>
                  <a:pt x="15189" y="67195"/>
                </a:lnTo>
                <a:lnTo>
                  <a:pt x="18211" y="71424"/>
                </a:lnTo>
                <a:lnTo>
                  <a:pt x="22555" y="73532"/>
                </a:lnTo>
                <a:lnTo>
                  <a:pt x="29559" y="73502"/>
                </a:lnTo>
                <a:lnTo>
                  <a:pt x="41641" y="70088"/>
                </a:lnTo>
                <a:lnTo>
                  <a:pt x="51803" y="61023"/>
                </a:lnTo>
                <a:lnTo>
                  <a:pt x="51803" y="73672"/>
                </a:lnTo>
                <a:lnTo>
                  <a:pt x="63474" y="69951"/>
                </a:lnTo>
                <a:lnTo>
                  <a:pt x="75158" y="66230"/>
                </a:lnTo>
                <a:lnTo>
                  <a:pt x="75158" y="63258"/>
                </a:lnTo>
                <a:lnTo>
                  <a:pt x="70891" y="63499"/>
                </a:lnTo>
                <a:lnTo>
                  <a:pt x="68059" y="63004"/>
                </a:lnTo>
                <a:lnTo>
                  <a:pt x="65227" y="60528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84"/>
                </a:lnTo>
                <a:lnTo>
                  <a:pt x="44259" y="2984"/>
                </a:lnTo>
                <a:lnTo>
                  <a:pt x="46977" y="3797"/>
                </a:lnTo>
                <a:lnTo>
                  <a:pt x="50291" y="7073"/>
                </a:lnTo>
                <a:lnTo>
                  <a:pt x="51130" y="9728"/>
                </a:lnTo>
                <a:lnTo>
                  <a:pt x="51130" y="54686"/>
                </a:lnTo>
                <a:lnTo>
                  <a:pt x="46062" y="60642"/>
                </a:lnTo>
                <a:lnTo>
                  <a:pt x="40665" y="63626"/>
                </a:lnTo>
                <a:lnTo>
                  <a:pt x="31140" y="63626"/>
                </a:lnTo>
                <a:lnTo>
                  <a:pt x="28384" y="62420"/>
                </a:lnTo>
                <a:lnTo>
                  <a:pt x="24904" y="57543"/>
                </a:lnTo>
                <a:lnTo>
                  <a:pt x="24041" y="5369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7112419" y="5261421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7263164" y="5261399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2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7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1" y="73596"/>
                </a:lnTo>
                <a:lnTo>
                  <a:pt x="75311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9" y="14732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2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7450845" y="5261446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7554039" y="5261399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2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7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1" y="73596"/>
                </a:lnTo>
                <a:lnTo>
                  <a:pt x="75311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9" y="14732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2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7736026" y="5240872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24041" y="43535"/>
                </a:moveTo>
                <a:lnTo>
                  <a:pt x="24041" y="0"/>
                </a:lnTo>
                <a:lnTo>
                  <a:pt x="11988" y="3492"/>
                </a:lnTo>
                <a:lnTo>
                  <a:pt x="0" y="6997"/>
                </a:lnTo>
                <a:lnTo>
                  <a:pt x="0" y="9969"/>
                </a:lnTo>
                <a:lnTo>
                  <a:pt x="4127" y="9525"/>
                </a:lnTo>
                <a:lnTo>
                  <a:pt x="6921" y="9969"/>
                </a:lnTo>
                <a:lnTo>
                  <a:pt x="9905" y="12649"/>
                </a:lnTo>
                <a:lnTo>
                  <a:pt x="10642" y="15379"/>
                </a:lnTo>
                <a:lnTo>
                  <a:pt x="10642" y="98602"/>
                </a:lnTo>
                <a:lnTo>
                  <a:pt x="12928" y="101282"/>
                </a:lnTo>
                <a:lnTo>
                  <a:pt x="16382" y="103466"/>
                </a:lnTo>
                <a:lnTo>
                  <a:pt x="20993" y="105143"/>
                </a:lnTo>
                <a:lnTo>
                  <a:pt x="24041" y="96812"/>
                </a:lnTo>
                <a:lnTo>
                  <a:pt x="24041" y="54889"/>
                </a:lnTo>
                <a:lnTo>
                  <a:pt x="25044" y="51193"/>
                </a:lnTo>
                <a:lnTo>
                  <a:pt x="27533" y="46951"/>
                </a:lnTo>
                <a:lnTo>
                  <a:pt x="30860" y="43688"/>
                </a:lnTo>
                <a:lnTo>
                  <a:pt x="34912" y="42049"/>
                </a:lnTo>
                <a:lnTo>
                  <a:pt x="44881" y="42049"/>
                </a:lnTo>
                <a:lnTo>
                  <a:pt x="49123" y="44869"/>
                </a:lnTo>
                <a:lnTo>
                  <a:pt x="52387" y="50533"/>
                </a:lnTo>
                <a:lnTo>
                  <a:pt x="55664" y="56184"/>
                </a:lnTo>
                <a:lnTo>
                  <a:pt x="57302" y="63474"/>
                </a:lnTo>
                <a:lnTo>
                  <a:pt x="57302" y="82524"/>
                </a:lnTo>
                <a:lnTo>
                  <a:pt x="55638" y="90106"/>
                </a:lnTo>
                <a:lnTo>
                  <a:pt x="52323" y="95135"/>
                </a:lnTo>
                <a:lnTo>
                  <a:pt x="51168" y="104371"/>
                </a:lnTo>
                <a:lnTo>
                  <a:pt x="61429" y="96735"/>
                </a:lnTo>
                <a:lnTo>
                  <a:pt x="64231" y="93314"/>
                </a:lnTo>
                <a:lnTo>
                  <a:pt x="69695" y="82092"/>
                </a:lnTo>
                <a:lnTo>
                  <a:pt x="71513" y="68605"/>
                </a:lnTo>
                <a:lnTo>
                  <a:pt x="71476" y="66361"/>
                </a:lnTo>
                <a:lnTo>
                  <a:pt x="69382" y="53073"/>
                </a:lnTo>
                <a:lnTo>
                  <a:pt x="64071" y="42303"/>
                </a:lnTo>
                <a:lnTo>
                  <a:pt x="59118" y="35483"/>
                </a:lnTo>
                <a:lnTo>
                  <a:pt x="52743" y="32067"/>
                </a:lnTo>
                <a:lnTo>
                  <a:pt x="37261" y="32067"/>
                </a:lnTo>
                <a:lnTo>
                  <a:pt x="30391" y="35763"/>
                </a:lnTo>
                <a:lnTo>
                  <a:pt x="24333" y="43167"/>
                </a:lnTo>
                <a:lnTo>
                  <a:pt x="24041" y="43535"/>
                </a:lnTo>
                <a:close/>
              </a:path>
              <a:path w="71513" h="107683">
                <a:moveTo>
                  <a:pt x="52323" y="95135"/>
                </a:moveTo>
                <a:lnTo>
                  <a:pt x="48996" y="100177"/>
                </a:lnTo>
                <a:lnTo>
                  <a:pt x="43980" y="102692"/>
                </a:lnTo>
                <a:lnTo>
                  <a:pt x="31927" y="102641"/>
                </a:lnTo>
                <a:lnTo>
                  <a:pt x="27508" y="100685"/>
                </a:lnTo>
                <a:lnTo>
                  <a:pt x="24041" y="96812"/>
                </a:lnTo>
                <a:lnTo>
                  <a:pt x="20993" y="105143"/>
                </a:lnTo>
                <a:lnTo>
                  <a:pt x="25603" y="106832"/>
                </a:lnTo>
                <a:lnTo>
                  <a:pt x="30416" y="107683"/>
                </a:lnTo>
                <a:lnTo>
                  <a:pt x="38542" y="107574"/>
                </a:lnTo>
                <a:lnTo>
                  <a:pt x="51168" y="104371"/>
                </a:lnTo>
                <a:lnTo>
                  <a:pt x="52323" y="951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7860692" y="5261399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2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7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7950105" y="5261446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44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13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56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8053173" y="5261399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8173740" y="5261446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8285699" y="5261421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8441227" y="5240782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29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4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6" y="8508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8518266" y="5261399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2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7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8607215" y="529059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8722996" y="5261399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2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7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1" y="73596"/>
                </a:lnTo>
                <a:lnTo>
                  <a:pt x="75311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9" y="14732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2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8977634" y="5261446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9083280" y="5262784"/>
            <a:ext cx="112756" cy="45815"/>
          </a:xfrm>
          <a:custGeom>
            <a:avLst/>
            <a:gdLst/>
            <a:ahLst/>
            <a:cxnLst/>
            <a:rect l="l" t="t" r="r" b="b"/>
            <a:pathLst>
              <a:path w="71882" h="71437">
                <a:moveTo>
                  <a:pt x="43954" y="3378"/>
                </a:moveTo>
                <a:lnTo>
                  <a:pt x="45758" y="4343"/>
                </a:lnTo>
                <a:lnTo>
                  <a:pt x="46304" y="7416"/>
                </a:lnTo>
                <a:lnTo>
                  <a:pt x="45148" y="10096"/>
                </a:lnTo>
                <a:lnTo>
                  <a:pt x="42570" y="13919"/>
                </a:lnTo>
                <a:lnTo>
                  <a:pt x="36233" y="23355"/>
                </a:lnTo>
                <a:lnTo>
                  <a:pt x="29464" y="12941"/>
                </a:lnTo>
                <a:lnTo>
                  <a:pt x="27241" y="9575"/>
                </a:lnTo>
                <a:lnTo>
                  <a:pt x="27165" y="5651"/>
                </a:lnTo>
                <a:lnTo>
                  <a:pt x="30162" y="3276"/>
                </a:lnTo>
                <a:lnTo>
                  <a:pt x="34086" y="2971"/>
                </a:lnTo>
                <a:lnTo>
                  <a:pt x="34086" y="0"/>
                </a:lnTo>
                <a:lnTo>
                  <a:pt x="1333" y="0"/>
                </a:lnTo>
                <a:lnTo>
                  <a:pt x="1333" y="2971"/>
                </a:lnTo>
                <a:lnTo>
                  <a:pt x="4267" y="3225"/>
                </a:lnTo>
                <a:lnTo>
                  <a:pt x="6477" y="3911"/>
                </a:lnTo>
                <a:lnTo>
                  <a:pt x="9448" y="6197"/>
                </a:lnTo>
                <a:lnTo>
                  <a:pt x="11531" y="8826"/>
                </a:lnTo>
                <a:lnTo>
                  <a:pt x="14211" y="12941"/>
                </a:lnTo>
                <a:lnTo>
                  <a:pt x="28422" y="34988"/>
                </a:lnTo>
                <a:lnTo>
                  <a:pt x="14287" y="56032"/>
                </a:lnTo>
                <a:lnTo>
                  <a:pt x="10858" y="61048"/>
                </a:lnTo>
                <a:lnTo>
                  <a:pt x="8331" y="64261"/>
                </a:lnTo>
                <a:lnTo>
                  <a:pt x="6692" y="65709"/>
                </a:lnTo>
                <a:lnTo>
                  <a:pt x="2781" y="68110"/>
                </a:lnTo>
                <a:lnTo>
                  <a:pt x="0" y="68465"/>
                </a:lnTo>
                <a:lnTo>
                  <a:pt x="0" y="71437"/>
                </a:lnTo>
                <a:lnTo>
                  <a:pt x="22301" y="71437"/>
                </a:lnTo>
                <a:lnTo>
                  <a:pt x="22301" y="68465"/>
                </a:lnTo>
                <a:lnTo>
                  <a:pt x="18986" y="68008"/>
                </a:lnTo>
                <a:lnTo>
                  <a:pt x="17183" y="67030"/>
                </a:lnTo>
                <a:lnTo>
                  <a:pt x="16637" y="64007"/>
                </a:lnTo>
                <a:lnTo>
                  <a:pt x="17792" y="61340"/>
                </a:lnTo>
                <a:lnTo>
                  <a:pt x="20370" y="57518"/>
                </a:lnTo>
                <a:lnTo>
                  <a:pt x="31991" y="40347"/>
                </a:lnTo>
                <a:lnTo>
                  <a:pt x="43751" y="58483"/>
                </a:lnTo>
                <a:lnTo>
                  <a:pt x="45986" y="61861"/>
                </a:lnTo>
                <a:lnTo>
                  <a:pt x="46863" y="64287"/>
                </a:lnTo>
                <a:lnTo>
                  <a:pt x="43980" y="68160"/>
                </a:lnTo>
                <a:lnTo>
                  <a:pt x="40551" y="68465"/>
                </a:lnTo>
                <a:lnTo>
                  <a:pt x="40551" y="71437"/>
                </a:lnTo>
                <a:lnTo>
                  <a:pt x="71882" y="71437"/>
                </a:lnTo>
                <a:lnTo>
                  <a:pt x="71882" y="68465"/>
                </a:lnTo>
                <a:lnTo>
                  <a:pt x="68961" y="68211"/>
                </a:lnTo>
                <a:lnTo>
                  <a:pt x="66751" y="67513"/>
                </a:lnTo>
                <a:lnTo>
                  <a:pt x="63766" y="65239"/>
                </a:lnTo>
                <a:lnTo>
                  <a:pt x="61683" y="62610"/>
                </a:lnTo>
                <a:lnTo>
                  <a:pt x="59004" y="58483"/>
                </a:lnTo>
                <a:lnTo>
                  <a:pt x="39751" y="28651"/>
                </a:lnTo>
                <a:lnTo>
                  <a:pt x="48653" y="15405"/>
                </a:lnTo>
                <a:lnTo>
                  <a:pt x="52019" y="10490"/>
                </a:lnTo>
                <a:lnTo>
                  <a:pt x="54635" y="7302"/>
                </a:lnTo>
                <a:lnTo>
                  <a:pt x="58356" y="4381"/>
                </a:lnTo>
                <a:lnTo>
                  <a:pt x="61099" y="3416"/>
                </a:lnTo>
                <a:lnTo>
                  <a:pt x="64719" y="2971"/>
                </a:lnTo>
                <a:lnTo>
                  <a:pt x="64719" y="0"/>
                </a:lnTo>
                <a:lnTo>
                  <a:pt x="40627" y="0"/>
                </a:lnTo>
                <a:lnTo>
                  <a:pt x="40627" y="2971"/>
                </a:lnTo>
                <a:lnTo>
                  <a:pt x="43954" y="337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9196158" y="5261399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8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6" y="14579"/>
                </a:lnTo>
                <a:lnTo>
                  <a:pt x="30962" y="11557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7" y="62357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9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2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9969"/>
                </a:lnTo>
                <a:lnTo>
                  <a:pt x="7112" y="10414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9322219" y="529059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9446791" y="5261421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9526257" y="5262773"/>
            <a:ext cx="117895" cy="47248"/>
          </a:xfrm>
          <a:custGeom>
            <a:avLst/>
            <a:gdLst/>
            <a:ahLst/>
            <a:cxnLst/>
            <a:rect l="l" t="t" r="r" b="b"/>
            <a:pathLst>
              <a:path w="75158" h="73672">
                <a:moveTo>
                  <a:pt x="24041" y="53695"/>
                </a:moveTo>
                <a:lnTo>
                  <a:pt x="24041" y="0"/>
                </a:lnTo>
                <a:lnTo>
                  <a:pt x="0" y="0"/>
                </a:lnTo>
                <a:lnTo>
                  <a:pt x="0" y="2984"/>
                </a:lnTo>
                <a:lnTo>
                  <a:pt x="3771" y="2984"/>
                </a:lnTo>
                <a:lnTo>
                  <a:pt x="6489" y="3911"/>
                </a:lnTo>
                <a:lnTo>
                  <a:pt x="9817" y="7632"/>
                </a:lnTo>
                <a:lnTo>
                  <a:pt x="10642" y="10667"/>
                </a:lnTo>
                <a:lnTo>
                  <a:pt x="10642" y="56883"/>
                </a:lnTo>
                <a:lnTo>
                  <a:pt x="12153" y="62979"/>
                </a:lnTo>
                <a:lnTo>
                  <a:pt x="15189" y="67195"/>
                </a:lnTo>
                <a:lnTo>
                  <a:pt x="18211" y="71424"/>
                </a:lnTo>
                <a:lnTo>
                  <a:pt x="22555" y="73532"/>
                </a:lnTo>
                <a:lnTo>
                  <a:pt x="29559" y="73502"/>
                </a:lnTo>
                <a:lnTo>
                  <a:pt x="41641" y="70088"/>
                </a:lnTo>
                <a:lnTo>
                  <a:pt x="51803" y="61023"/>
                </a:lnTo>
                <a:lnTo>
                  <a:pt x="51803" y="73672"/>
                </a:lnTo>
                <a:lnTo>
                  <a:pt x="63474" y="69951"/>
                </a:lnTo>
                <a:lnTo>
                  <a:pt x="75158" y="66230"/>
                </a:lnTo>
                <a:lnTo>
                  <a:pt x="75158" y="63258"/>
                </a:lnTo>
                <a:lnTo>
                  <a:pt x="70891" y="63499"/>
                </a:lnTo>
                <a:lnTo>
                  <a:pt x="68059" y="63004"/>
                </a:lnTo>
                <a:lnTo>
                  <a:pt x="65227" y="60528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84"/>
                </a:lnTo>
                <a:lnTo>
                  <a:pt x="44259" y="2984"/>
                </a:lnTo>
                <a:lnTo>
                  <a:pt x="46977" y="3797"/>
                </a:lnTo>
                <a:lnTo>
                  <a:pt x="50291" y="7073"/>
                </a:lnTo>
                <a:lnTo>
                  <a:pt x="51130" y="9728"/>
                </a:lnTo>
                <a:lnTo>
                  <a:pt x="51130" y="54686"/>
                </a:lnTo>
                <a:lnTo>
                  <a:pt x="46062" y="60642"/>
                </a:lnTo>
                <a:lnTo>
                  <a:pt x="40665" y="63626"/>
                </a:lnTo>
                <a:lnTo>
                  <a:pt x="31140" y="63626"/>
                </a:lnTo>
                <a:lnTo>
                  <a:pt x="28384" y="62420"/>
                </a:lnTo>
                <a:lnTo>
                  <a:pt x="24904" y="57543"/>
                </a:lnTo>
                <a:lnTo>
                  <a:pt x="24041" y="5369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9652099" y="5261399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2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7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9740331" y="5261446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9911981" y="5240872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8" y="83629"/>
                </a:lnTo>
                <a:lnTo>
                  <a:pt x="14223" y="76352"/>
                </a:lnTo>
                <a:lnTo>
                  <a:pt x="14223" y="57302"/>
                </a:lnTo>
                <a:lnTo>
                  <a:pt x="15836" y="49707"/>
                </a:lnTo>
                <a:lnTo>
                  <a:pt x="19049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10025191" y="5262773"/>
            <a:ext cx="117895" cy="47248"/>
          </a:xfrm>
          <a:custGeom>
            <a:avLst/>
            <a:gdLst/>
            <a:ahLst/>
            <a:cxnLst/>
            <a:rect l="l" t="t" r="r" b="b"/>
            <a:pathLst>
              <a:path w="75158" h="73672">
                <a:moveTo>
                  <a:pt x="24041" y="53695"/>
                </a:moveTo>
                <a:lnTo>
                  <a:pt x="24041" y="0"/>
                </a:lnTo>
                <a:lnTo>
                  <a:pt x="0" y="0"/>
                </a:lnTo>
                <a:lnTo>
                  <a:pt x="0" y="2984"/>
                </a:lnTo>
                <a:lnTo>
                  <a:pt x="3771" y="2984"/>
                </a:lnTo>
                <a:lnTo>
                  <a:pt x="6489" y="3911"/>
                </a:lnTo>
                <a:lnTo>
                  <a:pt x="9817" y="7632"/>
                </a:lnTo>
                <a:lnTo>
                  <a:pt x="10642" y="10667"/>
                </a:lnTo>
                <a:lnTo>
                  <a:pt x="10642" y="56883"/>
                </a:lnTo>
                <a:lnTo>
                  <a:pt x="12153" y="62979"/>
                </a:lnTo>
                <a:lnTo>
                  <a:pt x="15189" y="67195"/>
                </a:lnTo>
                <a:lnTo>
                  <a:pt x="18211" y="71424"/>
                </a:lnTo>
                <a:lnTo>
                  <a:pt x="22555" y="73532"/>
                </a:lnTo>
                <a:lnTo>
                  <a:pt x="29559" y="73502"/>
                </a:lnTo>
                <a:lnTo>
                  <a:pt x="41641" y="70088"/>
                </a:lnTo>
                <a:lnTo>
                  <a:pt x="51803" y="61023"/>
                </a:lnTo>
                <a:lnTo>
                  <a:pt x="51803" y="73672"/>
                </a:lnTo>
                <a:lnTo>
                  <a:pt x="63474" y="69951"/>
                </a:lnTo>
                <a:lnTo>
                  <a:pt x="75158" y="66230"/>
                </a:lnTo>
                <a:lnTo>
                  <a:pt x="75158" y="63258"/>
                </a:lnTo>
                <a:lnTo>
                  <a:pt x="70891" y="63499"/>
                </a:lnTo>
                <a:lnTo>
                  <a:pt x="68059" y="63004"/>
                </a:lnTo>
                <a:lnTo>
                  <a:pt x="65227" y="60528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84"/>
                </a:lnTo>
                <a:lnTo>
                  <a:pt x="44259" y="2984"/>
                </a:lnTo>
                <a:lnTo>
                  <a:pt x="46977" y="3797"/>
                </a:lnTo>
                <a:lnTo>
                  <a:pt x="50291" y="7073"/>
                </a:lnTo>
                <a:lnTo>
                  <a:pt x="51130" y="9728"/>
                </a:lnTo>
                <a:lnTo>
                  <a:pt x="51130" y="54686"/>
                </a:lnTo>
                <a:lnTo>
                  <a:pt x="46062" y="60642"/>
                </a:lnTo>
                <a:lnTo>
                  <a:pt x="40665" y="63626"/>
                </a:lnTo>
                <a:lnTo>
                  <a:pt x="31140" y="63626"/>
                </a:lnTo>
                <a:lnTo>
                  <a:pt x="28384" y="62420"/>
                </a:lnTo>
                <a:lnTo>
                  <a:pt x="24904" y="57543"/>
                </a:lnTo>
                <a:lnTo>
                  <a:pt x="24041" y="5369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10151154" y="5261446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26"/>
                </a:lnTo>
                <a:lnTo>
                  <a:pt x="54978" y="53936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10321169" y="5251330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61"/>
                </a:lnTo>
                <a:lnTo>
                  <a:pt x="12572" y="86995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4"/>
                </a:lnTo>
                <a:lnTo>
                  <a:pt x="36626" y="85547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10390613" y="529059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1365307" y="5403134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1445373" y="5403121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7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5" y="14579"/>
                </a:lnTo>
                <a:lnTo>
                  <a:pt x="30962" y="11556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6" y="62356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8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1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9969"/>
                </a:lnTo>
                <a:lnTo>
                  <a:pt x="7111" y="10413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1571086" y="5382593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1637971" y="5403160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1748756" y="5403134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1830687" y="5382593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3"/>
                </a:lnTo>
                <a:lnTo>
                  <a:pt x="50291" y="96786"/>
                </a:lnTo>
                <a:lnTo>
                  <a:pt x="46964" y="101447"/>
                </a:lnTo>
                <a:lnTo>
                  <a:pt x="44246" y="102615"/>
                </a:lnTo>
                <a:lnTo>
                  <a:pt x="40487" y="102615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5"/>
                </a:lnTo>
                <a:lnTo>
                  <a:pt x="71386" y="102615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5" y="92963"/>
                </a:lnTo>
                <a:lnTo>
                  <a:pt x="64515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2025386" y="543231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2143643" y="5403112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2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7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2296084" y="5403121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7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5" y="14579"/>
                </a:lnTo>
                <a:lnTo>
                  <a:pt x="30962" y="11556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6" y="62356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8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1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9969"/>
                </a:lnTo>
                <a:lnTo>
                  <a:pt x="7111" y="10413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2422147" y="543231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2537831" y="5393043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3" y="86995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4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2606577" y="5403160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2710808" y="5403112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1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5" y="60972"/>
                </a:lnTo>
                <a:lnTo>
                  <a:pt x="64515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2828727" y="5393043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3" y="86995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4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2900165" y="5381642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0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0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2964691" y="5403160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3069635" y="5382593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3208090" y="5382496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29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4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6" y="8508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3285926" y="543231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3404178" y="5403112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2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7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3558489" y="5382593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3"/>
                </a:lnTo>
                <a:lnTo>
                  <a:pt x="50291" y="96786"/>
                </a:lnTo>
                <a:lnTo>
                  <a:pt x="46964" y="101447"/>
                </a:lnTo>
                <a:lnTo>
                  <a:pt x="44246" y="102615"/>
                </a:lnTo>
                <a:lnTo>
                  <a:pt x="40487" y="102615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5"/>
                </a:lnTo>
                <a:lnTo>
                  <a:pt x="71386" y="102615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5" y="92963"/>
                </a:lnTo>
                <a:lnTo>
                  <a:pt x="64515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3683163" y="5403160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3786232" y="5403112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1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5" y="60972"/>
                </a:lnTo>
                <a:lnTo>
                  <a:pt x="64515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3905766" y="5382594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9" y="83629"/>
                </a:lnTo>
                <a:lnTo>
                  <a:pt x="14224" y="76352"/>
                </a:lnTo>
                <a:lnTo>
                  <a:pt x="14224" y="57302"/>
                </a:lnTo>
                <a:lnTo>
                  <a:pt x="15836" y="49707"/>
                </a:lnTo>
                <a:lnTo>
                  <a:pt x="19050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4096491" y="5403167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4" y="75603"/>
                </a:moveTo>
                <a:lnTo>
                  <a:pt x="36195" y="75603"/>
                </a:lnTo>
                <a:lnTo>
                  <a:pt x="42087" y="73431"/>
                </a:lnTo>
                <a:lnTo>
                  <a:pt x="47371" y="69087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2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21"/>
                </a:lnTo>
                <a:lnTo>
                  <a:pt x="47078" y="59194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2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6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1" y="65811"/>
                </a:lnTo>
                <a:lnTo>
                  <a:pt x="13335" y="72339"/>
                </a:lnTo>
                <a:lnTo>
                  <a:pt x="20574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4202834" y="543231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4319672" y="5403112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1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5" y="60972"/>
                </a:lnTo>
                <a:lnTo>
                  <a:pt x="64515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4437573" y="5393043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3" y="86995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4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4507497" y="5403160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4609512" y="5403112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2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6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0" y="73596"/>
                </a:lnTo>
                <a:lnTo>
                  <a:pt x="75310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8" y="14732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4799907" y="5381642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0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0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4861760" y="5403112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1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5" y="60972"/>
                </a:lnTo>
                <a:lnTo>
                  <a:pt x="64515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4983504" y="5403160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5085422" y="5393043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3" y="86995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4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5156860" y="5381642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1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1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5220928" y="543231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5337787" y="5403112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5529552" y="543231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5650158" y="5382496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29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4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6" y="8508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5797793" y="5403160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5899494" y="5404497"/>
            <a:ext cx="111460" cy="67057"/>
          </a:xfrm>
          <a:custGeom>
            <a:avLst/>
            <a:gdLst/>
            <a:ahLst/>
            <a:cxnLst/>
            <a:rect l="l" t="t" r="r" b="b"/>
            <a:pathLst>
              <a:path w="71056" h="104559">
                <a:moveTo>
                  <a:pt x="2908" y="3225"/>
                </a:moveTo>
                <a:lnTo>
                  <a:pt x="7480" y="6197"/>
                </a:lnTo>
                <a:lnTo>
                  <a:pt x="8991" y="8826"/>
                </a:lnTo>
                <a:lnTo>
                  <a:pt x="10782" y="12966"/>
                </a:lnTo>
                <a:lnTo>
                  <a:pt x="34963" y="69773"/>
                </a:lnTo>
                <a:lnTo>
                  <a:pt x="34709" y="70078"/>
                </a:lnTo>
                <a:lnTo>
                  <a:pt x="30099" y="81178"/>
                </a:lnTo>
                <a:lnTo>
                  <a:pt x="28663" y="84493"/>
                </a:lnTo>
                <a:lnTo>
                  <a:pt x="27241" y="86931"/>
                </a:lnTo>
                <a:lnTo>
                  <a:pt x="24409" y="90004"/>
                </a:lnTo>
                <a:lnTo>
                  <a:pt x="21323" y="90779"/>
                </a:lnTo>
                <a:lnTo>
                  <a:pt x="17284" y="90322"/>
                </a:lnTo>
                <a:lnTo>
                  <a:pt x="13665" y="88544"/>
                </a:lnTo>
                <a:lnTo>
                  <a:pt x="9563" y="88099"/>
                </a:lnTo>
                <a:lnTo>
                  <a:pt x="5549" y="88734"/>
                </a:lnTo>
                <a:lnTo>
                  <a:pt x="2870" y="91325"/>
                </a:lnTo>
                <a:lnTo>
                  <a:pt x="2197" y="94957"/>
                </a:lnTo>
                <a:lnTo>
                  <a:pt x="2197" y="97777"/>
                </a:lnTo>
                <a:lnTo>
                  <a:pt x="3263" y="100088"/>
                </a:lnTo>
                <a:lnTo>
                  <a:pt x="7531" y="103657"/>
                </a:lnTo>
                <a:lnTo>
                  <a:pt x="10261" y="104559"/>
                </a:lnTo>
                <a:lnTo>
                  <a:pt x="18745" y="104559"/>
                </a:lnTo>
                <a:lnTo>
                  <a:pt x="23368" y="102184"/>
                </a:lnTo>
                <a:lnTo>
                  <a:pt x="27457" y="97447"/>
                </a:lnTo>
                <a:lnTo>
                  <a:pt x="34092" y="87182"/>
                </a:lnTo>
                <a:lnTo>
                  <a:pt x="40170" y="73571"/>
                </a:lnTo>
                <a:lnTo>
                  <a:pt x="61379" y="15405"/>
                </a:lnTo>
                <a:lnTo>
                  <a:pt x="63309" y="10299"/>
                </a:lnTo>
                <a:lnTo>
                  <a:pt x="64820" y="7023"/>
                </a:lnTo>
                <a:lnTo>
                  <a:pt x="67056" y="4140"/>
                </a:lnTo>
                <a:lnTo>
                  <a:pt x="71056" y="2971"/>
                </a:lnTo>
                <a:lnTo>
                  <a:pt x="71056" y="0"/>
                </a:lnTo>
                <a:lnTo>
                  <a:pt x="50152" y="0"/>
                </a:lnTo>
                <a:lnTo>
                  <a:pt x="50152" y="2971"/>
                </a:lnTo>
                <a:lnTo>
                  <a:pt x="53670" y="3428"/>
                </a:lnTo>
                <a:lnTo>
                  <a:pt x="55803" y="4406"/>
                </a:lnTo>
                <a:lnTo>
                  <a:pt x="57289" y="7429"/>
                </a:lnTo>
                <a:lnTo>
                  <a:pt x="56946" y="10096"/>
                </a:lnTo>
                <a:lnTo>
                  <a:pt x="55511" y="13919"/>
                </a:lnTo>
                <a:lnTo>
                  <a:pt x="41198" y="52692"/>
                </a:lnTo>
                <a:lnTo>
                  <a:pt x="24447" y="12953"/>
                </a:lnTo>
                <a:lnTo>
                  <a:pt x="23012" y="9575"/>
                </a:lnTo>
                <a:lnTo>
                  <a:pt x="22821" y="7150"/>
                </a:lnTo>
                <a:lnTo>
                  <a:pt x="24955" y="4165"/>
                </a:lnTo>
                <a:lnTo>
                  <a:pt x="27546" y="3276"/>
                </a:lnTo>
                <a:lnTo>
                  <a:pt x="31661" y="2971"/>
                </a:lnTo>
                <a:lnTo>
                  <a:pt x="31661" y="0"/>
                </a:lnTo>
                <a:lnTo>
                  <a:pt x="0" y="0"/>
                </a:lnTo>
                <a:lnTo>
                  <a:pt x="0" y="2971"/>
                </a:lnTo>
                <a:lnTo>
                  <a:pt x="2908" y="322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6022609" y="5403160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6134570" y="5403134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6238100" y="5440772"/>
            <a:ext cx="34444" cy="24524"/>
          </a:xfrm>
          <a:custGeom>
            <a:avLst/>
            <a:gdLst/>
            <a:ahLst/>
            <a:cxnLst/>
            <a:rect l="l" t="t" r="r" b="b"/>
            <a:pathLst>
              <a:path w="21958" h="38239">
                <a:moveTo>
                  <a:pt x="2044" y="14808"/>
                </a:moveTo>
                <a:lnTo>
                  <a:pt x="5511" y="16586"/>
                </a:lnTo>
                <a:lnTo>
                  <a:pt x="8331" y="16586"/>
                </a:lnTo>
                <a:lnTo>
                  <a:pt x="11760" y="16433"/>
                </a:lnTo>
                <a:lnTo>
                  <a:pt x="14312" y="16573"/>
                </a:lnTo>
                <a:lnTo>
                  <a:pt x="15176" y="19494"/>
                </a:lnTo>
                <a:lnTo>
                  <a:pt x="14338" y="24257"/>
                </a:lnTo>
                <a:lnTo>
                  <a:pt x="10020" y="29565"/>
                </a:lnTo>
                <a:lnTo>
                  <a:pt x="2235" y="35420"/>
                </a:lnTo>
                <a:lnTo>
                  <a:pt x="4686" y="38239"/>
                </a:lnTo>
                <a:lnTo>
                  <a:pt x="10795" y="34378"/>
                </a:lnTo>
                <a:lnTo>
                  <a:pt x="15189" y="30556"/>
                </a:lnTo>
                <a:lnTo>
                  <a:pt x="17894" y="26784"/>
                </a:lnTo>
                <a:lnTo>
                  <a:pt x="20599" y="23012"/>
                </a:lnTo>
                <a:lnTo>
                  <a:pt x="21958" y="18796"/>
                </a:lnTo>
                <a:lnTo>
                  <a:pt x="21958" y="9867"/>
                </a:lnTo>
                <a:lnTo>
                  <a:pt x="20789" y="6438"/>
                </a:lnTo>
                <a:lnTo>
                  <a:pt x="18453" y="3860"/>
                </a:lnTo>
                <a:lnTo>
                  <a:pt x="16129" y="1282"/>
                </a:lnTo>
                <a:lnTo>
                  <a:pt x="13042" y="0"/>
                </a:lnTo>
                <a:lnTo>
                  <a:pt x="6400" y="0"/>
                </a:lnTo>
                <a:lnTo>
                  <a:pt x="2489" y="2489"/>
                </a:lnTo>
                <a:lnTo>
                  <a:pt x="0" y="6413"/>
                </a:lnTo>
                <a:lnTo>
                  <a:pt x="0" y="11772"/>
                </a:lnTo>
                <a:lnTo>
                  <a:pt x="2044" y="1480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6369307" y="5403112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2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6" y="60972"/>
                </a:lnTo>
                <a:lnTo>
                  <a:pt x="64516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6490586" y="543231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6615139" y="5403134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6701495" y="5403160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4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6878459" y="543231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6996717" y="5403112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2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7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7152899" y="5403112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2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7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1" y="73596"/>
                </a:lnTo>
                <a:lnTo>
                  <a:pt x="75311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9" y="14732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2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7341301" y="5432310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7452758" y="5404504"/>
            <a:ext cx="117895" cy="47240"/>
          </a:xfrm>
          <a:custGeom>
            <a:avLst/>
            <a:gdLst/>
            <a:ahLst/>
            <a:cxnLst/>
            <a:rect l="l" t="t" r="r" b="b"/>
            <a:pathLst>
              <a:path w="75158" h="73659">
                <a:moveTo>
                  <a:pt x="24041" y="53682"/>
                </a:moveTo>
                <a:lnTo>
                  <a:pt x="24041" y="0"/>
                </a:lnTo>
                <a:lnTo>
                  <a:pt x="0" y="0"/>
                </a:lnTo>
                <a:lnTo>
                  <a:pt x="0" y="2971"/>
                </a:lnTo>
                <a:lnTo>
                  <a:pt x="3771" y="2971"/>
                </a:lnTo>
                <a:lnTo>
                  <a:pt x="6489" y="3898"/>
                </a:lnTo>
                <a:lnTo>
                  <a:pt x="9817" y="7619"/>
                </a:lnTo>
                <a:lnTo>
                  <a:pt x="10642" y="10667"/>
                </a:lnTo>
                <a:lnTo>
                  <a:pt x="10642" y="56883"/>
                </a:lnTo>
                <a:lnTo>
                  <a:pt x="12153" y="62966"/>
                </a:lnTo>
                <a:lnTo>
                  <a:pt x="15189" y="67195"/>
                </a:lnTo>
                <a:lnTo>
                  <a:pt x="18211" y="71412"/>
                </a:lnTo>
                <a:lnTo>
                  <a:pt x="22555" y="73520"/>
                </a:lnTo>
                <a:lnTo>
                  <a:pt x="29559" y="73490"/>
                </a:lnTo>
                <a:lnTo>
                  <a:pt x="41641" y="70075"/>
                </a:lnTo>
                <a:lnTo>
                  <a:pt x="51803" y="61010"/>
                </a:lnTo>
                <a:lnTo>
                  <a:pt x="51803" y="73659"/>
                </a:lnTo>
                <a:lnTo>
                  <a:pt x="63474" y="69938"/>
                </a:lnTo>
                <a:lnTo>
                  <a:pt x="75158" y="66217"/>
                </a:lnTo>
                <a:lnTo>
                  <a:pt x="75158" y="63245"/>
                </a:lnTo>
                <a:lnTo>
                  <a:pt x="70891" y="63499"/>
                </a:lnTo>
                <a:lnTo>
                  <a:pt x="68059" y="62991"/>
                </a:lnTo>
                <a:lnTo>
                  <a:pt x="65227" y="60515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71"/>
                </a:lnTo>
                <a:lnTo>
                  <a:pt x="44259" y="2971"/>
                </a:lnTo>
                <a:lnTo>
                  <a:pt x="46977" y="3784"/>
                </a:lnTo>
                <a:lnTo>
                  <a:pt x="50291" y="7061"/>
                </a:lnTo>
                <a:lnTo>
                  <a:pt x="51130" y="9728"/>
                </a:lnTo>
                <a:lnTo>
                  <a:pt x="51130" y="54673"/>
                </a:lnTo>
                <a:lnTo>
                  <a:pt x="46062" y="60642"/>
                </a:lnTo>
                <a:lnTo>
                  <a:pt x="40665" y="63614"/>
                </a:lnTo>
                <a:lnTo>
                  <a:pt x="31140" y="63614"/>
                </a:lnTo>
                <a:lnTo>
                  <a:pt x="28384" y="62407"/>
                </a:lnTo>
                <a:lnTo>
                  <a:pt x="24904" y="57543"/>
                </a:lnTo>
                <a:lnTo>
                  <a:pt x="24041" y="53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7576037" y="5393043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4"/>
                </a:lnTo>
                <a:lnTo>
                  <a:pt x="12572" y="86995"/>
                </a:lnTo>
                <a:lnTo>
                  <a:pt x="15049" y="89916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4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3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7640362" y="5382593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3"/>
                </a:lnTo>
                <a:lnTo>
                  <a:pt x="50292" y="96786"/>
                </a:lnTo>
                <a:lnTo>
                  <a:pt x="46964" y="101447"/>
                </a:lnTo>
                <a:lnTo>
                  <a:pt x="44246" y="102615"/>
                </a:lnTo>
                <a:lnTo>
                  <a:pt x="40487" y="102615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5"/>
                </a:lnTo>
                <a:lnTo>
                  <a:pt x="71386" y="102615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6" y="92963"/>
                </a:lnTo>
                <a:lnTo>
                  <a:pt x="64516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7783697" y="5440479"/>
            <a:ext cx="27332" cy="11166"/>
          </a:xfrm>
          <a:custGeom>
            <a:avLst/>
            <a:gdLst/>
            <a:ahLst/>
            <a:cxnLst/>
            <a:rect l="l" t="t" r="r" b="b"/>
            <a:pathLst>
              <a:path w="17424" h="17411">
                <a:moveTo>
                  <a:pt x="8712" y="0"/>
                </a:moveTo>
                <a:lnTo>
                  <a:pt x="4216" y="838"/>
                </a:lnTo>
                <a:lnTo>
                  <a:pt x="850" y="4216"/>
                </a:lnTo>
                <a:lnTo>
                  <a:pt x="0" y="8712"/>
                </a:lnTo>
                <a:lnTo>
                  <a:pt x="850" y="13195"/>
                </a:lnTo>
                <a:lnTo>
                  <a:pt x="4216" y="16573"/>
                </a:lnTo>
                <a:lnTo>
                  <a:pt x="8712" y="17411"/>
                </a:lnTo>
                <a:lnTo>
                  <a:pt x="13207" y="16573"/>
                </a:lnTo>
                <a:lnTo>
                  <a:pt x="16573" y="13195"/>
                </a:lnTo>
                <a:lnTo>
                  <a:pt x="17424" y="8712"/>
                </a:lnTo>
                <a:lnTo>
                  <a:pt x="16573" y="4216"/>
                </a:lnTo>
                <a:lnTo>
                  <a:pt x="13207" y="838"/>
                </a:lnTo>
                <a:lnTo>
                  <a:pt x="871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1357944" y="5569168"/>
            <a:ext cx="110544" cy="68482"/>
          </a:xfrm>
          <a:custGeom>
            <a:avLst/>
            <a:gdLst/>
            <a:ahLst/>
            <a:cxnLst/>
            <a:rect l="l" t="t" r="r" b="b"/>
            <a:pathLst>
              <a:path w="70472" h="106781">
                <a:moveTo>
                  <a:pt x="55956" y="0"/>
                </a:moveTo>
                <a:lnTo>
                  <a:pt x="51346" y="0"/>
                </a:lnTo>
                <a:lnTo>
                  <a:pt x="0" y="67043"/>
                </a:lnTo>
                <a:lnTo>
                  <a:pt x="0" y="85420"/>
                </a:lnTo>
                <a:lnTo>
                  <a:pt x="38620" y="85420"/>
                </a:lnTo>
                <a:lnTo>
                  <a:pt x="6997" y="66967"/>
                </a:lnTo>
                <a:lnTo>
                  <a:pt x="38620" y="25539"/>
                </a:lnTo>
                <a:lnTo>
                  <a:pt x="38620" y="66967"/>
                </a:lnTo>
                <a:lnTo>
                  <a:pt x="6997" y="66967"/>
                </a:lnTo>
                <a:lnTo>
                  <a:pt x="38620" y="85420"/>
                </a:lnTo>
                <a:lnTo>
                  <a:pt x="38620" y="106781"/>
                </a:lnTo>
                <a:lnTo>
                  <a:pt x="60578" y="106781"/>
                </a:lnTo>
                <a:lnTo>
                  <a:pt x="60578" y="85420"/>
                </a:lnTo>
                <a:lnTo>
                  <a:pt x="70472" y="85420"/>
                </a:lnTo>
                <a:lnTo>
                  <a:pt x="70472" y="66967"/>
                </a:lnTo>
                <a:lnTo>
                  <a:pt x="60578" y="66967"/>
                </a:lnTo>
                <a:lnTo>
                  <a:pt x="60578" y="0"/>
                </a:lnTo>
                <a:lnTo>
                  <a:pt x="55956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1491839" y="5622232"/>
            <a:ext cx="40958" cy="16753"/>
          </a:xfrm>
          <a:custGeom>
            <a:avLst/>
            <a:gdLst/>
            <a:ahLst/>
            <a:cxnLst/>
            <a:rect l="l" t="t" r="r" b="b"/>
            <a:pathLst>
              <a:path w="26111" h="26123">
                <a:moveTo>
                  <a:pt x="13055" y="0"/>
                </a:moveTo>
                <a:lnTo>
                  <a:pt x="9372" y="0"/>
                </a:lnTo>
                <a:lnTo>
                  <a:pt x="6273" y="1270"/>
                </a:lnTo>
                <a:lnTo>
                  <a:pt x="1244" y="6324"/>
                </a:lnTo>
                <a:lnTo>
                  <a:pt x="0" y="9423"/>
                </a:lnTo>
                <a:lnTo>
                  <a:pt x="0" y="16764"/>
                </a:lnTo>
                <a:lnTo>
                  <a:pt x="1244" y="19850"/>
                </a:lnTo>
                <a:lnTo>
                  <a:pt x="6273" y="24866"/>
                </a:lnTo>
                <a:lnTo>
                  <a:pt x="9372" y="26123"/>
                </a:lnTo>
                <a:lnTo>
                  <a:pt x="16738" y="26123"/>
                </a:lnTo>
                <a:lnTo>
                  <a:pt x="19837" y="24866"/>
                </a:lnTo>
                <a:lnTo>
                  <a:pt x="24853" y="19850"/>
                </a:lnTo>
                <a:lnTo>
                  <a:pt x="26111" y="16764"/>
                </a:lnTo>
                <a:lnTo>
                  <a:pt x="26111" y="9423"/>
                </a:lnTo>
                <a:lnTo>
                  <a:pt x="24853" y="6324"/>
                </a:lnTo>
                <a:lnTo>
                  <a:pt x="19837" y="1270"/>
                </a:lnTo>
                <a:lnTo>
                  <a:pt x="16738" y="0"/>
                </a:lnTo>
                <a:lnTo>
                  <a:pt x="1305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1631431" y="5569160"/>
            <a:ext cx="172320" cy="69818"/>
          </a:xfrm>
          <a:custGeom>
            <a:avLst/>
            <a:gdLst/>
            <a:ahLst/>
            <a:cxnLst/>
            <a:rect l="l" t="t" r="r" b="b"/>
            <a:pathLst>
              <a:path w="109855" h="108864">
                <a:moveTo>
                  <a:pt x="49392" y="26"/>
                </a:moveTo>
                <a:lnTo>
                  <a:pt x="36272" y="2017"/>
                </a:lnTo>
                <a:lnTo>
                  <a:pt x="24672" y="7164"/>
                </a:lnTo>
                <a:lnTo>
                  <a:pt x="14592" y="15468"/>
                </a:lnTo>
                <a:lnTo>
                  <a:pt x="5429" y="28768"/>
                </a:lnTo>
                <a:lnTo>
                  <a:pt x="1357" y="40870"/>
                </a:lnTo>
                <a:lnTo>
                  <a:pt x="0" y="54470"/>
                </a:lnTo>
                <a:lnTo>
                  <a:pt x="177" y="59707"/>
                </a:lnTo>
                <a:lnTo>
                  <a:pt x="2541" y="73051"/>
                </a:lnTo>
                <a:lnTo>
                  <a:pt x="7653" y="84552"/>
                </a:lnTo>
                <a:lnTo>
                  <a:pt x="15506" y="94208"/>
                </a:lnTo>
                <a:lnTo>
                  <a:pt x="20232" y="98145"/>
                </a:lnTo>
                <a:lnTo>
                  <a:pt x="30886" y="104099"/>
                </a:lnTo>
                <a:lnTo>
                  <a:pt x="43337" y="107672"/>
                </a:lnTo>
                <a:lnTo>
                  <a:pt x="57581" y="108864"/>
                </a:lnTo>
                <a:lnTo>
                  <a:pt x="58726" y="108855"/>
                </a:lnTo>
                <a:lnTo>
                  <a:pt x="72298" y="107896"/>
                </a:lnTo>
                <a:lnTo>
                  <a:pt x="84709" y="105368"/>
                </a:lnTo>
                <a:lnTo>
                  <a:pt x="95961" y="101269"/>
                </a:lnTo>
                <a:lnTo>
                  <a:pt x="95961" y="73545"/>
                </a:lnTo>
                <a:lnTo>
                  <a:pt x="96901" y="70358"/>
                </a:lnTo>
                <a:lnTo>
                  <a:pt x="100672" y="66636"/>
                </a:lnTo>
                <a:lnTo>
                  <a:pt x="103886" y="65709"/>
                </a:lnTo>
                <a:lnTo>
                  <a:pt x="109855" y="65709"/>
                </a:lnTo>
                <a:lnTo>
                  <a:pt x="109855" y="61760"/>
                </a:lnTo>
                <a:lnTo>
                  <a:pt x="54762" y="61760"/>
                </a:lnTo>
                <a:lnTo>
                  <a:pt x="54762" y="65709"/>
                </a:lnTo>
                <a:lnTo>
                  <a:pt x="61760" y="65709"/>
                </a:lnTo>
                <a:lnTo>
                  <a:pt x="65544" y="66636"/>
                </a:lnTo>
                <a:lnTo>
                  <a:pt x="69964" y="70358"/>
                </a:lnTo>
                <a:lnTo>
                  <a:pt x="71069" y="73545"/>
                </a:lnTo>
                <a:lnTo>
                  <a:pt x="71069" y="93764"/>
                </a:lnTo>
                <a:lnTo>
                  <a:pt x="70116" y="97459"/>
                </a:lnTo>
                <a:lnTo>
                  <a:pt x="66294" y="101815"/>
                </a:lnTo>
                <a:lnTo>
                  <a:pt x="62979" y="102984"/>
                </a:lnTo>
                <a:lnTo>
                  <a:pt x="58267" y="103136"/>
                </a:lnTo>
                <a:lnTo>
                  <a:pt x="46456" y="103212"/>
                </a:lnTo>
                <a:lnTo>
                  <a:pt x="39217" y="99123"/>
                </a:lnTo>
                <a:lnTo>
                  <a:pt x="34302" y="90970"/>
                </a:lnTo>
                <a:lnTo>
                  <a:pt x="30429" y="82221"/>
                </a:lnTo>
                <a:lnTo>
                  <a:pt x="27809" y="69911"/>
                </a:lnTo>
                <a:lnTo>
                  <a:pt x="26936" y="54838"/>
                </a:lnTo>
                <a:lnTo>
                  <a:pt x="27574" y="41860"/>
                </a:lnTo>
                <a:lnTo>
                  <a:pt x="29890" y="29231"/>
                </a:lnTo>
                <a:lnTo>
                  <a:pt x="33896" y="19088"/>
                </a:lnTo>
                <a:lnTo>
                  <a:pt x="38531" y="10579"/>
                </a:lnTo>
                <a:lnTo>
                  <a:pt x="44996" y="6324"/>
                </a:lnTo>
                <a:lnTo>
                  <a:pt x="61760" y="6324"/>
                </a:lnTo>
                <a:lnTo>
                  <a:pt x="69278" y="8978"/>
                </a:lnTo>
                <a:lnTo>
                  <a:pt x="75857" y="14287"/>
                </a:lnTo>
                <a:lnTo>
                  <a:pt x="84942" y="24473"/>
                </a:lnTo>
                <a:lnTo>
                  <a:pt x="90843" y="36614"/>
                </a:lnTo>
                <a:lnTo>
                  <a:pt x="95021" y="36614"/>
                </a:lnTo>
                <a:lnTo>
                  <a:pt x="95034" y="0"/>
                </a:lnTo>
                <a:lnTo>
                  <a:pt x="90881" y="0"/>
                </a:lnTo>
                <a:lnTo>
                  <a:pt x="89611" y="3048"/>
                </a:lnTo>
                <a:lnTo>
                  <a:pt x="87668" y="5969"/>
                </a:lnTo>
                <a:lnTo>
                  <a:pt x="84340" y="7264"/>
                </a:lnTo>
                <a:lnTo>
                  <a:pt x="80987" y="6324"/>
                </a:lnTo>
                <a:lnTo>
                  <a:pt x="76575" y="4405"/>
                </a:lnTo>
                <a:lnTo>
                  <a:pt x="64539" y="1101"/>
                </a:lnTo>
                <a:lnTo>
                  <a:pt x="51219" y="0"/>
                </a:lnTo>
                <a:lnTo>
                  <a:pt x="49392" y="2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1811902" y="5570496"/>
            <a:ext cx="59067" cy="67146"/>
          </a:xfrm>
          <a:custGeom>
            <a:avLst/>
            <a:gdLst/>
            <a:ahLst/>
            <a:cxnLst/>
            <a:rect l="l" t="t" r="r" b="b"/>
            <a:pathLst>
              <a:path w="37655" h="104698">
                <a:moveTo>
                  <a:pt x="29235" y="90411"/>
                </a:moveTo>
                <a:lnTo>
                  <a:pt x="29235" y="0"/>
                </a:lnTo>
                <a:lnTo>
                  <a:pt x="0" y="0"/>
                </a:lnTo>
                <a:lnTo>
                  <a:pt x="0" y="4394"/>
                </a:lnTo>
                <a:lnTo>
                  <a:pt x="2679" y="4533"/>
                </a:lnTo>
                <a:lnTo>
                  <a:pt x="6172" y="7213"/>
                </a:lnTo>
                <a:lnTo>
                  <a:pt x="8331" y="11302"/>
                </a:lnTo>
                <a:lnTo>
                  <a:pt x="8331" y="93789"/>
                </a:lnTo>
                <a:lnTo>
                  <a:pt x="6477" y="97701"/>
                </a:lnTo>
                <a:lnTo>
                  <a:pt x="3073" y="100063"/>
                </a:lnTo>
                <a:lnTo>
                  <a:pt x="0" y="100304"/>
                </a:lnTo>
                <a:lnTo>
                  <a:pt x="0" y="104698"/>
                </a:lnTo>
                <a:lnTo>
                  <a:pt x="37655" y="104698"/>
                </a:lnTo>
                <a:lnTo>
                  <a:pt x="37655" y="100304"/>
                </a:lnTo>
                <a:lnTo>
                  <a:pt x="34569" y="100063"/>
                </a:lnTo>
                <a:lnTo>
                  <a:pt x="31140" y="97701"/>
                </a:lnTo>
                <a:lnTo>
                  <a:pt x="29235" y="93789"/>
                </a:lnTo>
                <a:lnTo>
                  <a:pt x="29235" y="904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1879023" y="5590638"/>
            <a:ext cx="61038" cy="48348"/>
          </a:xfrm>
          <a:custGeom>
            <a:avLst/>
            <a:gdLst/>
            <a:ahLst/>
            <a:cxnLst/>
            <a:rect l="l" t="t" r="r" b="b"/>
            <a:pathLst>
              <a:path w="38912" h="75387">
                <a:moveTo>
                  <a:pt x="34455" y="69799"/>
                </a:moveTo>
                <a:lnTo>
                  <a:pt x="30035" y="69799"/>
                </a:lnTo>
                <a:lnTo>
                  <a:pt x="26936" y="67183"/>
                </a:lnTo>
                <a:lnTo>
                  <a:pt x="25145" y="61950"/>
                </a:lnTo>
                <a:lnTo>
                  <a:pt x="21534" y="72995"/>
                </a:lnTo>
                <a:lnTo>
                  <a:pt x="34455" y="75387"/>
                </a:lnTo>
                <a:lnTo>
                  <a:pt x="36126" y="75352"/>
                </a:lnTo>
                <a:lnTo>
                  <a:pt x="38912" y="69799"/>
                </a:lnTo>
                <a:lnTo>
                  <a:pt x="34455" y="69799"/>
                </a:lnTo>
                <a:close/>
              </a:path>
              <a:path w="38912" h="75387">
                <a:moveTo>
                  <a:pt x="0" y="37731"/>
                </a:moveTo>
                <a:lnTo>
                  <a:pt x="126" y="41345"/>
                </a:lnTo>
                <a:lnTo>
                  <a:pt x="3033" y="54084"/>
                </a:lnTo>
                <a:lnTo>
                  <a:pt x="9778" y="64668"/>
                </a:lnTo>
                <a:lnTo>
                  <a:pt x="10889" y="65831"/>
                </a:lnTo>
                <a:lnTo>
                  <a:pt x="21534" y="72995"/>
                </a:lnTo>
                <a:lnTo>
                  <a:pt x="25145" y="61950"/>
                </a:lnTo>
                <a:lnTo>
                  <a:pt x="24745" y="60654"/>
                </a:lnTo>
                <a:lnTo>
                  <a:pt x="23038" y="50082"/>
                </a:lnTo>
                <a:lnTo>
                  <a:pt x="22466" y="34531"/>
                </a:lnTo>
                <a:lnTo>
                  <a:pt x="22466" y="23812"/>
                </a:lnTo>
                <a:lnTo>
                  <a:pt x="23367" y="16306"/>
                </a:lnTo>
                <a:lnTo>
                  <a:pt x="25145" y="12014"/>
                </a:lnTo>
                <a:lnTo>
                  <a:pt x="26936" y="7721"/>
                </a:lnTo>
                <a:lnTo>
                  <a:pt x="30035" y="5588"/>
                </a:lnTo>
                <a:lnTo>
                  <a:pt x="38912" y="5588"/>
                </a:lnTo>
                <a:lnTo>
                  <a:pt x="42036" y="7721"/>
                </a:lnTo>
                <a:lnTo>
                  <a:pt x="43827" y="12014"/>
                </a:lnTo>
                <a:lnTo>
                  <a:pt x="45618" y="16306"/>
                </a:lnTo>
                <a:lnTo>
                  <a:pt x="46507" y="23812"/>
                </a:lnTo>
                <a:lnTo>
                  <a:pt x="46491" y="37513"/>
                </a:lnTo>
                <a:lnTo>
                  <a:pt x="45730" y="52222"/>
                </a:lnTo>
                <a:lnTo>
                  <a:pt x="43827" y="61950"/>
                </a:lnTo>
                <a:lnTo>
                  <a:pt x="42036" y="67183"/>
                </a:lnTo>
                <a:lnTo>
                  <a:pt x="38912" y="69799"/>
                </a:lnTo>
                <a:lnTo>
                  <a:pt x="36126" y="75352"/>
                </a:lnTo>
                <a:lnTo>
                  <a:pt x="48764" y="72391"/>
                </a:lnTo>
                <a:lnTo>
                  <a:pt x="59156" y="64668"/>
                </a:lnTo>
                <a:lnTo>
                  <a:pt x="61270" y="62150"/>
                </a:lnTo>
                <a:lnTo>
                  <a:pt x="67050" y="51017"/>
                </a:lnTo>
                <a:lnTo>
                  <a:pt x="68973" y="37731"/>
                </a:lnTo>
                <a:lnTo>
                  <a:pt x="68841" y="34015"/>
                </a:lnTo>
                <a:lnTo>
                  <a:pt x="65919" y="21273"/>
                </a:lnTo>
                <a:lnTo>
                  <a:pt x="59156" y="10718"/>
                </a:lnTo>
                <a:lnTo>
                  <a:pt x="47363" y="2382"/>
                </a:lnTo>
                <a:lnTo>
                  <a:pt x="34455" y="0"/>
                </a:lnTo>
                <a:lnTo>
                  <a:pt x="32806" y="33"/>
                </a:lnTo>
                <a:lnTo>
                  <a:pt x="20155" y="2985"/>
                </a:lnTo>
                <a:lnTo>
                  <a:pt x="9778" y="10718"/>
                </a:lnTo>
                <a:lnTo>
                  <a:pt x="7645" y="13274"/>
                </a:lnTo>
                <a:lnTo>
                  <a:pt x="1912" y="24408"/>
                </a:lnTo>
                <a:lnTo>
                  <a:pt x="0" y="37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1995287" y="5591976"/>
            <a:ext cx="111820" cy="47191"/>
          </a:xfrm>
          <a:custGeom>
            <a:avLst/>
            <a:gdLst/>
            <a:ahLst/>
            <a:cxnLst/>
            <a:rect l="l" t="t" r="r" b="b"/>
            <a:pathLst>
              <a:path w="71285" h="73583">
                <a:moveTo>
                  <a:pt x="2425" y="4381"/>
                </a:moveTo>
                <a:lnTo>
                  <a:pt x="6070" y="6248"/>
                </a:lnTo>
                <a:lnTo>
                  <a:pt x="7734" y="9296"/>
                </a:lnTo>
                <a:lnTo>
                  <a:pt x="34226" y="73583"/>
                </a:lnTo>
                <a:lnTo>
                  <a:pt x="37058" y="73583"/>
                </a:lnTo>
                <a:lnTo>
                  <a:pt x="61531" y="14287"/>
                </a:lnTo>
                <a:lnTo>
                  <a:pt x="63030" y="10655"/>
                </a:lnTo>
                <a:lnTo>
                  <a:pt x="64465" y="8102"/>
                </a:lnTo>
                <a:lnTo>
                  <a:pt x="67246" y="5130"/>
                </a:lnTo>
                <a:lnTo>
                  <a:pt x="71285" y="4381"/>
                </a:lnTo>
                <a:lnTo>
                  <a:pt x="71285" y="0"/>
                </a:lnTo>
                <a:lnTo>
                  <a:pt x="47548" y="0"/>
                </a:lnTo>
                <a:lnTo>
                  <a:pt x="47548" y="4381"/>
                </a:lnTo>
                <a:lnTo>
                  <a:pt x="52616" y="4381"/>
                </a:lnTo>
                <a:lnTo>
                  <a:pt x="54990" y="5207"/>
                </a:lnTo>
                <a:lnTo>
                  <a:pt x="56781" y="8483"/>
                </a:lnTo>
                <a:lnTo>
                  <a:pt x="56387" y="11277"/>
                </a:lnTo>
                <a:lnTo>
                  <a:pt x="54698" y="15252"/>
                </a:lnTo>
                <a:lnTo>
                  <a:pt x="43535" y="42862"/>
                </a:lnTo>
                <a:lnTo>
                  <a:pt x="31330" y="12268"/>
                </a:lnTo>
                <a:lnTo>
                  <a:pt x="30149" y="9398"/>
                </a:lnTo>
                <a:lnTo>
                  <a:pt x="31000" y="6172"/>
                </a:lnTo>
                <a:lnTo>
                  <a:pt x="34239" y="4381"/>
                </a:lnTo>
                <a:lnTo>
                  <a:pt x="38849" y="4381"/>
                </a:lnTo>
                <a:lnTo>
                  <a:pt x="38849" y="0"/>
                </a:lnTo>
                <a:lnTo>
                  <a:pt x="0" y="0"/>
                </a:lnTo>
                <a:lnTo>
                  <a:pt x="0" y="4381"/>
                </a:lnTo>
                <a:lnTo>
                  <a:pt x="2425" y="43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2117606" y="5590638"/>
            <a:ext cx="96180" cy="48348"/>
          </a:xfrm>
          <a:custGeom>
            <a:avLst/>
            <a:gdLst/>
            <a:ahLst/>
            <a:cxnLst/>
            <a:rect l="l" t="t" r="r" b="b"/>
            <a:pathLst>
              <a:path w="61315" h="75387">
                <a:moveTo>
                  <a:pt x="29197" y="61620"/>
                </a:moveTo>
                <a:lnTo>
                  <a:pt x="25869" y="56413"/>
                </a:lnTo>
                <a:lnTo>
                  <a:pt x="22936" y="51701"/>
                </a:lnTo>
                <a:lnTo>
                  <a:pt x="21247" y="44805"/>
                </a:lnTo>
                <a:lnTo>
                  <a:pt x="20802" y="35725"/>
                </a:lnTo>
                <a:lnTo>
                  <a:pt x="61302" y="35725"/>
                </a:lnTo>
                <a:lnTo>
                  <a:pt x="61315" y="23672"/>
                </a:lnTo>
                <a:lnTo>
                  <a:pt x="58420" y="15760"/>
                </a:lnTo>
                <a:lnTo>
                  <a:pt x="52616" y="9461"/>
                </a:lnTo>
                <a:lnTo>
                  <a:pt x="46812" y="3149"/>
                </a:lnTo>
                <a:lnTo>
                  <a:pt x="39497" y="0"/>
                </a:lnTo>
                <a:lnTo>
                  <a:pt x="35788" y="5588"/>
                </a:lnTo>
                <a:lnTo>
                  <a:pt x="38620" y="7264"/>
                </a:lnTo>
                <a:lnTo>
                  <a:pt x="40259" y="10604"/>
                </a:lnTo>
                <a:lnTo>
                  <a:pt x="41897" y="13957"/>
                </a:lnTo>
                <a:lnTo>
                  <a:pt x="42722" y="19799"/>
                </a:lnTo>
                <a:lnTo>
                  <a:pt x="42799" y="29845"/>
                </a:lnTo>
                <a:lnTo>
                  <a:pt x="20878" y="29845"/>
                </a:lnTo>
                <a:lnTo>
                  <a:pt x="20929" y="22059"/>
                </a:lnTo>
                <a:lnTo>
                  <a:pt x="21793" y="16154"/>
                </a:lnTo>
                <a:lnTo>
                  <a:pt x="23482" y="12128"/>
                </a:lnTo>
                <a:lnTo>
                  <a:pt x="25336" y="7772"/>
                </a:lnTo>
                <a:lnTo>
                  <a:pt x="30657" y="0"/>
                </a:lnTo>
                <a:lnTo>
                  <a:pt x="21831" y="0"/>
                </a:lnTo>
                <a:lnTo>
                  <a:pt x="14516" y="3581"/>
                </a:lnTo>
                <a:lnTo>
                  <a:pt x="8712" y="10718"/>
                </a:lnTo>
                <a:lnTo>
                  <a:pt x="6978" y="13034"/>
                </a:lnTo>
                <a:lnTo>
                  <a:pt x="1745" y="24269"/>
                </a:lnTo>
                <a:lnTo>
                  <a:pt x="0" y="37731"/>
                </a:lnTo>
                <a:lnTo>
                  <a:pt x="105" y="41148"/>
                </a:lnTo>
                <a:lnTo>
                  <a:pt x="2809" y="54009"/>
                </a:lnTo>
                <a:lnTo>
                  <a:pt x="9156" y="64668"/>
                </a:lnTo>
                <a:lnTo>
                  <a:pt x="15265" y="71818"/>
                </a:lnTo>
                <a:lnTo>
                  <a:pt x="22923" y="75387"/>
                </a:lnTo>
                <a:lnTo>
                  <a:pt x="38595" y="75387"/>
                </a:lnTo>
                <a:lnTo>
                  <a:pt x="44323" y="73685"/>
                </a:lnTo>
                <a:lnTo>
                  <a:pt x="49301" y="70294"/>
                </a:lnTo>
                <a:lnTo>
                  <a:pt x="54292" y="66890"/>
                </a:lnTo>
                <a:lnTo>
                  <a:pt x="58293" y="61963"/>
                </a:lnTo>
                <a:lnTo>
                  <a:pt x="61315" y="55511"/>
                </a:lnTo>
                <a:lnTo>
                  <a:pt x="58267" y="52908"/>
                </a:lnTo>
                <a:lnTo>
                  <a:pt x="55740" y="56730"/>
                </a:lnTo>
                <a:lnTo>
                  <a:pt x="53086" y="59575"/>
                </a:lnTo>
                <a:lnTo>
                  <a:pt x="50330" y="61429"/>
                </a:lnTo>
                <a:lnTo>
                  <a:pt x="47574" y="63296"/>
                </a:lnTo>
                <a:lnTo>
                  <a:pt x="44640" y="64223"/>
                </a:lnTo>
                <a:lnTo>
                  <a:pt x="34404" y="64223"/>
                </a:lnTo>
                <a:lnTo>
                  <a:pt x="29197" y="61620"/>
                </a:lnTo>
                <a:close/>
              </a:path>
              <a:path w="61315" h="75387">
                <a:moveTo>
                  <a:pt x="25336" y="7772"/>
                </a:moveTo>
                <a:lnTo>
                  <a:pt x="28079" y="5588"/>
                </a:lnTo>
                <a:lnTo>
                  <a:pt x="35788" y="5588"/>
                </a:lnTo>
                <a:lnTo>
                  <a:pt x="39497" y="0"/>
                </a:lnTo>
                <a:lnTo>
                  <a:pt x="30657" y="0"/>
                </a:lnTo>
                <a:lnTo>
                  <a:pt x="25336" y="777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2223728" y="5590638"/>
            <a:ext cx="79487" cy="48388"/>
          </a:xfrm>
          <a:custGeom>
            <a:avLst/>
            <a:gdLst/>
            <a:ahLst/>
            <a:cxnLst/>
            <a:rect l="l" t="t" r="r" b="b"/>
            <a:pathLst>
              <a:path w="50672" h="75450">
                <a:moveTo>
                  <a:pt x="35305" y="65582"/>
                </a:moveTo>
                <a:lnTo>
                  <a:pt x="31292" y="68948"/>
                </a:lnTo>
                <a:lnTo>
                  <a:pt x="28651" y="69799"/>
                </a:lnTo>
                <a:lnTo>
                  <a:pt x="19862" y="69799"/>
                </a:lnTo>
                <a:lnTo>
                  <a:pt x="15138" y="67894"/>
                </a:lnTo>
                <a:lnTo>
                  <a:pt x="11201" y="64096"/>
                </a:lnTo>
                <a:lnTo>
                  <a:pt x="7251" y="60312"/>
                </a:lnTo>
                <a:lnTo>
                  <a:pt x="5054" y="55537"/>
                </a:lnTo>
                <a:lnTo>
                  <a:pt x="4610" y="49784"/>
                </a:lnTo>
                <a:lnTo>
                  <a:pt x="0" y="49784"/>
                </a:lnTo>
                <a:lnTo>
                  <a:pt x="0" y="75450"/>
                </a:lnTo>
                <a:lnTo>
                  <a:pt x="4610" y="75450"/>
                </a:lnTo>
                <a:lnTo>
                  <a:pt x="4902" y="74561"/>
                </a:lnTo>
                <a:lnTo>
                  <a:pt x="6388" y="71856"/>
                </a:lnTo>
                <a:lnTo>
                  <a:pt x="9016" y="70866"/>
                </a:lnTo>
                <a:lnTo>
                  <a:pt x="12052" y="71882"/>
                </a:lnTo>
                <a:lnTo>
                  <a:pt x="16560" y="74206"/>
                </a:lnTo>
                <a:lnTo>
                  <a:pt x="21678" y="75374"/>
                </a:lnTo>
                <a:lnTo>
                  <a:pt x="34378" y="75374"/>
                </a:lnTo>
                <a:lnTo>
                  <a:pt x="40004" y="73304"/>
                </a:lnTo>
                <a:lnTo>
                  <a:pt x="44272" y="69164"/>
                </a:lnTo>
                <a:lnTo>
                  <a:pt x="48539" y="65024"/>
                </a:lnTo>
                <a:lnTo>
                  <a:pt x="50672" y="59550"/>
                </a:lnTo>
                <a:lnTo>
                  <a:pt x="50672" y="46355"/>
                </a:lnTo>
                <a:lnTo>
                  <a:pt x="49212" y="41389"/>
                </a:lnTo>
                <a:lnTo>
                  <a:pt x="46278" y="37871"/>
                </a:lnTo>
                <a:lnTo>
                  <a:pt x="43306" y="34302"/>
                </a:lnTo>
                <a:lnTo>
                  <a:pt x="37718" y="30734"/>
                </a:lnTo>
                <a:lnTo>
                  <a:pt x="29540" y="27152"/>
                </a:lnTo>
                <a:lnTo>
                  <a:pt x="24879" y="25171"/>
                </a:lnTo>
                <a:lnTo>
                  <a:pt x="21297" y="23037"/>
                </a:lnTo>
                <a:lnTo>
                  <a:pt x="18821" y="20751"/>
                </a:lnTo>
                <a:lnTo>
                  <a:pt x="15024" y="16217"/>
                </a:lnTo>
                <a:lnTo>
                  <a:pt x="15024" y="11455"/>
                </a:lnTo>
                <a:lnTo>
                  <a:pt x="17525" y="7886"/>
                </a:lnTo>
                <a:lnTo>
                  <a:pt x="21348" y="5575"/>
                </a:lnTo>
                <a:lnTo>
                  <a:pt x="28943" y="5575"/>
                </a:lnTo>
                <a:lnTo>
                  <a:pt x="33197" y="7073"/>
                </a:lnTo>
                <a:lnTo>
                  <a:pt x="36791" y="10083"/>
                </a:lnTo>
                <a:lnTo>
                  <a:pt x="40385" y="13081"/>
                </a:lnTo>
                <a:lnTo>
                  <a:pt x="42710" y="17056"/>
                </a:lnTo>
                <a:lnTo>
                  <a:pt x="43751" y="22021"/>
                </a:lnTo>
                <a:lnTo>
                  <a:pt x="48145" y="22021"/>
                </a:lnTo>
                <a:lnTo>
                  <a:pt x="48145" y="0"/>
                </a:lnTo>
                <a:lnTo>
                  <a:pt x="43751" y="0"/>
                </a:lnTo>
                <a:lnTo>
                  <a:pt x="43459" y="520"/>
                </a:lnTo>
                <a:lnTo>
                  <a:pt x="40881" y="2679"/>
                </a:lnTo>
                <a:lnTo>
                  <a:pt x="37350" y="2527"/>
                </a:lnTo>
                <a:lnTo>
                  <a:pt x="33083" y="889"/>
                </a:lnTo>
                <a:lnTo>
                  <a:pt x="28651" y="50"/>
                </a:lnTo>
                <a:lnTo>
                  <a:pt x="17132" y="0"/>
                </a:lnTo>
                <a:lnTo>
                  <a:pt x="11404" y="2070"/>
                </a:lnTo>
                <a:lnTo>
                  <a:pt x="6845" y="6210"/>
                </a:lnTo>
                <a:lnTo>
                  <a:pt x="2273" y="10350"/>
                </a:lnTo>
                <a:lnTo>
                  <a:pt x="0" y="15544"/>
                </a:lnTo>
                <a:lnTo>
                  <a:pt x="0" y="27051"/>
                </a:lnTo>
                <a:lnTo>
                  <a:pt x="1752" y="31750"/>
                </a:lnTo>
                <a:lnTo>
                  <a:pt x="5283" y="35864"/>
                </a:lnTo>
                <a:lnTo>
                  <a:pt x="8801" y="39979"/>
                </a:lnTo>
                <a:lnTo>
                  <a:pt x="14109" y="43573"/>
                </a:lnTo>
                <a:lnTo>
                  <a:pt x="21208" y="46647"/>
                </a:lnTo>
                <a:lnTo>
                  <a:pt x="27063" y="49187"/>
                </a:lnTo>
                <a:lnTo>
                  <a:pt x="31026" y="51409"/>
                </a:lnTo>
                <a:lnTo>
                  <a:pt x="33108" y="53352"/>
                </a:lnTo>
                <a:lnTo>
                  <a:pt x="36309" y="57721"/>
                </a:lnTo>
                <a:lnTo>
                  <a:pt x="36309" y="63373"/>
                </a:lnTo>
                <a:lnTo>
                  <a:pt x="35305" y="655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1357129" y="5752738"/>
            <a:ext cx="103671" cy="45522"/>
          </a:xfrm>
          <a:custGeom>
            <a:avLst/>
            <a:gdLst/>
            <a:ahLst/>
            <a:cxnLst/>
            <a:rect l="l" t="t" r="r" b="b"/>
            <a:pathLst>
              <a:path w="66090" h="70980">
                <a:moveTo>
                  <a:pt x="31394" y="0"/>
                </a:moveTo>
                <a:lnTo>
                  <a:pt x="28651" y="6616"/>
                </a:lnTo>
                <a:lnTo>
                  <a:pt x="66090" y="6616"/>
                </a:lnTo>
                <a:lnTo>
                  <a:pt x="63436" y="0"/>
                </a:lnTo>
                <a:lnTo>
                  <a:pt x="31394" y="0"/>
                </a:lnTo>
                <a:close/>
              </a:path>
              <a:path w="66090" h="70980">
                <a:moveTo>
                  <a:pt x="85521" y="41529"/>
                </a:moveTo>
                <a:lnTo>
                  <a:pt x="104546" y="41529"/>
                </a:lnTo>
                <a:lnTo>
                  <a:pt x="104546" y="37807"/>
                </a:lnTo>
                <a:lnTo>
                  <a:pt x="100825" y="37553"/>
                </a:lnTo>
                <a:lnTo>
                  <a:pt x="98196" y="36779"/>
                </a:lnTo>
                <a:lnTo>
                  <a:pt x="95122" y="34201"/>
                </a:lnTo>
                <a:lnTo>
                  <a:pt x="93408" y="31280"/>
                </a:lnTo>
                <a:lnTo>
                  <a:pt x="91528" y="26720"/>
                </a:lnTo>
                <a:lnTo>
                  <a:pt x="53949" y="-64363"/>
                </a:lnTo>
                <a:lnTo>
                  <a:pt x="50444" y="-64363"/>
                </a:lnTo>
                <a:lnTo>
                  <a:pt x="13919" y="23964"/>
                </a:lnTo>
                <a:lnTo>
                  <a:pt x="11582" y="29375"/>
                </a:lnTo>
                <a:lnTo>
                  <a:pt x="9626" y="32867"/>
                </a:lnTo>
                <a:lnTo>
                  <a:pt x="6400" y="36093"/>
                </a:lnTo>
                <a:lnTo>
                  <a:pt x="3721" y="37211"/>
                </a:lnTo>
                <a:lnTo>
                  <a:pt x="0" y="37807"/>
                </a:lnTo>
                <a:lnTo>
                  <a:pt x="0" y="41529"/>
                </a:lnTo>
                <a:lnTo>
                  <a:pt x="30937" y="41529"/>
                </a:lnTo>
                <a:lnTo>
                  <a:pt x="30937" y="37807"/>
                </a:lnTo>
                <a:lnTo>
                  <a:pt x="25679" y="37503"/>
                </a:lnTo>
                <a:lnTo>
                  <a:pt x="22377" y="36182"/>
                </a:lnTo>
                <a:lnTo>
                  <a:pt x="19697" y="31470"/>
                </a:lnTo>
                <a:lnTo>
                  <a:pt x="20091" y="27711"/>
                </a:lnTo>
                <a:lnTo>
                  <a:pt x="22224" y="22542"/>
                </a:lnTo>
                <a:lnTo>
                  <a:pt x="28651" y="6616"/>
                </a:lnTo>
                <a:lnTo>
                  <a:pt x="31394" y="0"/>
                </a:lnTo>
                <a:lnTo>
                  <a:pt x="47396" y="-39065"/>
                </a:lnTo>
                <a:lnTo>
                  <a:pt x="63436" y="0"/>
                </a:lnTo>
                <a:lnTo>
                  <a:pt x="66090" y="6616"/>
                </a:lnTo>
                <a:lnTo>
                  <a:pt x="74294" y="26720"/>
                </a:lnTo>
                <a:lnTo>
                  <a:pt x="75933" y="30683"/>
                </a:lnTo>
                <a:lnTo>
                  <a:pt x="76161" y="33528"/>
                </a:lnTo>
                <a:lnTo>
                  <a:pt x="73774" y="36944"/>
                </a:lnTo>
                <a:lnTo>
                  <a:pt x="70954" y="37807"/>
                </a:lnTo>
                <a:lnTo>
                  <a:pt x="66484" y="37807"/>
                </a:lnTo>
                <a:lnTo>
                  <a:pt x="66484" y="41529"/>
                </a:lnTo>
                <a:lnTo>
                  <a:pt x="85521" y="415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1531401" y="5711655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1597467" y="5711655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1739886" y="5732189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1823576" y="5722097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3"/>
                </a:lnTo>
                <a:lnTo>
                  <a:pt x="12573" y="86994"/>
                </a:lnTo>
                <a:lnTo>
                  <a:pt x="15049" y="89915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3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2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1893488" y="5732213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2000308" y="5711549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30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5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7" y="8509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2079676" y="5711549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30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5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7" y="8509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2224761" y="5732174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1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6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0" y="73596"/>
                </a:lnTo>
                <a:lnTo>
                  <a:pt x="75310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8" y="14731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2405572" y="5733557"/>
            <a:ext cx="117895" cy="47240"/>
          </a:xfrm>
          <a:custGeom>
            <a:avLst/>
            <a:gdLst/>
            <a:ahLst/>
            <a:cxnLst/>
            <a:rect l="l" t="t" r="r" b="b"/>
            <a:pathLst>
              <a:path w="75158" h="73659">
                <a:moveTo>
                  <a:pt x="24041" y="53682"/>
                </a:moveTo>
                <a:lnTo>
                  <a:pt x="24041" y="0"/>
                </a:lnTo>
                <a:lnTo>
                  <a:pt x="0" y="0"/>
                </a:lnTo>
                <a:lnTo>
                  <a:pt x="0" y="2971"/>
                </a:lnTo>
                <a:lnTo>
                  <a:pt x="3771" y="2971"/>
                </a:lnTo>
                <a:lnTo>
                  <a:pt x="6489" y="3898"/>
                </a:lnTo>
                <a:lnTo>
                  <a:pt x="9817" y="7620"/>
                </a:lnTo>
                <a:lnTo>
                  <a:pt x="10642" y="10668"/>
                </a:lnTo>
                <a:lnTo>
                  <a:pt x="10642" y="56883"/>
                </a:lnTo>
                <a:lnTo>
                  <a:pt x="12153" y="62966"/>
                </a:lnTo>
                <a:lnTo>
                  <a:pt x="15189" y="67195"/>
                </a:lnTo>
                <a:lnTo>
                  <a:pt x="18211" y="71412"/>
                </a:lnTo>
                <a:lnTo>
                  <a:pt x="22555" y="73520"/>
                </a:lnTo>
                <a:lnTo>
                  <a:pt x="29559" y="73490"/>
                </a:lnTo>
                <a:lnTo>
                  <a:pt x="41641" y="70075"/>
                </a:lnTo>
                <a:lnTo>
                  <a:pt x="51803" y="61010"/>
                </a:lnTo>
                <a:lnTo>
                  <a:pt x="51803" y="73660"/>
                </a:lnTo>
                <a:lnTo>
                  <a:pt x="63474" y="69938"/>
                </a:lnTo>
                <a:lnTo>
                  <a:pt x="75158" y="66217"/>
                </a:lnTo>
                <a:lnTo>
                  <a:pt x="75158" y="63246"/>
                </a:lnTo>
                <a:lnTo>
                  <a:pt x="70891" y="63500"/>
                </a:lnTo>
                <a:lnTo>
                  <a:pt x="68059" y="62992"/>
                </a:lnTo>
                <a:lnTo>
                  <a:pt x="65227" y="60515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71"/>
                </a:lnTo>
                <a:lnTo>
                  <a:pt x="44259" y="2971"/>
                </a:lnTo>
                <a:lnTo>
                  <a:pt x="46977" y="3784"/>
                </a:lnTo>
                <a:lnTo>
                  <a:pt x="50292" y="7061"/>
                </a:lnTo>
                <a:lnTo>
                  <a:pt x="51130" y="9728"/>
                </a:lnTo>
                <a:lnTo>
                  <a:pt x="51130" y="54673"/>
                </a:lnTo>
                <a:lnTo>
                  <a:pt x="46062" y="60642"/>
                </a:lnTo>
                <a:lnTo>
                  <a:pt x="40665" y="63614"/>
                </a:lnTo>
                <a:lnTo>
                  <a:pt x="31140" y="63614"/>
                </a:lnTo>
                <a:lnTo>
                  <a:pt x="28384" y="62407"/>
                </a:lnTo>
                <a:lnTo>
                  <a:pt x="24904" y="57543"/>
                </a:lnTo>
                <a:lnTo>
                  <a:pt x="24041" y="53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2537729" y="5732189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2621403" y="5722097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3"/>
                </a:lnTo>
                <a:lnTo>
                  <a:pt x="12573" y="86994"/>
                </a:lnTo>
                <a:lnTo>
                  <a:pt x="15049" y="89915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3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2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2759377" y="5733556"/>
            <a:ext cx="162141" cy="47338"/>
          </a:xfrm>
          <a:custGeom>
            <a:avLst/>
            <a:gdLst/>
            <a:ahLst/>
            <a:cxnLst/>
            <a:rect l="l" t="t" r="r" b="b"/>
            <a:pathLst>
              <a:path w="103365" h="73812">
                <a:moveTo>
                  <a:pt x="4724" y="5689"/>
                </a:moveTo>
                <a:lnTo>
                  <a:pt x="6921" y="9271"/>
                </a:lnTo>
                <a:lnTo>
                  <a:pt x="8407" y="12941"/>
                </a:lnTo>
                <a:lnTo>
                  <a:pt x="31851" y="73812"/>
                </a:lnTo>
                <a:lnTo>
                  <a:pt x="34607" y="73812"/>
                </a:lnTo>
                <a:lnTo>
                  <a:pt x="53479" y="31076"/>
                </a:lnTo>
                <a:lnTo>
                  <a:pt x="70624" y="73812"/>
                </a:lnTo>
                <a:lnTo>
                  <a:pt x="73380" y="73812"/>
                </a:lnTo>
                <a:lnTo>
                  <a:pt x="95402" y="15392"/>
                </a:lnTo>
                <a:lnTo>
                  <a:pt x="97383" y="10490"/>
                </a:lnTo>
                <a:lnTo>
                  <a:pt x="98831" y="7302"/>
                </a:lnTo>
                <a:lnTo>
                  <a:pt x="100672" y="4368"/>
                </a:lnTo>
                <a:lnTo>
                  <a:pt x="103365" y="2971"/>
                </a:lnTo>
                <a:lnTo>
                  <a:pt x="103365" y="0"/>
                </a:lnTo>
                <a:lnTo>
                  <a:pt x="84315" y="0"/>
                </a:lnTo>
                <a:lnTo>
                  <a:pt x="84315" y="2971"/>
                </a:lnTo>
                <a:lnTo>
                  <a:pt x="87782" y="3416"/>
                </a:lnTo>
                <a:lnTo>
                  <a:pt x="89877" y="4394"/>
                </a:lnTo>
                <a:lnTo>
                  <a:pt x="91325" y="7416"/>
                </a:lnTo>
                <a:lnTo>
                  <a:pt x="90957" y="10083"/>
                </a:lnTo>
                <a:lnTo>
                  <a:pt x="89522" y="13906"/>
                </a:lnTo>
                <a:lnTo>
                  <a:pt x="75361" y="52082"/>
                </a:lnTo>
                <a:lnTo>
                  <a:pt x="59905" y="12941"/>
                </a:lnTo>
                <a:lnTo>
                  <a:pt x="58623" y="9613"/>
                </a:lnTo>
                <a:lnTo>
                  <a:pt x="58534" y="7213"/>
                </a:lnTo>
                <a:lnTo>
                  <a:pt x="60769" y="4229"/>
                </a:lnTo>
                <a:lnTo>
                  <a:pt x="63334" y="3314"/>
                </a:lnTo>
                <a:lnTo>
                  <a:pt x="67348" y="2971"/>
                </a:lnTo>
                <a:lnTo>
                  <a:pt x="67348" y="0"/>
                </a:lnTo>
                <a:lnTo>
                  <a:pt x="36385" y="0"/>
                </a:lnTo>
                <a:lnTo>
                  <a:pt x="36385" y="2971"/>
                </a:lnTo>
                <a:lnTo>
                  <a:pt x="38925" y="3213"/>
                </a:lnTo>
                <a:lnTo>
                  <a:pt x="41783" y="4724"/>
                </a:lnTo>
                <a:lnTo>
                  <a:pt x="44056" y="7708"/>
                </a:lnTo>
                <a:lnTo>
                  <a:pt x="45389" y="10934"/>
                </a:lnTo>
                <a:lnTo>
                  <a:pt x="50406" y="23431"/>
                </a:lnTo>
                <a:lnTo>
                  <a:pt x="37287" y="53365"/>
                </a:lnTo>
                <a:lnTo>
                  <a:pt x="21882" y="12941"/>
                </a:lnTo>
                <a:lnTo>
                  <a:pt x="20548" y="9563"/>
                </a:lnTo>
                <a:lnTo>
                  <a:pt x="21183" y="5651"/>
                </a:lnTo>
                <a:lnTo>
                  <a:pt x="24218" y="3263"/>
                </a:lnTo>
                <a:lnTo>
                  <a:pt x="27686" y="2971"/>
                </a:lnTo>
                <a:lnTo>
                  <a:pt x="27686" y="0"/>
                </a:lnTo>
                <a:lnTo>
                  <a:pt x="0" y="0"/>
                </a:lnTo>
                <a:lnTo>
                  <a:pt x="0" y="2971"/>
                </a:lnTo>
                <a:lnTo>
                  <a:pt x="4724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2932593" y="5732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3039516" y="5732213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3144005" y="5732174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3302856" y="5732221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4" y="75603"/>
                </a:moveTo>
                <a:lnTo>
                  <a:pt x="36195" y="75603"/>
                </a:lnTo>
                <a:lnTo>
                  <a:pt x="42087" y="73431"/>
                </a:lnTo>
                <a:lnTo>
                  <a:pt x="47371" y="69088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3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21"/>
                </a:lnTo>
                <a:lnTo>
                  <a:pt x="47078" y="59194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2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6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1" y="65811"/>
                </a:lnTo>
                <a:lnTo>
                  <a:pt x="13335" y="72339"/>
                </a:lnTo>
                <a:lnTo>
                  <a:pt x="20574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3408860" y="5711655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3474560" y="5732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3581483" y="5732213"/>
            <a:ext cx="48089" cy="48486"/>
          </a:xfrm>
          <a:custGeom>
            <a:avLst/>
            <a:gdLst/>
            <a:ahLst/>
            <a:cxnLst/>
            <a:rect l="l" t="t" r="r" b="b"/>
            <a:pathLst>
              <a:path w="30657" h="75603">
                <a:moveTo>
                  <a:pt x="30657" y="70992"/>
                </a:moveTo>
                <a:lnTo>
                  <a:pt x="27432" y="66382"/>
                </a:lnTo>
                <a:lnTo>
                  <a:pt x="21082" y="66382"/>
                </a:lnTo>
                <a:lnTo>
                  <a:pt x="18618" y="65354"/>
                </a:lnTo>
                <a:lnTo>
                  <a:pt x="21336" y="75603"/>
                </a:lnTo>
                <a:lnTo>
                  <a:pt x="26047" y="74066"/>
                </a:lnTo>
                <a:lnTo>
                  <a:pt x="30657" y="70992"/>
                </a:lnTo>
                <a:close/>
              </a:path>
              <a:path w="30657" h="75603">
                <a:moveTo>
                  <a:pt x="1536" y="67856"/>
                </a:moveTo>
                <a:lnTo>
                  <a:pt x="4622" y="70954"/>
                </a:lnTo>
                <a:lnTo>
                  <a:pt x="7696" y="74053"/>
                </a:lnTo>
                <a:lnTo>
                  <a:pt x="11658" y="75603"/>
                </a:lnTo>
                <a:lnTo>
                  <a:pt x="21336" y="75603"/>
                </a:lnTo>
                <a:lnTo>
                  <a:pt x="18618" y="65354"/>
                </a:lnTo>
                <a:lnTo>
                  <a:pt x="15100" y="61239"/>
                </a:lnTo>
                <a:lnTo>
                  <a:pt x="14211" y="58343"/>
                </a:lnTo>
                <a:lnTo>
                  <a:pt x="14211" y="51104"/>
                </a:lnTo>
                <a:lnTo>
                  <a:pt x="15773" y="47764"/>
                </a:lnTo>
                <a:lnTo>
                  <a:pt x="18910" y="44615"/>
                </a:lnTo>
                <a:lnTo>
                  <a:pt x="22034" y="41465"/>
                </a:lnTo>
                <a:lnTo>
                  <a:pt x="26390" y="38823"/>
                </a:lnTo>
                <a:lnTo>
                  <a:pt x="32004" y="36690"/>
                </a:lnTo>
                <a:lnTo>
                  <a:pt x="37731" y="34531"/>
                </a:lnTo>
                <a:lnTo>
                  <a:pt x="37731" y="60058"/>
                </a:lnTo>
                <a:lnTo>
                  <a:pt x="36296" y="61391"/>
                </a:lnTo>
                <a:lnTo>
                  <a:pt x="33566" y="63398"/>
                </a:lnTo>
                <a:lnTo>
                  <a:pt x="30543" y="65392"/>
                </a:lnTo>
                <a:lnTo>
                  <a:pt x="27432" y="66382"/>
                </a:lnTo>
                <a:lnTo>
                  <a:pt x="30657" y="70992"/>
                </a:lnTo>
                <a:lnTo>
                  <a:pt x="35420" y="67449"/>
                </a:lnTo>
                <a:lnTo>
                  <a:pt x="38100" y="64820"/>
                </a:lnTo>
                <a:lnTo>
                  <a:pt x="38544" y="67614"/>
                </a:lnTo>
                <a:lnTo>
                  <a:pt x="40563" y="71539"/>
                </a:lnTo>
                <a:lnTo>
                  <a:pt x="42443" y="74256"/>
                </a:lnTo>
                <a:lnTo>
                  <a:pt x="45123" y="75603"/>
                </a:lnTo>
                <a:lnTo>
                  <a:pt x="48590" y="75603"/>
                </a:lnTo>
                <a:lnTo>
                  <a:pt x="52882" y="75018"/>
                </a:lnTo>
                <a:lnTo>
                  <a:pt x="57251" y="72631"/>
                </a:lnTo>
                <a:lnTo>
                  <a:pt x="61912" y="68325"/>
                </a:lnTo>
                <a:lnTo>
                  <a:pt x="61988" y="63563"/>
                </a:lnTo>
                <a:lnTo>
                  <a:pt x="60794" y="64414"/>
                </a:lnTo>
                <a:lnTo>
                  <a:pt x="57416" y="66014"/>
                </a:lnTo>
                <a:lnTo>
                  <a:pt x="54102" y="66243"/>
                </a:lnTo>
                <a:lnTo>
                  <a:pt x="51498" y="63512"/>
                </a:lnTo>
                <a:lnTo>
                  <a:pt x="51130" y="59626"/>
                </a:lnTo>
                <a:lnTo>
                  <a:pt x="51130" y="13385"/>
                </a:lnTo>
                <a:lnTo>
                  <a:pt x="49009" y="8610"/>
                </a:lnTo>
                <a:lnTo>
                  <a:pt x="44767" y="5168"/>
                </a:lnTo>
                <a:lnTo>
                  <a:pt x="40525" y="1727"/>
                </a:lnTo>
                <a:lnTo>
                  <a:pt x="34632" y="0"/>
                </a:lnTo>
                <a:lnTo>
                  <a:pt x="20688" y="0"/>
                </a:lnTo>
                <a:lnTo>
                  <a:pt x="15087" y="1714"/>
                </a:lnTo>
                <a:lnTo>
                  <a:pt x="10274" y="5143"/>
                </a:lnTo>
                <a:lnTo>
                  <a:pt x="5461" y="8559"/>
                </a:lnTo>
                <a:lnTo>
                  <a:pt x="3060" y="12560"/>
                </a:lnTo>
                <a:lnTo>
                  <a:pt x="3060" y="17119"/>
                </a:lnTo>
                <a:lnTo>
                  <a:pt x="3695" y="21043"/>
                </a:lnTo>
                <a:lnTo>
                  <a:pt x="6273" y="23977"/>
                </a:lnTo>
                <a:lnTo>
                  <a:pt x="9753" y="24714"/>
                </a:lnTo>
                <a:lnTo>
                  <a:pt x="12433" y="24714"/>
                </a:lnTo>
                <a:lnTo>
                  <a:pt x="15887" y="22034"/>
                </a:lnTo>
                <a:lnTo>
                  <a:pt x="17691" y="18033"/>
                </a:lnTo>
                <a:lnTo>
                  <a:pt x="17043" y="15405"/>
                </a:lnTo>
                <a:lnTo>
                  <a:pt x="16306" y="12331"/>
                </a:lnTo>
                <a:lnTo>
                  <a:pt x="16827" y="9804"/>
                </a:lnTo>
                <a:lnTo>
                  <a:pt x="20396" y="5829"/>
                </a:lnTo>
                <a:lnTo>
                  <a:pt x="23050" y="4838"/>
                </a:lnTo>
                <a:lnTo>
                  <a:pt x="30784" y="4838"/>
                </a:lnTo>
                <a:lnTo>
                  <a:pt x="33705" y="5892"/>
                </a:lnTo>
                <a:lnTo>
                  <a:pt x="36931" y="10109"/>
                </a:lnTo>
                <a:lnTo>
                  <a:pt x="37731" y="13944"/>
                </a:lnTo>
                <a:lnTo>
                  <a:pt x="37731" y="28435"/>
                </a:lnTo>
                <a:lnTo>
                  <a:pt x="29171" y="31622"/>
                </a:lnTo>
                <a:lnTo>
                  <a:pt x="19456" y="35305"/>
                </a:lnTo>
                <a:lnTo>
                  <a:pt x="12153" y="39408"/>
                </a:lnTo>
                <a:lnTo>
                  <a:pt x="7302" y="43941"/>
                </a:lnTo>
                <a:lnTo>
                  <a:pt x="2438" y="48488"/>
                </a:lnTo>
                <a:lnTo>
                  <a:pt x="0" y="53479"/>
                </a:lnTo>
                <a:lnTo>
                  <a:pt x="0" y="63855"/>
                </a:lnTo>
                <a:lnTo>
                  <a:pt x="1536" y="67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3684554" y="5732174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1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5" y="60972"/>
                </a:lnTo>
                <a:lnTo>
                  <a:pt x="64515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3822312" y="5769826"/>
            <a:ext cx="34444" cy="24524"/>
          </a:xfrm>
          <a:custGeom>
            <a:avLst/>
            <a:gdLst/>
            <a:ahLst/>
            <a:cxnLst/>
            <a:rect l="l" t="t" r="r" b="b"/>
            <a:pathLst>
              <a:path w="21958" h="38239">
                <a:moveTo>
                  <a:pt x="2044" y="14808"/>
                </a:moveTo>
                <a:lnTo>
                  <a:pt x="5511" y="16586"/>
                </a:lnTo>
                <a:lnTo>
                  <a:pt x="8331" y="16586"/>
                </a:lnTo>
                <a:lnTo>
                  <a:pt x="11760" y="16433"/>
                </a:lnTo>
                <a:lnTo>
                  <a:pt x="14312" y="16573"/>
                </a:lnTo>
                <a:lnTo>
                  <a:pt x="15176" y="19494"/>
                </a:lnTo>
                <a:lnTo>
                  <a:pt x="14338" y="24257"/>
                </a:lnTo>
                <a:lnTo>
                  <a:pt x="10020" y="29565"/>
                </a:lnTo>
                <a:lnTo>
                  <a:pt x="2235" y="35420"/>
                </a:lnTo>
                <a:lnTo>
                  <a:pt x="4686" y="38239"/>
                </a:lnTo>
                <a:lnTo>
                  <a:pt x="10795" y="34378"/>
                </a:lnTo>
                <a:lnTo>
                  <a:pt x="15189" y="30556"/>
                </a:lnTo>
                <a:lnTo>
                  <a:pt x="17894" y="26784"/>
                </a:lnTo>
                <a:lnTo>
                  <a:pt x="20599" y="23012"/>
                </a:lnTo>
                <a:lnTo>
                  <a:pt x="21958" y="18796"/>
                </a:lnTo>
                <a:lnTo>
                  <a:pt x="21958" y="9867"/>
                </a:lnTo>
                <a:lnTo>
                  <a:pt x="20789" y="6438"/>
                </a:lnTo>
                <a:lnTo>
                  <a:pt x="18453" y="3860"/>
                </a:lnTo>
                <a:lnTo>
                  <a:pt x="16129" y="1282"/>
                </a:lnTo>
                <a:lnTo>
                  <a:pt x="13042" y="0"/>
                </a:lnTo>
                <a:lnTo>
                  <a:pt x="6400" y="0"/>
                </a:lnTo>
                <a:lnTo>
                  <a:pt x="2489" y="2489"/>
                </a:lnTo>
                <a:lnTo>
                  <a:pt x="0" y="6413"/>
                </a:lnTo>
                <a:lnTo>
                  <a:pt x="0" y="11772"/>
                </a:lnTo>
                <a:lnTo>
                  <a:pt x="2044" y="1480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3953495" y="5732174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1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5" y="60972"/>
                </a:lnTo>
                <a:lnTo>
                  <a:pt x="64515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4074779" y="5761365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4191617" y="5732174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1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5" y="60972"/>
                </a:lnTo>
                <a:lnTo>
                  <a:pt x="64515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4318400" y="5732189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399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1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8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5" y="65786"/>
                </a:lnTo>
                <a:lnTo>
                  <a:pt x="29717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1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4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4402092" y="5722097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3"/>
                </a:lnTo>
                <a:lnTo>
                  <a:pt x="12573" y="86994"/>
                </a:lnTo>
                <a:lnTo>
                  <a:pt x="15049" y="89915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3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2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4470838" y="5732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4576485" y="5732174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49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4667408" y="5710696"/>
            <a:ext cx="54386" cy="68677"/>
          </a:xfrm>
          <a:custGeom>
            <a:avLst/>
            <a:gdLst/>
            <a:ahLst/>
            <a:cxnLst/>
            <a:rect l="l" t="t" r="r" b="b"/>
            <a:pathLst>
              <a:path w="34670" h="107086">
                <a:moveTo>
                  <a:pt x="34670" y="107086"/>
                </a:moveTo>
                <a:lnTo>
                  <a:pt x="34670" y="104101"/>
                </a:lnTo>
                <a:lnTo>
                  <a:pt x="30911" y="104101"/>
                </a:lnTo>
                <a:lnTo>
                  <a:pt x="28193" y="103047"/>
                </a:lnTo>
                <a:lnTo>
                  <a:pt x="24866" y="98831"/>
                </a:lnTo>
                <a:lnTo>
                  <a:pt x="24041" y="95427"/>
                </a:lnTo>
                <a:lnTo>
                  <a:pt x="24041" y="33489"/>
                </a:lnTo>
                <a:lnTo>
                  <a:pt x="11976" y="37211"/>
                </a:lnTo>
                <a:lnTo>
                  <a:pt x="0" y="40932"/>
                </a:lnTo>
                <a:lnTo>
                  <a:pt x="0" y="43903"/>
                </a:lnTo>
                <a:lnTo>
                  <a:pt x="4267" y="43662"/>
                </a:lnTo>
                <a:lnTo>
                  <a:pt x="7111" y="44157"/>
                </a:lnTo>
                <a:lnTo>
                  <a:pt x="9931" y="46634"/>
                </a:lnTo>
                <a:lnTo>
                  <a:pt x="10642" y="49212"/>
                </a:lnTo>
                <a:lnTo>
                  <a:pt x="10642" y="95427"/>
                </a:lnTo>
                <a:lnTo>
                  <a:pt x="9817" y="98818"/>
                </a:lnTo>
                <a:lnTo>
                  <a:pt x="6502" y="103035"/>
                </a:lnTo>
                <a:lnTo>
                  <a:pt x="3771" y="104101"/>
                </a:lnTo>
                <a:lnTo>
                  <a:pt x="0" y="104101"/>
                </a:lnTo>
                <a:lnTo>
                  <a:pt x="0" y="107086"/>
                </a:lnTo>
                <a:lnTo>
                  <a:pt x="34670" y="107086"/>
                </a:lnTo>
                <a:close/>
              </a:path>
              <a:path w="34670" h="107086">
                <a:moveTo>
                  <a:pt x="7518" y="8331"/>
                </a:moveTo>
                <a:lnTo>
                  <a:pt x="8318" y="12636"/>
                </a:lnTo>
                <a:lnTo>
                  <a:pt x="11544" y="15862"/>
                </a:lnTo>
                <a:lnTo>
                  <a:pt x="15849" y="16662"/>
                </a:lnTo>
                <a:lnTo>
                  <a:pt x="20154" y="15862"/>
                </a:lnTo>
                <a:lnTo>
                  <a:pt x="23380" y="12636"/>
                </a:lnTo>
                <a:lnTo>
                  <a:pt x="24180" y="8331"/>
                </a:lnTo>
                <a:lnTo>
                  <a:pt x="23380" y="4025"/>
                </a:lnTo>
                <a:lnTo>
                  <a:pt x="20154" y="800"/>
                </a:lnTo>
                <a:lnTo>
                  <a:pt x="15849" y="0"/>
                </a:lnTo>
                <a:lnTo>
                  <a:pt x="11544" y="800"/>
                </a:lnTo>
                <a:lnTo>
                  <a:pt x="8318" y="4025"/>
                </a:lnTo>
                <a:lnTo>
                  <a:pt x="7518" y="83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4731154" y="5711655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4796853" y="5732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4973001" y="5732221"/>
            <a:ext cx="105763" cy="68246"/>
          </a:xfrm>
          <a:custGeom>
            <a:avLst/>
            <a:gdLst/>
            <a:ahLst/>
            <a:cxnLst/>
            <a:rect l="l" t="t" r="r" b="b"/>
            <a:pathLst>
              <a:path w="67424" h="106413">
                <a:moveTo>
                  <a:pt x="13017" y="92163"/>
                </a:moveTo>
                <a:lnTo>
                  <a:pt x="10794" y="89700"/>
                </a:lnTo>
                <a:lnTo>
                  <a:pt x="7810" y="101765"/>
                </a:lnTo>
                <a:lnTo>
                  <a:pt x="13017" y="104863"/>
                </a:lnTo>
                <a:lnTo>
                  <a:pt x="19392" y="106413"/>
                </a:lnTo>
                <a:lnTo>
                  <a:pt x="26936" y="106413"/>
                </a:lnTo>
                <a:lnTo>
                  <a:pt x="31017" y="106276"/>
                </a:lnTo>
                <a:lnTo>
                  <a:pt x="43690" y="103865"/>
                </a:lnTo>
                <a:lnTo>
                  <a:pt x="55067" y="98450"/>
                </a:lnTo>
                <a:lnTo>
                  <a:pt x="63296" y="93141"/>
                </a:lnTo>
                <a:lnTo>
                  <a:pt x="67424" y="87096"/>
                </a:lnTo>
                <a:lnTo>
                  <a:pt x="67424" y="74587"/>
                </a:lnTo>
                <a:lnTo>
                  <a:pt x="65519" y="70307"/>
                </a:lnTo>
                <a:lnTo>
                  <a:pt x="61721" y="67462"/>
                </a:lnTo>
                <a:lnTo>
                  <a:pt x="57937" y="64604"/>
                </a:lnTo>
                <a:lnTo>
                  <a:pt x="52095" y="63055"/>
                </a:lnTo>
                <a:lnTo>
                  <a:pt x="44208" y="62801"/>
                </a:lnTo>
                <a:lnTo>
                  <a:pt x="30810" y="62433"/>
                </a:lnTo>
                <a:lnTo>
                  <a:pt x="26390" y="62280"/>
                </a:lnTo>
                <a:lnTo>
                  <a:pt x="23215" y="61874"/>
                </a:lnTo>
                <a:lnTo>
                  <a:pt x="21285" y="61201"/>
                </a:lnTo>
                <a:lnTo>
                  <a:pt x="18376" y="58115"/>
                </a:lnTo>
                <a:lnTo>
                  <a:pt x="18834" y="74117"/>
                </a:lnTo>
                <a:lnTo>
                  <a:pt x="22047" y="74866"/>
                </a:lnTo>
                <a:lnTo>
                  <a:pt x="25996" y="75311"/>
                </a:lnTo>
                <a:lnTo>
                  <a:pt x="30657" y="75463"/>
                </a:lnTo>
                <a:lnTo>
                  <a:pt x="44056" y="75831"/>
                </a:lnTo>
                <a:lnTo>
                  <a:pt x="51739" y="76073"/>
                </a:lnTo>
                <a:lnTo>
                  <a:pt x="56667" y="76606"/>
                </a:lnTo>
                <a:lnTo>
                  <a:pt x="58826" y="77431"/>
                </a:lnTo>
                <a:lnTo>
                  <a:pt x="62064" y="79997"/>
                </a:lnTo>
                <a:lnTo>
                  <a:pt x="62064" y="86741"/>
                </a:lnTo>
                <a:lnTo>
                  <a:pt x="59334" y="90182"/>
                </a:lnTo>
                <a:lnTo>
                  <a:pt x="53873" y="92976"/>
                </a:lnTo>
                <a:lnTo>
                  <a:pt x="48425" y="95783"/>
                </a:lnTo>
                <a:lnTo>
                  <a:pt x="41744" y="97180"/>
                </a:lnTo>
                <a:lnTo>
                  <a:pt x="27406" y="97180"/>
                </a:lnTo>
                <a:lnTo>
                  <a:pt x="21958" y="96177"/>
                </a:lnTo>
                <a:lnTo>
                  <a:pt x="17487" y="94170"/>
                </a:lnTo>
                <a:lnTo>
                  <a:pt x="13017" y="92163"/>
                </a:lnTo>
                <a:close/>
              </a:path>
              <a:path w="67424" h="106413">
                <a:moveTo>
                  <a:pt x="9105" y="38900"/>
                </a:moveTo>
                <a:lnTo>
                  <a:pt x="13919" y="43307"/>
                </a:lnTo>
                <a:lnTo>
                  <a:pt x="15747" y="44945"/>
                </a:lnTo>
                <a:lnTo>
                  <a:pt x="19938" y="47409"/>
                </a:lnTo>
                <a:lnTo>
                  <a:pt x="16573" y="50380"/>
                </a:lnTo>
                <a:lnTo>
                  <a:pt x="13627" y="53505"/>
                </a:lnTo>
                <a:lnTo>
                  <a:pt x="11125" y="56781"/>
                </a:lnTo>
                <a:lnTo>
                  <a:pt x="8623" y="60058"/>
                </a:lnTo>
                <a:lnTo>
                  <a:pt x="7365" y="63779"/>
                </a:lnTo>
                <a:lnTo>
                  <a:pt x="7365" y="67449"/>
                </a:lnTo>
                <a:lnTo>
                  <a:pt x="9309" y="70243"/>
                </a:lnTo>
                <a:lnTo>
                  <a:pt x="13169" y="72186"/>
                </a:lnTo>
                <a:lnTo>
                  <a:pt x="14592" y="72847"/>
                </a:lnTo>
                <a:lnTo>
                  <a:pt x="9728" y="77266"/>
                </a:lnTo>
                <a:lnTo>
                  <a:pt x="6083" y="80924"/>
                </a:lnTo>
                <a:lnTo>
                  <a:pt x="3644" y="83832"/>
                </a:lnTo>
                <a:lnTo>
                  <a:pt x="1219" y="86728"/>
                </a:lnTo>
                <a:lnTo>
                  <a:pt x="0" y="90335"/>
                </a:lnTo>
                <a:lnTo>
                  <a:pt x="0" y="94856"/>
                </a:lnTo>
                <a:lnTo>
                  <a:pt x="2603" y="98666"/>
                </a:lnTo>
                <a:lnTo>
                  <a:pt x="7810" y="101765"/>
                </a:lnTo>
                <a:lnTo>
                  <a:pt x="10794" y="89700"/>
                </a:lnTo>
                <a:lnTo>
                  <a:pt x="10794" y="86766"/>
                </a:lnTo>
                <a:lnTo>
                  <a:pt x="11658" y="83312"/>
                </a:lnTo>
                <a:lnTo>
                  <a:pt x="13398" y="80556"/>
                </a:lnTo>
                <a:lnTo>
                  <a:pt x="15138" y="77800"/>
                </a:lnTo>
                <a:lnTo>
                  <a:pt x="18834" y="74117"/>
                </a:lnTo>
                <a:lnTo>
                  <a:pt x="18376" y="58115"/>
                </a:lnTo>
                <a:lnTo>
                  <a:pt x="18948" y="55892"/>
                </a:lnTo>
                <a:lnTo>
                  <a:pt x="21234" y="52311"/>
                </a:lnTo>
                <a:lnTo>
                  <a:pt x="24256" y="48895"/>
                </a:lnTo>
                <a:lnTo>
                  <a:pt x="26885" y="49631"/>
                </a:lnTo>
                <a:lnTo>
                  <a:pt x="29692" y="50012"/>
                </a:lnTo>
                <a:lnTo>
                  <a:pt x="32664" y="50012"/>
                </a:lnTo>
                <a:lnTo>
                  <a:pt x="34747" y="45910"/>
                </a:lnTo>
                <a:lnTo>
                  <a:pt x="30137" y="45910"/>
                </a:lnTo>
                <a:lnTo>
                  <a:pt x="26415" y="43446"/>
                </a:lnTo>
                <a:lnTo>
                  <a:pt x="23736" y="38506"/>
                </a:lnTo>
                <a:lnTo>
                  <a:pt x="21056" y="33578"/>
                </a:lnTo>
                <a:lnTo>
                  <a:pt x="19723" y="26720"/>
                </a:lnTo>
                <a:lnTo>
                  <a:pt x="19723" y="14262"/>
                </a:lnTo>
                <a:lnTo>
                  <a:pt x="20739" y="11163"/>
                </a:lnTo>
                <a:lnTo>
                  <a:pt x="22771" y="8636"/>
                </a:lnTo>
                <a:lnTo>
                  <a:pt x="27292" y="4838"/>
                </a:lnTo>
                <a:lnTo>
                  <a:pt x="34582" y="4838"/>
                </a:lnTo>
                <a:lnTo>
                  <a:pt x="38188" y="7429"/>
                </a:lnTo>
                <a:lnTo>
                  <a:pt x="41186" y="12611"/>
                </a:lnTo>
                <a:lnTo>
                  <a:pt x="44195" y="17805"/>
                </a:lnTo>
                <a:lnTo>
                  <a:pt x="45694" y="24015"/>
                </a:lnTo>
                <a:lnTo>
                  <a:pt x="45694" y="35864"/>
                </a:lnTo>
                <a:lnTo>
                  <a:pt x="44729" y="39471"/>
                </a:lnTo>
                <a:lnTo>
                  <a:pt x="42786" y="42049"/>
                </a:lnTo>
                <a:lnTo>
                  <a:pt x="40855" y="44627"/>
                </a:lnTo>
                <a:lnTo>
                  <a:pt x="40309" y="50012"/>
                </a:lnTo>
                <a:lnTo>
                  <a:pt x="46558" y="47802"/>
                </a:lnTo>
                <a:lnTo>
                  <a:pt x="51422" y="43383"/>
                </a:lnTo>
                <a:lnTo>
                  <a:pt x="56286" y="38976"/>
                </a:lnTo>
                <a:lnTo>
                  <a:pt x="58712" y="33286"/>
                </a:lnTo>
                <a:lnTo>
                  <a:pt x="58712" y="20142"/>
                </a:lnTo>
                <a:lnTo>
                  <a:pt x="57569" y="15062"/>
                </a:lnTo>
                <a:lnTo>
                  <a:pt x="55295" y="11087"/>
                </a:lnTo>
                <a:lnTo>
                  <a:pt x="67424" y="11087"/>
                </a:lnTo>
                <a:lnTo>
                  <a:pt x="67424" y="4991"/>
                </a:lnTo>
                <a:lnTo>
                  <a:pt x="53949" y="4991"/>
                </a:lnTo>
                <a:lnTo>
                  <a:pt x="50571" y="4470"/>
                </a:lnTo>
                <a:lnTo>
                  <a:pt x="47180" y="3124"/>
                </a:lnTo>
                <a:lnTo>
                  <a:pt x="43357" y="1041"/>
                </a:lnTo>
                <a:lnTo>
                  <a:pt x="38519" y="0"/>
                </a:lnTo>
                <a:lnTo>
                  <a:pt x="25031" y="0"/>
                </a:lnTo>
                <a:lnTo>
                  <a:pt x="18795" y="2463"/>
                </a:lnTo>
                <a:lnTo>
                  <a:pt x="13957" y="7366"/>
                </a:lnTo>
                <a:lnTo>
                  <a:pt x="9118" y="12280"/>
                </a:lnTo>
                <a:lnTo>
                  <a:pt x="6692" y="18580"/>
                </a:lnTo>
                <a:lnTo>
                  <a:pt x="6692" y="33210"/>
                </a:lnTo>
                <a:lnTo>
                  <a:pt x="9105" y="38900"/>
                </a:lnTo>
                <a:close/>
              </a:path>
              <a:path w="67424" h="106413">
                <a:moveTo>
                  <a:pt x="40309" y="50012"/>
                </a:moveTo>
                <a:lnTo>
                  <a:pt x="40855" y="44627"/>
                </a:lnTo>
                <a:lnTo>
                  <a:pt x="38176" y="45910"/>
                </a:lnTo>
                <a:lnTo>
                  <a:pt x="34747" y="45910"/>
                </a:lnTo>
                <a:lnTo>
                  <a:pt x="32664" y="50012"/>
                </a:lnTo>
                <a:lnTo>
                  <a:pt x="40309" y="5001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5092532" y="5711655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3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5158950" y="5761365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5274396" y="5733549"/>
            <a:ext cx="110304" cy="47346"/>
          </a:xfrm>
          <a:custGeom>
            <a:avLst/>
            <a:gdLst/>
            <a:ahLst/>
            <a:cxnLst/>
            <a:rect l="l" t="t" r="r" b="b"/>
            <a:pathLst>
              <a:path w="70319" h="73825">
                <a:moveTo>
                  <a:pt x="2882" y="3225"/>
                </a:moveTo>
                <a:lnTo>
                  <a:pt x="7416" y="6210"/>
                </a:lnTo>
                <a:lnTo>
                  <a:pt x="8877" y="8839"/>
                </a:lnTo>
                <a:lnTo>
                  <a:pt x="10566" y="12954"/>
                </a:lnTo>
                <a:lnTo>
                  <a:pt x="35051" y="73825"/>
                </a:lnTo>
                <a:lnTo>
                  <a:pt x="37807" y="73825"/>
                </a:lnTo>
                <a:lnTo>
                  <a:pt x="60350" y="15405"/>
                </a:lnTo>
                <a:lnTo>
                  <a:pt x="62382" y="10299"/>
                </a:lnTo>
                <a:lnTo>
                  <a:pt x="63982" y="7023"/>
                </a:lnTo>
                <a:lnTo>
                  <a:pt x="66319" y="4152"/>
                </a:lnTo>
                <a:lnTo>
                  <a:pt x="70319" y="2984"/>
                </a:lnTo>
                <a:lnTo>
                  <a:pt x="70319" y="0"/>
                </a:lnTo>
                <a:lnTo>
                  <a:pt x="49326" y="0"/>
                </a:lnTo>
                <a:lnTo>
                  <a:pt x="49326" y="2984"/>
                </a:lnTo>
                <a:lnTo>
                  <a:pt x="52806" y="3429"/>
                </a:lnTo>
                <a:lnTo>
                  <a:pt x="54902" y="4406"/>
                </a:lnTo>
                <a:lnTo>
                  <a:pt x="56337" y="7429"/>
                </a:lnTo>
                <a:lnTo>
                  <a:pt x="55956" y="10096"/>
                </a:lnTo>
                <a:lnTo>
                  <a:pt x="54470" y="13919"/>
                </a:lnTo>
                <a:lnTo>
                  <a:pt x="39877" y="52324"/>
                </a:lnTo>
                <a:lnTo>
                  <a:pt x="24206" y="12954"/>
                </a:lnTo>
                <a:lnTo>
                  <a:pt x="22758" y="9575"/>
                </a:lnTo>
                <a:lnTo>
                  <a:pt x="23304" y="5664"/>
                </a:lnTo>
                <a:lnTo>
                  <a:pt x="26314" y="3276"/>
                </a:lnTo>
                <a:lnTo>
                  <a:pt x="29781" y="2984"/>
                </a:lnTo>
                <a:lnTo>
                  <a:pt x="29781" y="0"/>
                </a:lnTo>
                <a:lnTo>
                  <a:pt x="0" y="0"/>
                </a:lnTo>
                <a:lnTo>
                  <a:pt x="0" y="2984"/>
                </a:lnTo>
                <a:lnTo>
                  <a:pt x="2882" y="322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5396373" y="5732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5508333" y="5732189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5614535" y="5769541"/>
            <a:ext cx="27332" cy="11166"/>
          </a:xfrm>
          <a:custGeom>
            <a:avLst/>
            <a:gdLst/>
            <a:ahLst/>
            <a:cxnLst/>
            <a:rect l="l" t="t" r="r" b="b"/>
            <a:pathLst>
              <a:path w="17424" h="17411">
                <a:moveTo>
                  <a:pt x="8712" y="0"/>
                </a:moveTo>
                <a:lnTo>
                  <a:pt x="4216" y="838"/>
                </a:lnTo>
                <a:lnTo>
                  <a:pt x="850" y="4216"/>
                </a:lnTo>
                <a:lnTo>
                  <a:pt x="0" y="8712"/>
                </a:lnTo>
                <a:lnTo>
                  <a:pt x="850" y="13195"/>
                </a:lnTo>
                <a:lnTo>
                  <a:pt x="4216" y="16573"/>
                </a:lnTo>
                <a:lnTo>
                  <a:pt x="8712" y="17411"/>
                </a:lnTo>
                <a:lnTo>
                  <a:pt x="13207" y="16573"/>
                </a:lnTo>
                <a:lnTo>
                  <a:pt x="16573" y="13195"/>
                </a:lnTo>
                <a:lnTo>
                  <a:pt x="17424" y="8712"/>
                </a:lnTo>
                <a:lnTo>
                  <a:pt x="16573" y="4216"/>
                </a:lnTo>
                <a:lnTo>
                  <a:pt x="13207" y="838"/>
                </a:lnTo>
                <a:lnTo>
                  <a:pt x="871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5747153" y="5711647"/>
            <a:ext cx="160069" cy="69060"/>
          </a:xfrm>
          <a:custGeom>
            <a:avLst/>
            <a:gdLst/>
            <a:ahLst/>
            <a:cxnLst/>
            <a:rect l="l" t="t" r="r" b="b"/>
            <a:pathLst>
              <a:path w="102044" h="107683">
                <a:moveTo>
                  <a:pt x="76352" y="69951"/>
                </a:moveTo>
                <a:lnTo>
                  <a:pt x="76352" y="95402"/>
                </a:lnTo>
                <a:lnTo>
                  <a:pt x="70789" y="98679"/>
                </a:lnTo>
                <a:lnTo>
                  <a:pt x="64198" y="100368"/>
                </a:lnTo>
                <a:lnTo>
                  <a:pt x="56553" y="100469"/>
                </a:lnTo>
                <a:lnTo>
                  <a:pt x="50611" y="100089"/>
                </a:lnTo>
                <a:lnTo>
                  <a:pt x="38295" y="96146"/>
                </a:lnTo>
                <a:lnTo>
                  <a:pt x="28473" y="87922"/>
                </a:lnTo>
                <a:lnTo>
                  <a:pt x="23382" y="80014"/>
                </a:lnTo>
                <a:lnTo>
                  <a:pt x="19418" y="68094"/>
                </a:lnTo>
                <a:lnTo>
                  <a:pt x="18097" y="53886"/>
                </a:lnTo>
                <a:lnTo>
                  <a:pt x="18825" y="42829"/>
                </a:lnTo>
                <a:lnTo>
                  <a:pt x="21959" y="30351"/>
                </a:lnTo>
                <a:lnTo>
                  <a:pt x="27571" y="20027"/>
                </a:lnTo>
                <a:lnTo>
                  <a:pt x="39851" y="9825"/>
                </a:lnTo>
                <a:lnTo>
                  <a:pt x="52679" y="7226"/>
                </a:lnTo>
                <a:lnTo>
                  <a:pt x="61810" y="7226"/>
                </a:lnTo>
                <a:lnTo>
                  <a:pt x="69265" y="9423"/>
                </a:lnTo>
                <a:lnTo>
                  <a:pt x="75044" y="13804"/>
                </a:lnTo>
                <a:lnTo>
                  <a:pt x="80822" y="18199"/>
                </a:lnTo>
                <a:lnTo>
                  <a:pt x="84721" y="24638"/>
                </a:lnTo>
                <a:lnTo>
                  <a:pt x="86766" y="33121"/>
                </a:lnTo>
                <a:lnTo>
                  <a:pt x="90639" y="33121"/>
                </a:lnTo>
                <a:lnTo>
                  <a:pt x="89585" y="0"/>
                </a:lnTo>
                <a:lnTo>
                  <a:pt x="85724" y="0"/>
                </a:lnTo>
                <a:lnTo>
                  <a:pt x="84315" y="1943"/>
                </a:lnTo>
                <a:lnTo>
                  <a:pt x="80403" y="5359"/>
                </a:lnTo>
                <a:lnTo>
                  <a:pt x="77469" y="5435"/>
                </a:lnTo>
                <a:lnTo>
                  <a:pt x="74711" y="4341"/>
                </a:lnTo>
                <a:lnTo>
                  <a:pt x="62916" y="1125"/>
                </a:lnTo>
                <a:lnTo>
                  <a:pt x="49631" y="0"/>
                </a:lnTo>
                <a:lnTo>
                  <a:pt x="48874" y="4"/>
                </a:lnTo>
                <a:lnTo>
                  <a:pt x="35525" y="1794"/>
                </a:lnTo>
                <a:lnTo>
                  <a:pt x="23871" y="6819"/>
                </a:lnTo>
                <a:lnTo>
                  <a:pt x="13906" y="15074"/>
                </a:lnTo>
                <a:lnTo>
                  <a:pt x="5278" y="27924"/>
                </a:lnTo>
                <a:lnTo>
                  <a:pt x="1319" y="40083"/>
                </a:lnTo>
                <a:lnTo>
                  <a:pt x="0" y="53886"/>
                </a:lnTo>
                <a:lnTo>
                  <a:pt x="107" y="57810"/>
                </a:lnTo>
                <a:lnTo>
                  <a:pt x="2306" y="71011"/>
                </a:lnTo>
                <a:lnTo>
                  <a:pt x="7341" y="82609"/>
                </a:lnTo>
                <a:lnTo>
                  <a:pt x="15214" y="92608"/>
                </a:lnTo>
                <a:lnTo>
                  <a:pt x="18010" y="95187"/>
                </a:lnTo>
                <a:lnTo>
                  <a:pt x="28509" y="102128"/>
                </a:lnTo>
                <a:lnTo>
                  <a:pt x="40591" y="106294"/>
                </a:lnTo>
                <a:lnTo>
                  <a:pt x="54254" y="107683"/>
                </a:lnTo>
                <a:lnTo>
                  <a:pt x="56027" y="107666"/>
                </a:lnTo>
                <a:lnTo>
                  <a:pt x="69620" y="106327"/>
                </a:lnTo>
                <a:lnTo>
                  <a:pt x="81782" y="102837"/>
                </a:lnTo>
                <a:lnTo>
                  <a:pt x="92506" y="97193"/>
                </a:lnTo>
                <a:lnTo>
                  <a:pt x="92506" y="63500"/>
                </a:lnTo>
                <a:lnTo>
                  <a:pt x="93065" y="59372"/>
                </a:lnTo>
                <a:lnTo>
                  <a:pt x="95300" y="55753"/>
                </a:lnTo>
                <a:lnTo>
                  <a:pt x="97916" y="54724"/>
                </a:lnTo>
                <a:lnTo>
                  <a:pt x="102044" y="54483"/>
                </a:lnTo>
                <a:lnTo>
                  <a:pt x="102044" y="50761"/>
                </a:lnTo>
                <a:lnTo>
                  <a:pt x="62725" y="50761"/>
                </a:lnTo>
                <a:lnTo>
                  <a:pt x="62725" y="54483"/>
                </a:lnTo>
                <a:lnTo>
                  <a:pt x="68630" y="54825"/>
                </a:lnTo>
                <a:lnTo>
                  <a:pt x="72377" y="55905"/>
                </a:lnTo>
                <a:lnTo>
                  <a:pt x="75552" y="59524"/>
                </a:lnTo>
                <a:lnTo>
                  <a:pt x="76352" y="63601"/>
                </a:lnTo>
                <a:lnTo>
                  <a:pt x="76352" y="6995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5916868" y="5711655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5983286" y="5761365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6098732" y="5733549"/>
            <a:ext cx="110304" cy="47346"/>
          </a:xfrm>
          <a:custGeom>
            <a:avLst/>
            <a:gdLst/>
            <a:ahLst/>
            <a:cxnLst/>
            <a:rect l="l" t="t" r="r" b="b"/>
            <a:pathLst>
              <a:path w="70319" h="73825">
                <a:moveTo>
                  <a:pt x="2882" y="3225"/>
                </a:moveTo>
                <a:lnTo>
                  <a:pt x="7416" y="6210"/>
                </a:lnTo>
                <a:lnTo>
                  <a:pt x="8877" y="8839"/>
                </a:lnTo>
                <a:lnTo>
                  <a:pt x="10566" y="12954"/>
                </a:lnTo>
                <a:lnTo>
                  <a:pt x="35051" y="73825"/>
                </a:lnTo>
                <a:lnTo>
                  <a:pt x="37807" y="73825"/>
                </a:lnTo>
                <a:lnTo>
                  <a:pt x="60350" y="15405"/>
                </a:lnTo>
                <a:lnTo>
                  <a:pt x="62382" y="10299"/>
                </a:lnTo>
                <a:lnTo>
                  <a:pt x="63982" y="7023"/>
                </a:lnTo>
                <a:lnTo>
                  <a:pt x="66319" y="4152"/>
                </a:lnTo>
                <a:lnTo>
                  <a:pt x="70319" y="2984"/>
                </a:lnTo>
                <a:lnTo>
                  <a:pt x="70319" y="0"/>
                </a:lnTo>
                <a:lnTo>
                  <a:pt x="49326" y="0"/>
                </a:lnTo>
                <a:lnTo>
                  <a:pt x="49326" y="2984"/>
                </a:lnTo>
                <a:lnTo>
                  <a:pt x="52806" y="3429"/>
                </a:lnTo>
                <a:lnTo>
                  <a:pt x="54902" y="4406"/>
                </a:lnTo>
                <a:lnTo>
                  <a:pt x="56337" y="7429"/>
                </a:lnTo>
                <a:lnTo>
                  <a:pt x="55956" y="10096"/>
                </a:lnTo>
                <a:lnTo>
                  <a:pt x="54470" y="13919"/>
                </a:lnTo>
                <a:lnTo>
                  <a:pt x="39877" y="52324"/>
                </a:lnTo>
                <a:lnTo>
                  <a:pt x="24206" y="12954"/>
                </a:lnTo>
                <a:lnTo>
                  <a:pt x="22758" y="9575"/>
                </a:lnTo>
                <a:lnTo>
                  <a:pt x="23304" y="5664"/>
                </a:lnTo>
                <a:lnTo>
                  <a:pt x="26314" y="3276"/>
                </a:lnTo>
                <a:lnTo>
                  <a:pt x="29781" y="2984"/>
                </a:lnTo>
                <a:lnTo>
                  <a:pt x="29781" y="0"/>
                </a:lnTo>
                <a:lnTo>
                  <a:pt x="0" y="0"/>
                </a:lnTo>
                <a:lnTo>
                  <a:pt x="0" y="2984"/>
                </a:lnTo>
                <a:lnTo>
                  <a:pt x="2882" y="322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6220709" y="5732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6332668" y="5732189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6486960" y="5732174"/>
            <a:ext cx="181864" cy="47199"/>
          </a:xfrm>
          <a:custGeom>
            <a:avLst/>
            <a:gdLst/>
            <a:ahLst/>
            <a:cxnLst/>
            <a:rect l="l" t="t" r="r" b="b"/>
            <a:pathLst>
              <a:path w="115938" h="73596">
                <a:moveTo>
                  <a:pt x="30911" y="70624"/>
                </a:moveTo>
                <a:lnTo>
                  <a:pt x="28194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041" y="17043"/>
                </a:lnTo>
                <a:lnTo>
                  <a:pt x="28155" y="11531"/>
                </a:lnTo>
                <a:lnTo>
                  <a:pt x="33705" y="8788"/>
                </a:lnTo>
                <a:lnTo>
                  <a:pt x="44373" y="8788"/>
                </a:lnTo>
                <a:lnTo>
                  <a:pt x="47053" y="9969"/>
                </a:lnTo>
                <a:lnTo>
                  <a:pt x="50431" y="14731"/>
                </a:lnTo>
                <a:lnTo>
                  <a:pt x="51269" y="18478"/>
                </a:lnTo>
                <a:lnTo>
                  <a:pt x="51269" y="60972"/>
                </a:lnTo>
                <a:lnTo>
                  <a:pt x="50444" y="64795"/>
                </a:lnTo>
                <a:lnTo>
                  <a:pt x="47117" y="69456"/>
                </a:lnTo>
                <a:lnTo>
                  <a:pt x="44399" y="70624"/>
                </a:lnTo>
                <a:lnTo>
                  <a:pt x="40627" y="70624"/>
                </a:lnTo>
                <a:lnTo>
                  <a:pt x="40627" y="73596"/>
                </a:lnTo>
                <a:lnTo>
                  <a:pt x="75311" y="73596"/>
                </a:lnTo>
                <a:lnTo>
                  <a:pt x="75311" y="70624"/>
                </a:lnTo>
                <a:lnTo>
                  <a:pt x="71539" y="70624"/>
                </a:lnTo>
                <a:lnTo>
                  <a:pt x="68821" y="69456"/>
                </a:lnTo>
                <a:lnTo>
                  <a:pt x="65493" y="64795"/>
                </a:lnTo>
                <a:lnTo>
                  <a:pt x="64668" y="60972"/>
                </a:lnTo>
                <a:lnTo>
                  <a:pt x="64668" y="17716"/>
                </a:lnTo>
                <a:lnTo>
                  <a:pt x="68935" y="11709"/>
                </a:lnTo>
                <a:lnTo>
                  <a:pt x="74485" y="8737"/>
                </a:lnTo>
                <a:lnTo>
                  <a:pt x="85001" y="8788"/>
                </a:lnTo>
                <a:lnTo>
                  <a:pt x="87680" y="9969"/>
                </a:lnTo>
                <a:lnTo>
                  <a:pt x="91059" y="14731"/>
                </a:lnTo>
                <a:lnTo>
                  <a:pt x="91897" y="18478"/>
                </a:lnTo>
                <a:lnTo>
                  <a:pt x="91897" y="60972"/>
                </a:lnTo>
                <a:lnTo>
                  <a:pt x="91071" y="64795"/>
                </a:lnTo>
                <a:lnTo>
                  <a:pt x="87744" y="69456"/>
                </a:lnTo>
                <a:lnTo>
                  <a:pt x="85026" y="70624"/>
                </a:lnTo>
                <a:lnTo>
                  <a:pt x="81267" y="70624"/>
                </a:lnTo>
                <a:lnTo>
                  <a:pt x="81267" y="73596"/>
                </a:lnTo>
                <a:lnTo>
                  <a:pt x="115938" y="73596"/>
                </a:lnTo>
                <a:lnTo>
                  <a:pt x="115938" y="70624"/>
                </a:lnTo>
                <a:lnTo>
                  <a:pt x="112166" y="70624"/>
                </a:lnTo>
                <a:lnTo>
                  <a:pt x="109448" y="69456"/>
                </a:lnTo>
                <a:lnTo>
                  <a:pt x="106133" y="64795"/>
                </a:lnTo>
                <a:lnTo>
                  <a:pt x="105295" y="60972"/>
                </a:lnTo>
                <a:lnTo>
                  <a:pt x="105295" y="14643"/>
                </a:lnTo>
                <a:lnTo>
                  <a:pt x="103835" y="9321"/>
                </a:lnTo>
                <a:lnTo>
                  <a:pt x="100901" y="5626"/>
                </a:lnTo>
                <a:lnTo>
                  <a:pt x="97980" y="1930"/>
                </a:lnTo>
                <a:lnTo>
                  <a:pt x="93764" y="76"/>
                </a:lnTo>
                <a:lnTo>
                  <a:pt x="85730" y="174"/>
                </a:lnTo>
                <a:lnTo>
                  <a:pt x="74046" y="3861"/>
                </a:lnTo>
                <a:lnTo>
                  <a:pt x="63398" y="12877"/>
                </a:lnTo>
                <a:lnTo>
                  <a:pt x="62712" y="10248"/>
                </a:lnTo>
                <a:lnTo>
                  <a:pt x="60350" y="6184"/>
                </a:lnTo>
                <a:lnTo>
                  <a:pt x="57429" y="2108"/>
                </a:lnTo>
                <a:lnTo>
                  <a:pt x="53251" y="76"/>
                </a:lnTo>
                <a:lnTo>
                  <a:pt x="46752" y="103"/>
                </a:lnTo>
                <a:lnTo>
                  <a:pt x="34881" y="3289"/>
                </a:lnTo>
                <a:lnTo>
                  <a:pt x="24041" y="11760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820"/>
                </a:lnTo>
                <a:lnTo>
                  <a:pt x="9931" y="13893"/>
                </a:lnTo>
                <a:lnTo>
                  <a:pt x="10642" y="1709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6667768" y="5733557"/>
            <a:ext cx="117895" cy="47240"/>
          </a:xfrm>
          <a:custGeom>
            <a:avLst/>
            <a:gdLst/>
            <a:ahLst/>
            <a:cxnLst/>
            <a:rect l="l" t="t" r="r" b="b"/>
            <a:pathLst>
              <a:path w="75158" h="73659">
                <a:moveTo>
                  <a:pt x="24041" y="53682"/>
                </a:moveTo>
                <a:lnTo>
                  <a:pt x="24041" y="0"/>
                </a:lnTo>
                <a:lnTo>
                  <a:pt x="0" y="0"/>
                </a:lnTo>
                <a:lnTo>
                  <a:pt x="0" y="2971"/>
                </a:lnTo>
                <a:lnTo>
                  <a:pt x="3771" y="2971"/>
                </a:lnTo>
                <a:lnTo>
                  <a:pt x="6489" y="3898"/>
                </a:lnTo>
                <a:lnTo>
                  <a:pt x="9817" y="7620"/>
                </a:lnTo>
                <a:lnTo>
                  <a:pt x="10642" y="10668"/>
                </a:lnTo>
                <a:lnTo>
                  <a:pt x="10642" y="56883"/>
                </a:lnTo>
                <a:lnTo>
                  <a:pt x="12153" y="62966"/>
                </a:lnTo>
                <a:lnTo>
                  <a:pt x="15189" y="67195"/>
                </a:lnTo>
                <a:lnTo>
                  <a:pt x="18211" y="71412"/>
                </a:lnTo>
                <a:lnTo>
                  <a:pt x="22555" y="73520"/>
                </a:lnTo>
                <a:lnTo>
                  <a:pt x="29559" y="73490"/>
                </a:lnTo>
                <a:lnTo>
                  <a:pt x="41641" y="70075"/>
                </a:lnTo>
                <a:lnTo>
                  <a:pt x="51803" y="61010"/>
                </a:lnTo>
                <a:lnTo>
                  <a:pt x="51803" y="73660"/>
                </a:lnTo>
                <a:lnTo>
                  <a:pt x="63474" y="69938"/>
                </a:lnTo>
                <a:lnTo>
                  <a:pt x="75158" y="66217"/>
                </a:lnTo>
                <a:lnTo>
                  <a:pt x="75158" y="63246"/>
                </a:lnTo>
                <a:lnTo>
                  <a:pt x="70891" y="63500"/>
                </a:lnTo>
                <a:lnTo>
                  <a:pt x="68059" y="62992"/>
                </a:lnTo>
                <a:lnTo>
                  <a:pt x="65227" y="60515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71"/>
                </a:lnTo>
                <a:lnTo>
                  <a:pt x="44259" y="2971"/>
                </a:lnTo>
                <a:lnTo>
                  <a:pt x="46977" y="3784"/>
                </a:lnTo>
                <a:lnTo>
                  <a:pt x="50291" y="7061"/>
                </a:lnTo>
                <a:lnTo>
                  <a:pt x="51130" y="9728"/>
                </a:lnTo>
                <a:lnTo>
                  <a:pt x="51130" y="54673"/>
                </a:lnTo>
                <a:lnTo>
                  <a:pt x="46062" y="60642"/>
                </a:lnTo>
                <a:lnTo>
                  <a:pt x="40665" y="63614"/>
                </a:lnTo>
                <a:lnTo>
                  <a:pt x="31140" y="63614"/>
                </a:lnTo>
                <a:lnTo>
                  <a:pt x="28384" y="62407"/>
                </a:lnTo>
                <a:lnTo>
                  <a:pt x="24904" y="57543"/>
                </a:lnTo>
                <a:lnTo>
                  <a:pt x="24041" y="53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6799930" y="5732189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6883623" y="5722097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3"/>
                </a:lnTo>
                <a:lnTo>
                  <a:pt x="12572" y="86994"/>
                </a:lnTo>
                <a:lnTo>
                  <a:pt x="15049" y="89915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3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2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7017137" y="5711647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24041" y="43535"/>
                </a:moveTo>
                <a:lnTo>
                  <a:pt x="24041" y="0"/>
                </a:lnTo>
                <a:lnTo>
                  <a:pt x="11988" y="3492"/>
                </a:lnTo>
                <a:lnTo>
                  <a:pt x="0" y="6997"/>
                </a:lnTo>
                <a:lnTo>
                  <a:pt x="0" y="9969"/>
                </a:lnTo>
                <a:lnTo>
                  <a:pt x="4127" y="9525"/>
                </a:lnTo>
                <a:lnTo>
                  <a:pt x="6921" y="9969"/>
                </a:lnTo>
                <a:lnTo>
                  <a:pt x="9905" y="12649"/>
                </a:lnTo>
                <a:lnTo>
                  <a:pt x="10642" y="15379"/>
                </a:lnTo>
                <a:lnTo>
                  <a:pt x="10642" y="98602"/>
                </a:lnTo>
                <a:lnTo>
                  <a:pt x="12928" y="101282"/>
                </a:lnTo>
                <a:lnTo>
                  <a:pt x="16382" y="103466"/>
                </a:lnTo>
                <a:lnTo>
                  <a:pt x="20993" y="105143"/>
                </a:lnTo>
                <a:lnTo>
                  <a:pt x="24041" y="96812"/>
                </a:lnTo>
                <a:lnTo>
                  <a:pt x="24041" y="54889"/>
                </a:lnTo>
                <a:lnTo>
                  <a:pt x="25044" y="51193"/>
                </a:lnTo>
                <a:lnTo>
                  <a:pt x="27533" y="46951"/>
                </a:lnTo>
                <a:lnTo>
                  <a:pt x="30860" y="43688"/>
                </a:lnTo>
                <a:lnTo>
                  <a:pt x="34912" y="42049"/>
                </a:lnTo>
                <a:lnTo>
                  <a:pt x="44881" y="42049"/>
                </a:lnTo>
                <a:lnTo>
                  <a:pt x="49123" y="44869"/>
                </a:lnTo>
                <a:lnTo>
                  <a:pt x="52387" y="50533"/>
                </a:lnTo>
                <a:lnTo>
                  <a:pt x="55664" y="56184"/>
                </a:lnTo>
                <a:lnTo>
                  <a:pt x="57302" y="63474"/>
                </a:lnTo>
                <a:lnTo>
                  <a:pt x="57302" y="82524"/>
                </a:lnTo>
                <a:lnTo>
                  <a:pt x="55638" y="90106"/>
                </a:lnTo>
                <a:lnTo>
                  <a:pt x="52323" y="95135"/>
                </a:lnTo>
                <a:lnTo>
                  <a:pt x="51168" y="104371"/>
                </a:lnTo>
                <a:lnTo>
                  <a:pt x="61429" y="96735"/>
                </a:lnTo>
                <a:lnTo>
                  <a:pt x="64231" y="93314"/>
                </a:lnTo>
                <a:lnTo>
                  <a:pt x="69695" y="82092"/>
                </a:lnTo>
                <a:lnTo>
                  <a:pt x="71513" y="68605"/>
                </a:lnTo>
                <a:lnTo>
                  <a:pt x="71476" y="66361"/>
                </a:lnTo>
                <a:lnTo>
                  <a:pt x="69382" y="53073"/>
                </a:lnTo>
                <a:lnTo>
                  <a:pt x="64071" y="42303"/>
                </a:lnTo>
                <a:lnTo>
                  <a:pt x="59118" y="35483"/>
                </a:lnTo>
                <a:lnTo>
                  <a:pt x="52743" y="32067"/>
                </a:lnTo>
                <a:lnTo>
                  <a:pt x="37261" y="32067"/>
                </a:lnTo>
                <a:lnTo>
                  <a:pt x="30391" y="35763"/>
                </a:lnTo>
                <a:lnTo>
                  <a:pt x="24333" y="43167"/>
                </a:lnTo>
                <a:lnTo>
                  <a:pt x="24041" y="43535"/>
                </a:lnTo>
                <a:close/>
              </a:path>
              <a:path w="71513" h="107683">
                <a:moveTo>
                  <a:pt x="52323" y="95135"/>
                </a:moveTo>
                <a:lnTo>
                  <a:pt x="48996" y="100177"/>
                </a:lnTo>
                <a:lnTo>
                  <a:pt x="43980" y="102692"/>
                </a:lnTo>
                <a:lnTo>
                  <a:pt x="31927" y="102641"/>
                </a:lnTo>
                <a:lnTo>
                  <a:pt x="27508" y="100685"/>
                </a:lnTo>
                <a:lnTo>
                  <a:pt x="24041" y="96812"/>
                </a:lnTo>
                <a:lnTo>
                  <a:pt x="20993" y="105143"/>
                </a:lnTo>
                <a:lnTo>
                  <a:pt x="25603" y="106832"/>
                </a:lnTo>
                <a:lnTo>
                  <a:pt x="30416" y="107683"/>
                </a:lnTo>
                <a:lnTo>
                  <a:pt x="38542" y="107574"/>
                </a:lnTo>
                <a:lnTo>
                  <a:pt x="51168" y="104371"/>
                </a:lnTo>
                <a:lnTo>
                  <a:pt x="52323" y="951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7141921" y="5732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7311877" y="5732174"/>
            <a:ext cx="112177" cy="68433"/>
          </a:xfrm>
          <a:custGeom>
            <a:avLst/>
            <a:gdLst/>
            <a:ahLst/>
            <a:cxnLst/>
            <a:rect l="l" t="t" r="r" b="b"/>
            <a:pathLst>
              <a:path w="71513" h="106705">
                <a:moveTo>
                  <a:pt x="36766" y="103733"/>
                </a:moveTo>
                <a:lnTo>
                  <a:pt x="31254" y="103377"/>
                </a:lnTo>
                <a:lnTo>
                  <a:pt x="27762" y="102476"/>
                </a:lnTo>
                <a:lnTo>
                  <a:pt x="24777" y="99542"/>
                </a:lnTo>
                <a:lnTo>
                  <a:pt x="24041" y="96316"/>
                </a:lnTo>
                <a:lnTo>
                  <a:pt x="24041" y="22440"/>
                </a:lnTo>
                <a:lnTo>
                  <a:pt x="25082" y="18783"/>
                </a:lnTo>
                <a:lnTo>
                  <a:pt x="27686" y="14579"/>
                </a:lnTo>
                <a:lnTo>
                  <a:pt x="30962" y="11556"/>
                </a:lnTo>
                <a:lnTo>
                  <a:pt x="35001" y="10045"/>
                </a:lnTo>
                <a:lnTo>
                  <a:pt x="44970" y="10045"/>
                </a:lnTo>
                <a:lnTo>
                  <a:pt x="49174" y="12865"/>
                </a:lnTo>
                <a:lnTo>
                  <a:pt x="52425" y="18529"/>
                </a:lnTo>
                <a:lnTo>
                  <a:pt x="55676" y="24180"/>
                </a:lnTo>
                <a:lnTo>
                  <a:pt x="57302" y="31470"/>
                </a:lnTo>
                <a:lnTo>
                  <a:pt x="57302" y="49479"/>
                </a:lnTo>
                <a:lnTo>
                  <a:pt x="55600" y="56794"/>
                </a:lnTo>
                <a:lnTo>
                  <a:pt x="52197" y="62356"/>
                </a:lnTo>
                <a:lnTo>
                  <a:pt x="48806" y="67906"/>
                </a:lnTo>
                <a:lnTo>
                  <a:pt x="44297" y="70688"/>
                </a:lnTo>
                <a:lnTo>
                  <a:pt x="32639" y="70586"/>
                </a:lnTo>
                <a:lnTo>
                  <a:pt x="27762" y="67119"/>
                </a:lnTo>
                <a:lnTo>
                  <a:pt x="28359" y="73634"/>
                </a:lnTo>
                <a:lnTo>
                  <a:pt x="33185" y="75679"/>
                </a:lnTo>
                <a:lnTo>
                  <a:pt x="39660" y="75661"/>
                </a:lnTo>
                <a:lnTo>
                  <a:pt x="52193" y="72546"/>
                </a:lnTo>
                <a:lnTo>
                  <a:pt x="62280" y="64071"/>
                </a:lnTo>
                <a:lnTo>
                  <a:pt x="65411" y="59496"/>
                </a:lnTo>
                <a:lnTo>
                  <a:pt x="69989" y="47954"/>
                </a:lnTo>
                <a:lnTo>
                  <a:pt x="71513" y="34226"/>
                </a:lnTo>
                <a:lnTo>
                  <a:pt x="71512" y="33887"/>
                </a:lnTo>
                <a:lnTo>
                  <a:pt x="69622" y="20421"/>
                </a:lnTo>
                <a:lnTo>
                  <a:pt x="64109" y="9626"/>
                </a:lnTo>
                <a:lnTo>
                  <a:pt x="59169" y="3251"/>
                </a:lnTo>
                <a:lnTo>
                  <a:pt x="52832" y="63"/>
                </a:lnTo>
                <a:lnTo>
                  <a:pt x="37312" y="63"/>
                </a:lnTo>
                <a:lnTo>
                  <a:pt x="30391" y="3644"/>
                </a:lnTo>
                <a:lnTo>
                  <a:pt x="24333" y="10782"/>
                </a:lnTo>
                <a:lnTo>
                  <a:pt x="24041" y="11087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9969"/>
                </a:lnTo>
                <a:lnTo>
                  <a:pt x="7112" y="10413"/>
                </a:lnTo>
                <a:lnTo>
                  <a:pt x="9931" y="13093"/>
                </a:lnTo>
                <a:lnTo>
                  <a:pt x="10642" y="16014"/>
                </a:lnTo>
                <a:lnTo>
                  <a:pt x="10642" y="96405"/>
                </a:lnTo>
                <a:lnTo>
                  <a:pt x="10020" y="99682"/>
                </a:lnTo>
                <a:lnTo>
                  <a:pt x="7543" y="102565"/>
                </a:lnTo>
                <a:lnTo>
                  <a:pt x="4610" y="103428"/>
                </a:lnTo>
                <a:lnTo>
                  <a:pt x="0" y="103733"/>
                </a:lnTo>
                <a:lnTo>
                  <a:pt x="0" y="106705"/>
                </a:lnTo>
                <a:lnTo>
                  <a:pt x="36766" y="106705"/>
                </a:lnTo>
                <a:lnTo>
                  <a:pt x="36766" y="103733"/>
                </a:lnTo>
                <a:close/>
              </a:path>
              <a:path w="71513" h="106705">
                <a:moveTo>
                  <a:pt x="24041" y="60274"/>
                </a:moveTo>
                <a:lnTo>
                  <a:pt x="24041" y="69570"/>
                </a:lnTo>
                <a:lnTo>
                  <a:pt x="28359" y="73634"/>
                </a:lnTo>
                <a:lnTo>
                  <a:pt x="27762" y="67119"/>
                </a:lnTo>
                <a:lnTo>
                  <a:pt x="24041" y="60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7430347" y="5733557"/>
            <a:ext cx="117895" cy="47240"/>
          </a:xfrm>
          <a:custGeom>
            <a:avLst/>
            <a:gdLst/>
            <a:ahLst/>
            <a:cxnLst/>
            <a:rect l="l" t="t" r="r" b="b"/>
            <a:pathLst>
              <a:path w="75158" h="73659">
                <a:moveTo>
                  <a:pt x="24041" y="53682"/>
                </a:moveTo>
                <a:lnTo>
                  <a:pt x="24041" y="0"/>
                </a:lnTo>
                <a:lnTo>
                  <a:pt x="0" y="0"/>
                </a:lnTo>
                <a:lnTo>
                  <a:pt x="0" y="2971"/>
                </a:lnTo>
                <a:lnTo>
                  <a:pt x="3771" y="2971"/>
                </a:lnTo>
                <a:lnTo>
                  <a:pt x="6489" y="3898"/>
                </a:lnTo>
                <a:lnTo>
                  <a:pt x="9817" y="7620"/>
                </a:lnTo>
                <a:lnTo>
                  <a:pt x="10642" y="10668"/>
                </a:lnTo>
                <a:lnTo>
                  <a:pt x="10642" y="56883"/>
                </a:lnTo>
                <a:lnTo>
                  <a:pt x="12153" y="62966"/>
                </a:lnTo>
                <a:lnTo>
                  <a:pt x="15189" y="67195"/>
                </a:lnTo>
                <a:lnTo>
                  <a:pt x="18211" y="71412"/>
                </a:lnTo>
                <a:lnTo>
                  <a:pt x="22555" y="73520"/>
                </a:lnTo>
                <a:lnTo>
                  <a:pt x="29559" y="73490"/>
                </a:lnTo>
                <a:lnTo>
                  <a:pt x="41641" y="70075"/>
                </a:lnTo>
                <a:lnTo>
                  <a:pt x="51803" y="61010"/>
                </a:lnTo>
                <a:lnTo>
                  <a:pt x="51803" y="73660"/>
                </a:lnTo>
                <a:lnTo>
                  <a:pt x="63474" y="69938"/>
                </a:lnTo>
                <a:lnTo>
                  <a:pt x="75158" y="66217"/>
                </a:lnTo>
                <a:lnTo>
                  <a:pt x="75158" y="63246"/>
                </a:lnTo>
                <a:lnTo>
                  <a:pt x="70891" y="63500"/>
                </a:lnTo>
                <a:lnTo>
                  <a:pt x="68059" y="62992"/>
                </a:lnTo>
                <a:lnTo>
                  <a:pt x="65227" y="60515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71"/>
                </a:lnTo>
                <a:lnTo>
                  <a:pt x="44259" y="2971"/>
                </a:lnTo>
                <a:lnTo>
                  <a:pt x="46977" y="3784"/>
                </a:lnTo>
                <a:lnTo>
                  <a:pt x="50291" y="7061"/>
                </a:lnTo>
                <a:lnTo>
                  <a:pt x="51130" y="9728"/>
                </a:lnTo>
                <a:lnTo>
                  <a:pt x="51130" y="54673"/>
                </a:lnTo>
                <a:lnTo>
                  <a:pt x="46062" y="60642"/>
                </a:lnTo>
                <a:lnTo>
                  <a:pt x="40665" y="63614"/>
                </a:lnTo>
                <a:lnTo>
                  <a:pt x="31140" y="63614"/>
                </a:lnTo>
                <a:lnTo>
                  <a:pt x="28384" y="62407"/>
                </a:lnTo>
                <a:lnTo>
                  <a:pt x="24904" y="57543"/>
                </a:lnTo>
                <a:lnTo>
                  <a:pt x="24041" y="53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7556672" y="5711655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7622728" y="5711655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7688450" y="5732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7793141" y="5711647"/>
            <a:ext cx="112177" cy="69060"/>
          </a:xfrm>
          <a:custGeom>
            <a:avLst/>
            <a:gdLst/>
            <a:ahLst/>
            <a:cxnLst/>
            <a:rect l="l" t="t" r="r" b="b"/>
            <a:pathLst>
              <a:path w="71513" h="107683">
                <a:moveTo>
                  <a:pt x="71513" y="100241"/>
                </a:moveTo>
                <a:lnTo>
                  <a:pt x="71513" y="97256"/>
                </a:lnTo>
                <a:lnTo>
                  <a:pt x="67246" y="97955"/>
                </a:lnTo>
                <a:lnTo>
                  <a:pt x="64414" y="97675"/>
                </a:lnTo>
                <a:lnTo>
                  <a:pt x="61582" y="95199"/>
                </a:lnTo>
                <a:lnTo>
                  <a:pt x="60871" y="92392"/>
                </a:lnTo>
                <a:lnTo>
                  <a:pt x="60871" y="0"/>
                </a:lnTo>
                <a:lnTo>
                  <a:pt x="48818" y="3492"/>
                </a:lnTo>
                <a:lnTo>
                  <a:pt x="36842" y="6997"/>
                </a:lnTo>
                <a:lnTo>
                  <a:pt x="36842" y="9969"/>
                </a:lnTo>
                <a:lnTo>
                  <a:pt x="40957" y="9728"/>
                </a:lnTo>
                <a:lnTo>
                  <a:pt x="43764" y="10210"/>
                </a:lnTo>
                <a:lnTo>
                  <a:pt x="45250" y="11417"/>
                </a:lnTo>
                <a:lnTo>
                  <a:pt x="47485" y="15062"/>
                </a:lnTo>
                <a:lnTo>
                  <a:pt x="47485" y="38544"/>
                </a:lnTo>
                <a:lnTo>
                  <a:pt x="43167" y="34226"/>
                </a:lnTo>
                <a:lnTo>
                  <a:pt x="38125" y="32067"/>
                </a:lnTo>
                <a:lnTo>
                  <a:pt x="33566" y="37058"/>
                </a:lnTo>
                <a:lnTo>
                  <a:pt x="37630" y="37007"/>
                </a:lnTo>
                <a:lnTo>
                  <a:pt x="41160" y="38773"/>
                </a:lnTo>
                <a:lnTo>
                  <a:pt x="44132" y="42341"/>
                </a:lnTo>
                <a:lnTo>
                  <a:pt x="45872" y="45072"/>
                </a:lnTo>
                <a:lnTo>
                  <a:pt x="47155" y="49136"/>
                </a:lnTo>
                <a:lnTo>
                  <a:pt x="47485" y="52908"/>
                </a:lnTo>
                <a:lnTo>
                  <a:pt x="47485" y="92125"/>
                </a:lnTo>
                <a:lnTo>
                  <a:pt x="44411" y="95846"/>
                </a:lnTo>
                <a:lnTo>
                  <a:pt x="40144" y="97701"/>
                </a:lnTo>
                <a:lnTo>
                  <a:pt x="28676" y="97701"/>
                </a:lnTo>
                <a:lnTo>
                  <a:pt x="23774" y="94894"/>
                </a:lnTo>
                <a:lnTo>
                  <a:pt x="19951" y="89255"/>
                </a:lnTo>
                <a:lnTo>
                  <a:pt x="16128" y="83629"/>
                </a:lnTo>
                <a:lnTo>
                  <a:pt x="14223" y="76352"/>
                </a:lnTo>
                <a:lnTo>
                  <a:pt x="14223" y="57302"/>
                </a:lnTo>
                <a:lnTo>
                  <a:pt x="15836" y="49707"/>
                </a:lnTo>
                <a:lnTo>
                  <a:pt x="19049" y="44653"/>
                </a:lnTo>
                <a:lnTo>
                  <a:pt x="22275" y="39585"/>
                </a:lnTo>
                <a:lnTo>
                  <a:pt x="32172" y="32068"/>
                </a:lnTo>
                <a:lnTo>
                  <a:pt x="19962" y="35014"/>
                </a:lnTo>
                <a:lnTo>
                  <a:pt x="9563" y="43675"/>
                </a:lnTo>
                <a:lnTo>
                  <a:pt x="7191" y="46840"/>
                </a:lnTo>
                <a:lnTo>
                  <a:pt x="1797" y="58262"/>
                </a:lnTo>
                <a:lnTo>
                  <a:pt x="0" y="71361"/>
                </a:lnTo>
                <a:lnTo>
                  <a:pt x="38" y="73579"/>
                </a:lnTo>
                <a:lnTo>
                  <a:pt x="2249" y="86815"/>
                </a:lnTo>
                <a:lnTo>
                  <a:pt x="7861" y="97523"/>
                </a:lnTo>
                <a:lnTo>
                  <a:pt x="13093" y="104292"/>
                </a:lnTo>
                <a:lnTo>
                  <a:pt x="19799" y="107683"/>
                </a:lnTo>
                <a:lnTo>
                  <a:pt x="35725" y="107632"/>
                </a:lnTo>
                <a:lnTo>
                  <a:pt x="42227" y="104724"/>
                </a:lnTo>
                <a:lnTo>
                  <a:pt x="47485" y="98971"/>
                </a:lnTo>
                <a:lnTo>
                  <a:pt x="47485" y="107683"/>
                </a:lnTo>
                <a:lnTo>
                  <a:pt x="59537" y="103962"/>
                </a:lnTo>
                <a:lnTo>
                  <a:pt x="71513" y="100241"/>
                </a:lnTo>
                <a:close/>
              </a:path>
              <a:path w="71513" h="107683">
                <a:moveTo>
                  <a:pt x="22275" y="39585"/>
                </a:moveTo>
                <a:lnTo>
                  <a:pt x="27114" y="37058"/>
                </a:lnTo>
                <a:lnTo>
                  <a:pt x="33566" y="37058"/>
                </a:lnTo>
                <a:lnTo>
                  <a:pt x="38125" y="32067"/>
                </a:lnTo>
                <a:lnTo>
                  <a:pt x="32172" y="32068"/>
                </a:lnTo>
                <a:lnTo>
                  <a:pt x="22275" y="395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7984468" y="5761365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8099915" y="5733549"/>
            <a:ext cx="110304" cy="47346"/>
          </a:xfrm>
          <a:custGeom>
            <a:avLst/>
            <a:gdLst/>
            <a:ahLst/>
            <a:cxnLst/>
            <a:rect l="l" t="t" r="r" b="b"/>
            <a:pathLst>
              <a:path w="70319" h="73825">
                <a:moveTo>
                  <a:pt x="2882" y="3225"/>
                </a:moveTo>
                <a:lnTo>
                  <a:pt x="7416" y="6210"/>
                </a:lnTo>
                <a:lnTo>
                  <a:pt x="8877" y="8839"/>
                </a:lnTo>
                <a:lnTo>
                  <a:pt x="10566" y="12954"/>
                </a:lnTo>
                <a:lnTo>
                  <a:pt x="35051" y="73825"/>
                </a:lnTo>
                <a:lnTo>
                  <a:pt x="37807" y="73825"/>
                </a:lnTo>
                <a:lnTo>
                  <a:pt x="60350" y="15405"/>
                </a:lnTo>
                <a:lnTo>
                  <a:pt x="62382" y="10299"/>
                </a:lnTo>
                <a:lnTo>
                  <a:pt x="63982" y="7023"/>
                </a:lnTo>
                <a:lnTo>
                  <a:pt x="66319" y="4152"/>
                </a:lnTo>
                <a:lnTo>
                  <a:pt x="70319" y="2984"/>
                </a:lnTo>
                <a:lnTo>
                  <a:pt x="70319" y="0"/>
                </a:lnTo>
                <a:lnTo>
                  <a:pt x="49326" y="0"/>
                </a:lnTo>
                <a:lnTo>
                  <a:pt x="49326" y="2984"/>
                </a:lnTo>
                <a:lnTo>
                  <a:pt x="52806" y="3429"/>
                </a:lnTo>
                <a:lnTo>
                  <a:pt x="54902" y="4406"/>
                </a:lnTo>
                <a:lnTo>
                  <a:pt x="56337" y="7429"/>
                </a:lnTo>
                <a:lnTo>
                  <a:pt x="55956" y="10096"/>
                </a:lnTo>
                <a:lnTo>
                  <a:pt x="54470" y="13919"/>
                </a:lnTo>
                <a:lnTo>
                  <a:pt x="39877" y="52324"/>
                </a:lnTo>
                <a:lnTo>
                  <a:pt x="24206" y="12954"/>
                </a:lnTo>
                <a:lnTo>
                  <a:pt x="22758" y="9575"/>
                </a:lnTo>
                <a:lnTo>
                  <a:pt x="23304" y="5664"/>
                </a:lnTo>
                <a:lnTo>
                  <a:pt x="26314" y="3276"/>
                </a:lnTo>
                <a:lnTo>
                  <a:pt x="29781" y="2984"/>
                </a:lnTo>
                <a:lnTo>
                  <a:pt x="29781" y="0"/>
                </a:lnTo>
                <a:lnTo>
                  <a:pt x="0" y="0"/>
                </a:lnTo>
                <a:lnTo>
                  <a:pt x="0" y="2984"/>
                </a:lnTo>
                <a:lnTo>
                  <a:pt x="2882" y="322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8221890" y="5732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8327536" y="5732174"/>
            <a:ext cx="79845" cy="47199"/>
          </a:xfrm>
          <a:custGeom>
            <a:avLst/>
            <a:gdLst/>
            <a:ahLst/>
            <a:cxnLst/>
            <a:rect l="l" t="t" r="r" b="b"/>
            <a:pathLst>
              <a:path w="50901" h="73596">
                <a:moveTo>
                  <a:pt x="32245" y="70624"/>
                </a:moveTo>
                <a:lnTo>
                  <a:pt x="28994" y="69748"/>
                </a:lnTo>
                <a:lnTo>
                  <a:pt x="25031" y="66281"/>
                </a:lnTo>
                <a:lnTo>
                  <a:pt x="24041" y="63423"/>
                </a:lnTo>
                <a:lnTo>
                  <a:pt x="24041" y="21882"/>
                </a:lnTo>
                <a:lnTo>
                  <a:pt x="27063" y="14731"/>
                </a:lnTo>
                <a:lnTo>
                  <a:pt x="30391" y="11137"/>
                </a:lnTo>
                <a:lnTo>
                  <a:pt x="34747" y="11087"/>
                </a:lnTo>
                <a:lnTo>
                  <a:pt x="37414" y="12331"/>
                </a:lnTo>
                <a:lnTo>
                  <a:pt x="40728" y="15290"/>
                </a:lnTo>
                <a:lnTo>
                  <a:pt x="43281" y="16230"/>
                </a:lnTo>
                <a:lnTo>
                  <a:pt x="46507" y="16230"/>
                </a:lnTo>
                <a:lnTo>
                  <a:pt x="50342" y="13246"/>
                </a:lnTo>
                <a:lnTo>
                  <a:pt x="50901" y="9309"/>
                </a:lnTo>
                <a:lnTo>
                  <a:pt x="50901" y="6426"/>
                </a:lnTo>
                <a:lnTo>
                  <a:pt x="48412" y="2527"/>
                </a:lnTo>
                <a:lnTo>
                  <a:pt x="44450" y="76"/>
                </a:lnTo>
                <a:lnTo>
                  <a:pt x="35026" y="126"/>
                </a:lnTo>
                <a:lnTo>
                  <a:pt x="29197" y="4762"/>
                </a:lnTo>
                <a:lnTo>
                  <a:pt x="24041" y="13995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3"/>
                </a:lnTo>
                <a:lnTo>
                  <a:pt x="4267" y="10172"/>
                </a:lnTo>
                <a:lnTo>
                  <a:pt x="7112" y="10655"/>
                </a:lnTo>
                <a:lnTo>
                  <a:pt x="9931" y="13080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6766" y="73596"/>
                </a:lnTo>
                <a:lnTo>
                  <a:pt x="36766" y="70624"/>
                </a:lnTo>
                <a:lnTo>
                  <a:pt x="32245" y="706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8483604" y="5722097"/>
            <a:ext cx="64425" cy="58602"/>
          </a:xfrm>
          <a:custGeom>
            <a:avLst/>
            <a:gdLst/>
            <a:ahLst/>
            <a:cxnLst/>
            <a:rect l="l" t="t" r="r" b="b"/>
            <a:pathLst>
              <a:path w="41071" h="91376">
                <a:moveTo>
                  <a:pt x="8928" y="23964"/>
                </a:moveTo>
                <a:lnTo>
                  <a:pt x="8928" y="80302"/>
                </a:lnTo>
                <a:lnTo>
                  <a:pt x="10147" y="84073"/>
                </a:lnTo>
                <a:lnTo>
                  <a:pt x="12572" y="86994"/>
                </a:lnTo>
                <a:lnTo>
                  <a:pt x="15049" y="89915"/>
                </a:lnTo>
                <a:lnTo>
                  <a:pt x="18224" y="91376"/>
                </a:lnTo>
                <a:lnTo>
                  <a:pt x="25869" y="91376"/>
                </a:lnTo>
                <a:lnTo>
                  <a:pt x="29527" y="90220"/>
                </a:lnTo>
                <a:lnTo>
                  <a:pt x="33070" y="87883"/>
                </a:lnTo>
                <a:lnTo>
                  <a:pt x="36626" y="85559"/>
                </a:lnTo>
                <a:lnTo>
                  <a:pt x="39293" y="82588"/>
                </a:lnTo>
                <a:lnTo>
                  <a:pt x="41071" y="78968"/>
                </a:lnTo>
                <a:lnTo>
                  <a:pt x="37769" y="78524"/>
                </a:lnTo>
                <a:lnTo>
                  <a:pt x="34709" y="80683"/>
                </a:lnTo>
                <a:lnTo>
                  <a:pt x="31280" y="82016"/>
                </a:lnTo>
                <a:lnTo>
                  <a:pt x="27165" y="82016"/>
                </a:lnTo>
                <a:lnTo>
                  <a:pt x="24180" y="79819"/>
                </a:lnTo>
                <a:lnTo>
                  <a:pt x="22326" y="76314"/>
                </a:lnTo>
                <a:lnTo>
                  <a:pt x="22326" y="23964"/>
                </a:lnTo>
                <a:lnTo>
                  <a:pt x="37350" y="23964"/>
                </a:lnTo>
                <a:lnTo>
                  <a:pt x="37350" y="17856"/>
                </a:lnTo>
                <a:lnTo>
                  <a:pt x="22326" y="17856"/>
                </a:lnTo>
                <a:lnTo>
                  <a:pt x="22326" y="0"/>
                </a:lnTo>
                <a:lnTo>
                  <a:pt x="19786" y="0"/>
                </a:lnTo>
                <a:lnTo>
                  <a:pt x="17703" y="5511"/>
                </a:lnTo>
                <a:lnTo>
                  <a:pt x="15328" y="9702"/>
                </a:lnTo>
                <a:lnTo>
                  <a:pt x="12649" y="12572"/>
                </a:lnTo>
                <a:lnTo>
                  <a:pt x="9766" y="15608"/>
                </a:lnTo>
                <a:lnTo>
                  <a:pt x="5549" y="18427"/>
                </a:lnTo>
                <a:lnTo>
                  <a:pt x="0" y="21056"/>
                </a:lnTo>
                <a:lnTo>
                  <a:pt x="0" y="23964"/>
                </a:lnTo>
                <a:lnTo>
                  <a:pt x="8928" y="239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8547909" y="5711655"/>
            <a:ext cx="117895" cy="67716"/>
          </a:xfrm>
          <a:custGeom>
            <a:avLst/>
            <a:gdLst/>
            <a:ahLst/>
            <a:cxnLst/>
            <a:rect l="l" t="t" r="r" b="b"/>
            <a:pathLst>
              <a:path w="75158" h="105587">
                <a:moveTo>
                  <a:pt x="52984" y="32067"/>
                </a:moveTo>
                <a:lnTo>
                  <a:pt x="46372" y="32067"/>
                </a:lnTo>
                <a:lnTo>
                  <a:pt x="34415" y="35095"/>
                </a:lnTo>
                <a:lnTo>
                  <a:pt x="24041" y="44119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117" y="49707"/>
                </a:lnTo>
                <a:lnTo>
                  <a:pt x="28232" y="43751"/>
                </a:lnTo>
                <a:lnTo>
                  <a:pt x="33731" y="40779"/>
                </a:lnTo>
                <a:lnTo>
                  <a:pt x="44246" y="40779"/>
                </a:lnTo>
                <a:lnTo>
                  <a:pt x="46901" y="41948"/>
                </a:lnTo>
                <a:lnTo>
                  <a:pt x="50279" y="46659"/>
                </a:lnTo>
                <a:lnTo>
                  <a:pt x="51130" y="50368"/>
                </a:lnTo>
                <a:lnTo>
                  <a:pt x="51130" y="92963"/>
                </a:lnTo>
                <a:lnTo>
                  <a:pt x="50292" y="96786"/>
                </a:lnTo>
                <a:lnTo>
                  <a:pt x="46964" y="101447"/>
                </a:lnTo>
                <a:lnTo>
                  <a:pt x="44246" y="102615"/>
                </a:lnTo>
                <a:lnTo>
                  <a:pt x="40487" y="102615"/>
                </a:lnTo>
                <a:lnTo>
                  <a:pt x="40487" y="105587"/>
                </a:lnTo>
                <a:lnTo>
                  <a:pt x="75158" y="105587"/>
                </a:lnTo>
                <a:lnTo>
                  <a:pt x="75158" y="102615"/>
                </a:lnTo>
                <a:lnTo>
                  <a:pt x="71386" y="102615"/>
                </a:lnTo>
                <a:lnTo>
                  <a:pt x="68668" y="101447"/>
                </a:lnTo>
                <a:lnTo>
                  <a:pt x="65354" y="96786"/>
                </a:lnTo>
                <a:lnTo>
                  <a:pt x="64516" y="92963"/>
                </a:lnTo>
                <a:lnTo>
                  <a:pt x="64516" y="48221"/>
                </a:lnTo>
                <a:lnTo>
                  <a:pt x="63131" y="41808"/>
                </a:lnTo>
                <a:lnTo>
                  <a:pt x="60350" y="37909"/>
                </a:lnTo>
                <a:lnTo>
                  <a:pt x="57569" y="34010"/>
                </a:lnTo>
                <a:lnTo>
                  <a:pt x="52984" y="320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8671399" y="5732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8853862" y="5732189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8940584" y="5711655"/>
            <a:ext cx="54405" cy="67716"/>
          </a:xfrm>
          <a:custGeom>
            <a:avLst/>
            <a:gdLst/>
            <a:ahLst/>
            <a:cxnLst/>
            <a:rect l="l" t="t" r="r" b="b"/>
            <a:pathLst>
              <a:path w="34683" h="105587">
                <a:moveTo>
                  <a:pt x="34683" y="105587"/>
                </a:moveTo>
                <a:lnTo>
                  <a:pt x="34683" y="102615"/>
                </a:lnTo>
                <a:lnTo>
                  <a:pt x="30911" y="102615"/>
                </a:lnTo>
                <a:lnTo>
                  <a:pt x="28194" y="101447"/>
                </a:lnTo>
                <a:lnTo>
                  <a:pt x="24866" y="96786"/>
                </a:lnTo>
                <a:lnTo>
                  <a:pt x="24041" y="92963"/>
                </a:lnTo>
                <a:lnTo>
                  <a:pt x="24041" y="0"/>
                </a:lnTo>
                <a:lnTo>
                  <a:pt x="11976" y="3492"/>
                </a:lnTo>
                <a:lnTo>
                  <a:pt x="0" y="6984"/>
                </a:lnTo>
                <a:lnTo>
                  <a:pt x="0" y="9969"/>
                </a:lnTo>
                <a:lnTo>
                  <a:pt x="4114" y="9715"/>
                </a:lnTo>
                <a:lnTo>
                  <a:pt x="6921" y="10198"/>
                </a:lnTo>
                <a:lnTo>
                  <a:pt x="8407" y="11417"/>
                </a:lnTo>
                <a:lnTo>
                  <a:pt x="10642" y="15049"/>
                </a:lnTo>
                <a:lnTo>
                  <a:pt x="10642" y="92963"/>
                </a:lnTo>
                <a:lnTo>
                  <a:pt x="9829" y="96786"/>
                </a:lnTo>
                <a:lnTo>
                  <a:pt x="6502" y="101447"/>
                </a:lnTo>
                <a:lnTo>
                  <a:pt x="3771" y="102615"/>
                </a:lnTo>
                <a:lnTo>
                  <a:pt x="0" y="102615"/>
                </a:lnTo>
                <a:lnTo>
                  <a:pt x="0" y="105587"/>
                </a:lnTo>
                <a:lnTo>
                  <a:pt x="34683" y="10558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9006301" y="5732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9112045" y="5732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9214903" y="5733549"/>
            <a:ext cx="110304" cy="47346"/>
          </a:xfrm>
          <a:custGeom>
            <a:avLst/>
            <a:gdLst/>
            <a:ahLst/>
            <a:cxnLst/>
            <a:rect l="l" t="t" r="r" b="b"/>
            <a:pathLst>
              <a:path w="70319" h="73825">
                <a:moveTo>
                  <a:pt x="2882" y="3225"/>
                </a:moveTo>
                <a:lnTo>
                  <a:pt x="7416" y="6210"/>
                </a:lnTo>
                <a:lnTo>
                  <a:pt x="8877" y="8839"/>
                </a:lnTo>
                <a:lnTo>
                  <a:pt x="10566" y="12954"/>
                </a:lnTo>
                <a:lnTo>
                  <a:pt x="35051" y="73825"/>
                </a:lnTo>
                <a:lnTo>
                  <a:pt x="37807" y="73825"/>
                </a:lnTo>
                <a:lnTo>
                  <a:pt x="60350" y="15405"/>
                </a:lnTo>
                <a:lnTo>
                  <a:pt x="62382" y="10299"/>
                </a:lnTo>
                <a:lnTo>
                  <a:pt x="63982" y="7023"/>
                </a:lnTo>
                <a:lnTo>
                  <a:pt x="66319" y="4152"/>
                </a:lnTo>
                <a:lnTo>
                  <a:pt x="70319" y="2984"/>
                </a:lnTo>
                <a:lnTo>
                  <a:pt x="70319" y="0"/>
                </a:lnTo>
                <a:lnTo>
                  <a:pt x="49326" y="0"/>
                </a:lnTo>
                <a:lnTo>
                  <a:pt x="49326" y="2984"/>
                </a:lnTo>
                <a:lnTo>
                  <a:pt x="52806" y="3429"/>
                </a:lnTo>
                <a:lnTo>
                  <a:pt x="54902" y="4406"/>
                </a:lnTo>
                <a:lnTo>
                  <a:pt x="56337" y="7429"/>
                </a:lnTo>
                <a:lnTo>
                  <a:pt x="55956" y="10096"/>
                </a:lnTo>
                <a:lnTo>
                  <a:pt x="54470" y="13919"/>
                </a:lnTo>
                <a:lnTo>
                  <a:pt x="39877" y="52324"/>
                </a:lnTo>
                <a:lnTo>
                  <a:pt x="24206" y="12954"/>
                </a:lnTo>
                <a:lnTo>
                  <a:pt x="22758" y="9575"/>
                </a:lnTo>
                <a:lnTo>
                  <a:pt x="23304" y="5664"/>
                </a:lnTo>
                <a:lnTo>
                  <a:pt x="26314" y="3276"/>
                </a:lnTo>
                <a:lnTo>
                  <a:pt x="29781" y="2984"/>
                </a:lnTo>
                <a:lnTo>
                  <a:pt x="29781" y="0"/>
                </a:lnTo>
                <a:lnTo>
                  <a:pt x="0" y="0"/>
                </a:lnTo>
                <a:lnTo>
                  <a:pt x="0" y="2984"/>
                </a:lnTo>
                <a:lnTo>
                  <a:pt x="2882" y="322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9336880" y="5732221"/>
            <a:ext cx="94328" cy="48486"/>
          </a:xfrm>
          <a:custGeom>
            <a:avLst/>
            <a:gdLst/>
            <a:ahLst/>
            <a:cxnLst/>
            <a:rect l="l" t="t" r="r" b="b"/>
            <a:pathLst>
              <a:path w="60134" h="75603">
                <a:moveTo>
                  <a:pt x="41986" y="13944"/>
                </a:moveTo>
                <a:lnTo>
                  <a:pt x="43192" y="18186"/>
                </a:lnTo>
                <a:lnTo>
                  <a:pt x="43599" y="23444"/>
                </a:lnTo>
                <a:lnTo>
                  <a:pt x="12877" y="23444"/>
                </a:lnTo>
                <a:lnTo>
                  <a:pt x="13614" y="18783"/>
                </a:lnTo>
                <a:lnTo>
                  <a:pt x="14935" y="14935"/>
                </a:lnTo>
                <a:lnTo>
                  <a:pt x="14643" y="3670"/>
                </a:lnTo>
                <a:lnTo>
                  <a:pt x="8788" y="11010"/>
                </a:lnTo>
                <a:lnTo>
                  <a:pt x="6465" y="14277"/>
                </a:lnTo>
                <a:lnTo>
                  <a:pt x="1617" y="25639"/>
                </a:lnTo>
                <a:lnTo>
                  <a:pt x="0" y="39293"/>
                </a:lnTo>
                <a:lnTo>
                  <a:pt x="40" y="41542"/>
                </a:lnTo>
                <a:lnTo>
                  <a:pt x="2284" y="54755"/>
                </a:lnTo>
                <a:lnTo>
                  <a:pt x="7962" y="65455"/>
                </a:lnTo>
                <a:lnTo>
                  <a:pt x="13271" y="72224"/>
                </a:lnTo>
                <a:lnTo>
                  <a:pt x="20116" y="75603"/>
                </a:lnTo>
                <a:lnTo>
                  <a:pt x="35699" y="75603"/>
                </a:lnTo>
                <a:lnTo>
                  <a:pt x="42062" y="73431"/>
                </a:lnTo>
                <a:lnTo>
                  <a:pt x="47586" y="69062"/>
                </a:lnTo>
                <a:lnTo>
                  <a:pt x="53124" y="64693"/>
                </a:lnTo>
                <a:lnTo>
                  <a:pt x="57302" y="58572"/>
                </a:lnTo>
                <a:lnTo>
                  <a:pt x="60134" y="50685"/>
                </a:lnTo>
                <a:lnTo>
                  <a:pt x="57810" y="49339"/>
                </a:lnTo>
                <a:lnTo>
                  <a:pt x="54978" y="53949"/>
                </a:lnTo>
                <a:lnTo>
                  <a:pt x="51612" y="57327"/>
                </a:lnTo>
                <a:lnTo>
                  <a:pt x="47688" y="59461"/>
                </a:lnTo>
                <a:lnTo>
                  <a:pt x="43776" y="61595"/>
                </a:lnTo>
                <a:lnTo>
                  <a:pt x="39014" y="62661"/>
                </a:lnTo>
                <a:lnTo>
                  <a:pt x="26809" y="62661"/>
                </a:lnTo>
                <a:lnTo>
                  <a:pt x="21653" y="59918"/>
                </a:lnTo>
                <a:lnTo>
                  <a:pt x="17932" y="54432"/>
                </a:lnTo>
                <a:lnTo>
                  <a:pt x="14211" y="48958"/>
                </a:lnTo>
                <a:lnTo>
                  <a:pt x="12357" y="41325"/>
                </a:lnTo>
                <a:lnTo>
                  <a:pt x="12420" y="29476"/>
                </a:lnTo>
                <a:lnTo>
                  <a:pt x="60134" y="29476"/>
                </a:lnTo>
                <a:lnTo>
                  <a:pt x="60083" y="20840"/>
                </a:lnTo>
                <a:lnTo>
                  <a:pt x="57403" y="13792"/>
                </a:lnTo>
                <a:lnTo>
                  <a:pt x="52095" y="8343"/>
                </a:lnTo>
                <a:lnTo>
                  <a:pt x="46685" y="2781"/>
                </a:lnTo>
                <a:lnTo>
                  <a:pt x="39738" y="0"/>
                </a:lnTo>
                <a:lnTo>
                  <a:pt x="33972" y="4838"/>
                </a:lnTo>
                <a:lnTo>
                  <a:pt x="37477" y="6794"/>
                </a:lnTo>
                <a:lnTo>
                  <a:pt x="39954" y="10718"/>
                </a:lnTo>
                <a:lnTo>
                  <a:pt x="41986" y="13944"/>
                </a:lnTo>
                <a:close/>
              </a:path>
              <a:path w="60134" h="75603">
                <a:moveTo>
                  <a:pt x="31254" y="0"/>
                </a:moveTo>
                <a:lnTo>
                  <a:pt x="22136" y="0"/>
                </a:lnTo>
                <a:lnTo>
                  <a:pt x="14643" y="3670"/>
                </a:lnTo>
                <a:lnTo>
                  <a:pt x="14935" y="14935"/>
                </a:lnTo>
                <a:lnTo>
                  <a:pt x="16814" y="11912"/>
                </a:lnTo>
                <a:lnTo>
                  <a:pt x="19786" y="7200"/>
                </a:lnTo>
                <a:lnTo>
                  <a:pt x="23926" y="4838"/>
                </a:lnTo>
                <a:lnTo>
                  <a:pt x="33972" y="4838"/>
                </a:lnTo>
                <a:lnTo>
                  <a:pt x="39738" y="0"/>
                </a:lnTo>
                <a:lnTo>
                  <a:pt x="3125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9448839" y="5732189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9536833" y="5711647"/>
            <a:ext cx="64784" cy="69060"/>
          </a:xfrm>
          <a:custGeom>
            <a:avLst/>
            <a:gdLst/>
            <a:ahLst/>
            <a:cxnLst/>
            <a:rect l="l" t="t" r="r" b="b"/>
            <a:pathLst>
              <a:path w="41300" h="107683">
                <a:moveTo>
                  <a:pt x="41300" y="0"/>
                </a:moveTo>
                <a:lnTo>
                  <a:pt x="33426" y="0"/>
                </a:lnTo>
                <a:lnTo>
                  <a:pt x="0" y="107683"/>
                </a:lnTo>
                <a:lnTo>
                  <a:pt x="7874" y="107683"/>
                </a:lnTo>
                <a:lnTo>
                  <a:pt x="41300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9614685" y="5732221"/>
            <a:ext cx="94209" cy="48486"/>
          </a:xfrm>
          <a:custGeom>
            <a:avLst/>
            <a:gdLst/>
            <a:ahLst/>
            <a:cxnLst/>
            <a:rect l="l" t="t" r="r" b="b"/>
            <a:pathLst>
              <a:path w="60058" h="75603">
                <a:moveTo>
                  <a:pt x="20573" y="75603"/>
                </a:moveTo>
                <a:lnTo>
                  <a:pt x="36194" y="75603"/>
                </a:lnTo>
                <a:lnTo>
                  <a:pt x="42087" y="73431"/>
                </a:lnTo>
                <a:lnTo>
                  <a:pt x="47370" y="69088"/>
                </a:lnTo>
                <a:lnTo>
                  <a:pt x="52654" y="64744"/>
                </a:lnTo>
                <a:lnTo>
                  <a:pt x="56883" y="58610"/>
                </a:lnTo>
                <a:lnTo>
                  <a:pt x="60058" y="50673"/>
                </a:lnTo>
                <a:lnTo>
                  <a:pt x="57188" y="48933"/>
                </a:lnTo>
                <a:lnTo>
                  <a:pt x="54317" y="53517"/>
                </a:lnTo>
                <a:lnTo>
                  <a:pt x="50939" y="56921"/>
                </a:lnTo>
                <a:lnTo>
                  <a:pt x="47078" y="59194"/>
                </a:lnTo>
                <a:lnTo>
                  <a:pt x="43205" y="61455"/>
                </a:lnTo>
                <a:lnTo>
                  <a:pt x="38836" y="62572"/>
                </a:lnTo>
                <a:lnTo>
                  <a:pt x="27127" y="62572"/>
                </a:lnTo>
                <a:lnTo>
                  <a:pt x="21793" y="59893"/>
                </a:lnTo>
                <a:lnTo>
                  <a:pt x="17983" y="54508"/>
                </a:lnTo>
                <a:lnTo>
                  <a:pt x="14160" y="49123"/>
                </a:lnTo>
                <a:lnTo>
                  <a:pt x="12242" y="41643"/>
                </a:lnTo>
                <a:lnTo>
                  <a:pt x="12242" y="23431"/>
                </a:lnTo>
                <a:lnTo>
                  <a:pt x="13931" y="16713"/>
                </a:lnTo>
                <a:lnTo>
                  <a:pt x="17271" y="11899"/>
                </a:lnTo>
                <a:lnTo>
                  <a:pt x="20624" y="7086"/>
                </a:lnTo>
                <a:lnTo>
                  <a:pt x="25311" y="4686"/>
                </a:lnTo>
                <a:lnTo>
                  <a:pt x="34099" y="4686"/>
                </a:lnTo>
                <a:lnTo>
                  <a:pt x="37795" y="6997"/>
                </a:lnTo>
                <a:lnTo>
                  <a:pt x="40246" y="10845"/>
                </a:lnTo>
                <a:lnTo>
                  <a:pt x="40551" y="13944"/>
                </a:lnTo>
                <a:lnTo>
                  <a:pt x="40843" y="17056"/>
                </a:lnTo>
                <a:lnTo>
                  <a:pt x="43192" y="20904"/>
                </a:lnTo>
                <a:lnTo>
                  <a:pt x="46735" y="23215"/>
                </a:lnTo>
                <a:lnTo>
                  <a:pt x="51447" y="23215"/>
                </a:lnTo>
                <a:lnTo>
                  <a:pt x="55321" y="20180"/>
                </a:lnTo>
                <a:lnTo>
                  <a:pt x="55892" y="16370"/>
                </a:lnTo>
                <a:lnTo>
                  <a:pt x="55892" y="11798"/>
                </a:lnTo>
                <a:lnTo>
                  <a:pt x="53543" y="7937"/>
                </a:lnTo>
                <a:lnTo>
                  <a:pt x="48856" y="4762"/>
                </a:lnTo>
                <a:lnTo>
                  <a:pt x="44170" y="1587"/>
                </a:lnTo>
                <a:lnTo>
                  <a:pt x="38430" y="0"/>
                </a:lnTo>
                <a:lnTo>
                  <a:pt x="21958" y="0"/>
                </a:lnTo>
                <a:lnTo>
                  <a:pt x="14274" y="3530"/>
                </a:lnTo>
                <a:lnTo>
                  <a:pt x="8559" y="10604"/>
                </a:lnTo>
                <a:lnTo>
                  <a:pt x="6162" y="13988"/>
                </a:lnTo>
                <a:lnTo>
                  <a:pt x="1541" y="25290"/>
                </a:lnTo>
                <a:lnTo>
                  <a:pt x="0" y="39293"/>
                </a:lnTo>
                <a:lnTo>
                  <a:pt x="55" y="42022"/>
                </a:lnTo>
                <a:lnTo>
                  <a:pt x="2345" y="55379"/>
                </a:lnTo>
                <a:lnTo>
                  <a:pt x="8000" y="65811"/>
                </a:lnTo>
                <a:lnTo>
                  <a:pt x="13334" y="72339"/>
                </a:lnTo>
                <a:lnTo>
                  <a:pt x="20573" y="756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9713440" y="5733557"/>
            <a:ext cx="117895" cy="47240"/>
          </a:xfrm>
          <a:custGeom>
            <a:avLst/>
            <a:gdLst/>
            <a:ahLst/>
            <a:cxnLst/>
            <a:rect l="l" t="t" r="r" b="b"/>
            <a:pathLst>
              <a:path w="75158" h="73659">
                <a:moveTo>
                  <a:pt x="24041" y="53682"/>
                </a:moveTo>
                <a:lnTo>
                  <a:pt x="24041" y="0"/>
                </a:lnTo>
                <a:lnTo>
                  <a:pt x="0" y="0"/>
                </a:lnTo>
                <a:lnTo>
                  <a:pt x="0" y="2971"/>
                </a:lnTo>
                <a:lnTo>
                  <a:pt x="3771" y="2971"/>
                </a:lnTo>
                <a:lnTo>
                  <a:pt x="6489" y="3898"/>
                </a:lnTo>
                <a:lnTo>
                  <a:pt x="9817" y="7620"/>
                </a:lnTo>
                <a:lnTo>
                  <a:pt x="10642" y="10668"/>
                </a:lnTo>
                <a:lnTo>
                  <a:pt x="10642" y="56883"/>
                </a:lnTo>
                <a:lnTo>
                  <a:pt x="12153" y="62966"/>
                </a:lnTo>
                <a:lnTo>
                  <a:pt x="15189" y="67195"/>
                </a:lnTo>
                <a:lnTo>
                  <a:pt x="18211" y="71412"/>
                </a:lnTo>
                <a:lnTo>
                  <a:pt x="22555" y="73520"/>
                </a:lnTo>
                <a:lnTo>
                  <a:pt x="29559" y="73490"/>
                </a:lnTo>
                <a:lnTo>
                  <a:pt x="41641" y="70075"/>
                </a:lnTo>
                <a:lnTo>
                  <a:pt x="51803" y="61010"/>
                </a:lnTo>
                <a:lnTo>
                  <a:pt x="51803" y="73660"/>
                </a:lnTo>
                <a:lnTo>
                  <a:pt x="63474" y="69938"/>
                </a:lnTo>
                <a:lnTo>
                  <a:pt x="75158" y="66217"/>
                </a:lnTo>
                <a:lnTo>
                  <a:pt x="75158" y="63246"/>
                </a:lnTo>
                <a:lnTo>
                  <a:pt x="70891" y="63500"/>
                </a:lnTo>
                <a:lnTo>
                  <a:pt x="68059" y="62992"/>
                </a:lnTo>
                <a:lnTo>
                  <a:pt x="65227" y="60515"/>
                </a:lnTo>
                <a:lnTo>
                  <a:pt x="64528" y="57937"/>
                </a:lnTo>
                <a:lnTo>
                  <a:pt x="64528" y="0"/>
                </a:lnTo>
                <a:lnTo>
                  <a:pt x="40487" y="0"/>
                </a:lnTo>
                <a:lnTo>
                  <a:pt x="40487" y="2971"/>
                </a:lnTo>
                <a:lnTo>
                  <a:pt x="44259" y="2971"/>
                </a:lnTo>
                <a:lnTo>
                  <a:pt x="46977" y="3784"/>
                </a:lnTo>
                <a:lnTo>
                  <a:pt x="50291" y="7061"/>
                </a:lnTo>
                <a:lnTo>
                  <a:pt x="51130" y="9728"/>
                </a:lnTo>
                <a:lnTo>
                  <a:pt x="51130" y="54673"/>
                </a:lnTo>
                <a:lnTo>
                  <a:pt x="46062" y="60642"/>
                </a:lnTo>
                <a:lnTo>
                  <a:pt x="40665" y="63614"/>
                </a:lnTo>
                <a:lnTo>
                  <a:pt x="31140" y="63614"/>
                </a:lnTo>
                <a:lnTo>
                  <a:pt x="28384" y="62407"/>
                </a:lnTo>
                <a:lnTo>
                  <a:pt x="24904" y="57543"/>
                </a:lnTo>
                <a:lnTo>
                  <a:pt x="24041" y="53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9841616" y="5711549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29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5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6" y="8509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9921003" y="5711549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29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5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6" y="8509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10004333" y="5732189"/>
            <a:ext cx="71777" cy="48519"/>
          </a:xfrm>
          <a:custGeom>
            <a:avLst/>
            <a:gdLst/>
            <a:ahLst/>
            <a:cxnLst/>
            <a:rect l="l" t="t" r="r" b="b"/>
            <a:pathLst>
              <a:path w="45758" h="75653">
                <a:moveTo>
                  <a:pt x="15976" y="5689"/>
                </a:moveTo>
                <a:lnTo>
                  <a:pt x="18719" y="4737"/>
                </a:lnTo>
                <a:lnTo>
                  <a:pt x="25971" y="4737"/>
                </a:lnTo>
                <a:lnTo>
                  <a:pt x="29273" y="6489"/>
                </a:lnTo>
                <a:lnTo>
                  <a:pt x="32181" y="10020"/>
                </a:lnTo>
                <a:lnTo>
                  <a:pt x="35077" y="13538"/>
                </a:lnTo>
                <a:lnTo>
                  <a:pt x="36982" y="18046"/>
                </a:lnTo>
                <a:lnTo>
                  <a:pt x="37871" y="23558"/>
                </a:lnTo>
                <a:lnTo>
                  <a:pt x="40779" y="23558"/>
                </a:lnTo>
                <a:lnTo>
                  <a:pt x="40779" y="1308"/>
                </a:lnTo>
                <a:lnTo>
                  <a:pt x="36982" y="3060"/>
                </a:lnTo>
                <a:lnTo>
                  <a:pt x="34226" y="2578"/>
                </a:lnTo>
                <a:lnTo>
                  <a:pt x="30010" y="838"/>
                </a:lnTo>
                <a:lnTo>
                  <a:pt x="25400" y="0"/>
                </a:lnTo>
                <a:lnTo>
                  <a:pt x="14376" y="38"/>
                </a:lnTo>
                <a:lnTo>
                  <a:pt x="9486" y="1943"/>
                </a:lnTo>
                <a:lnTo>
                  <a:pt x="5689" y="5740"/>
                </a:lnTo>
                <a:lnTo>
                  <a:pt x="1892" y="9537"/>
                </a:lnTo>
                <a:lnTo>
                  <a:pt x="0" y="14427"/>
                </a:lnTo>
                <a:lnTo>
                  <a:pt x="0" y="25196"/>
                </a:lnTo>
                <a:lnTo>
                  <a:pt x="1409" y="29235"/>
                </a:lnTo>
                <a:lnTo>
                  <a:pt x="4241" y="32562"/>
                </a:lnTo>
                <a:lnTo>
                  <a:pt x="7112" y="35941"/>
                </a:lnTo>
                <a:lnTo>
                  <a:pt x="12217" y="39560"/>
                </a:lnTo>
                <a:lnTo>
                  <a:pt x="19570" y="43421"/>
                </a:lnTo>
                <a:lnTo>
                  <a:pt x="25120" y="46355"/>
                </a:lnTo>
                <a:lnTo>
                  <a:pt x="29095" y="49060"/>
                </a:lnTo>
                <a:lnTo>
                  <a:pt x="33909" y="54013"/>
                </a:lnTo>
                <a:lnTo>
                  <a:pt x="35115" y="56629"/>
                </a:lnTo>
                <a:lnTo>
                  <a:pt x="35115" y="62979"/>
                </a:lnTo>
                <a:lnTo>
                  <a:pt x="34036" y="65786"/>
                </a:lnTo>
                <a:lnTo>
                  <a:pt x="29718" y="69811"/>
                </a:lnTo>
                <a:lnTo>
                  <a:pt x="26733" y="70815"/>
                </a:lnTo>
                <a:lnTo>
                  <a:pt x="17856" y="70815"/>
                </a:lnTo>
                <a:lnTo>
                  <a:pt x="13462" y="68808"/>
                </a:lnTo>
                <a:lnTo>
                  <a:pt x="9740" y="64782"/>
                </a:lnTo>
                <a:lnTo>
                  <a:pt x="6019" y="60769"/>
                </a:lnTo>
                <a:lnTo>
                  <a:pt x="3759" y="55600"/>
                </a:lnTo>
                <a:lnTo>
                  <a:pt x="2971" y="49301"/>
                </a:lnTo>
                <a:lnTo>
                  <a:pt x="0" y="49301"/>
                </a:lnTo>
                <a:lnTo>
                  <a:pt x="0" y="74307"/>
                </a:lnTo>
                <a:lnTo>
                  <a:pt x="4114" y="72428"/>
                </a:lnTo>
                <a:lnTo>
                  <a:pt x="7137" y="72301"/>
                </a:lnTo>
                <a:lnTo>
                  <a:pt x="12153" y="74536"/>
                </a:lnTo>
                <a:lnTo>
                  <a:pt x="17411" y="75653"/>
                </a:lnTo>
                <a:lnTo>
                  <a:pt x="29616" y="75653"/>
                </a:lnTo>
                <a:lnTo>
                  <a:pt x="35090" y="73672"/>
                </a:lnTo>
                <a:lnTo>
                  <a:pt x="39357" y="69735"/>
                </a:lnTo>
                <a:lnTo>
                  <a:pt x="43624" y="65786"/>
                </a:lnTo>
                <a:lnTo>
                  <a:pt x="45758" y="60718"/>
                </a:lnTo>
                <a:lnTo>
                  <a:pt x="45758" y="49504"/>
                </a:lnTo>
                <a:lnTo>
                  <a:pt x="44348" y="45262"/>
                </a:lnTo>
                <a:lnTo>
                  <a:pt x="41516" y="41795"/>
                </a:lnTo>
                <a:lnTo>
                  <a:pt x="38646" y="38315"/>
                </a:lnTo>
                <a:lnTo>
                  <a:pt x="33553" y="34645"/>
                </a:lnTo>
                <a:lnTo>
                  <a:pt x="26263" y="30772"/>
                </a:lnTo>
                <a:lnTo>
                  <a:pt x="20853" y="27901"/>
                </a:lnTo>
                <a:lnTo>
                  <a:pt x="16979" y="25298"/>
                </a:lnTo>
                <a:lnTo>
                  <a:pt x="14655" y="22961"/>
                </a:lnTo>
                <a:lnTo>
                  <a:pt x="11087" y="18097"/>
                </a:lnTo>
                <a:lnTo>
                  <a:pt x="11087" y="12153"/>
                </a:lnTo>
                <a:lnTo>
                  <a:pt x="12065" y="9512"/>
                </a:lnTo>
                <a:lnTo>
                  <a:pt x="15976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10161916" y="5761365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60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100" y="20716"/>
                </a:lnTo>
                <a:lnTo>
                  <a:pt x="20660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72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60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10282498" y="5711549"/>
            <a:ext cx="86957" cy="67822"/>
          </a:xfrm>
          <a:custGeom>
            <a:avLst/>
            <a:gdLst/>
            <a:ahLst/>
            <a:cxnLst/>
            <a:rect l="l" t="t" r="r" b="b"/>
            <a:pathLst>
              <a:path w="55435" h="105752">
                <a:moveTo>
                  <a:pt x="39065" y="0"/>
                </a:moveTo>
                <a:lnTo>
                  <a:pt x="30683" y="0"/>
                </a:lnTo>
                <a:lnTo>
                  <a:pt x="24130" y="3035"/>
                </a:lnTo>
                <a:lnTo>
                  <a:pt x="19418" y="9080"/>
                </a:lnTo>
                <a:lnTo>
                  <a:pt x="19026" y="9596"/>
                </a:lnTo>
                <a:lnTo>
                  <a:pt x="14016" y="20266"/>
                </a:lnTo>
                <a:lnTo>
                  <a:pt x="12344" y="34239"/>
                </a:lnTo>
                <a:lnTo>
                  <a:pt x="12344" y="34683"/>
                </a:lnTo>
                <a:lnTo>
                  <a:pt x="0" y="34683"/>
                </a:lnTo>
                <a:lnTo>
                  <a:pt x="0" y="40411"/>
                </a:lnTo>
                <a:lnTo>
                  <a:pt x="12344" y="40411"/>
                </a:lnTo>
                <a:lnTo>
                  <a:pt x="12344" y="95084"/>
                </a:lnTo>
                <a:lnTo>
                  <a:pt x="11518" y="98120"/>
                </a:lnTo>
                <a:lnTo>
                  <a:pt x="8191" y="101841"/>
                </a:lnTo>
                <a:lnTo>
                  <a:pt x="5473" y="102768"/>
                </a:lnTo>
                <a:lnTo>
                  <a:pt x="1701" y="102768"/>
                </a:lnTo>
                <a:lnTo>
                  <a:pt x="1701" y="105752"/>
                </a:lnTo>
                <a:lnTo>
                  <a:pt x="38468" y="105752"/>
                </a:lnTo>
                <a:lnTo>
                  <a:pt x="38468" y="102768"/>
                </a:lnTo>
                <a:lnTo>
                  <a:pt x="33947" y="102768"/>
                </a:lnTo>
                <a:lnTo>
                  <a:pt x="30708" y="101904"/>
                </a:lnTo>
                <a:lnTo>
                  <a:pt x="26733" y="98425"/>
                </a:lnTo>
                <a:lnTo>
                  <a:pt x="25742" y="95580"/>
                </a:lnTo>
                <a:lnTo>
                  <a:pt x="25742" y="40411"/>
                </a:lnTo>
                <a:lnTo>
                  <a:pt x="44348" y="40411"/>
                </a:lnTo>
                <a:lnTo>
                  <a:pt x="44348" y="34683"/>
                </a:lnTo>
                <a:lnTo>
                  <a:pt x="25742" y="34683"/>
                </a:lnTo>
                <a:lnTo>
                  <a:pt x="25742" y="12776"/>
                </a:lnTo>
                <a:lnTo>
                  <a:pt x="26403" y="9537"/>
                </a:lnTo>
                <a:lnTo>
                  <a:pt x="27711" y="7480"/>
                </a:lnTo>
                <a:lnTo>
                  <a:pt x="31102" y="4394"/>
                </a:lnTo>
                <a:lnTo>
                  <a:pt x="35318" y="4394"/>
                </a:lnTo>
                <a:lnTo>
                  <a:pt x="38176" y="6032"/>
                </a:lnTo>
                <a:lnTo>
                  <a:pt x="40767" y="8509"/>
                </a:lnTo>
                <a:lnTo>
                  <a:pt x="42494" y="11887"/>
                </a:lnTo>
                <a:lnTo>
                  <a:pt x="45123" y="14439"/>
                </a:lnTo>
                <a:lnTo>
                  <a:pt x="47967" y="16154"/>
                </a:lnTo>
                <a:lnTo>
                  <a:pt x="51244" y="16154"/>
                </a:lnTo>
                <a:lnTo>
                  <a:pt x="54902" y="13360"/>
                </a:lnTo>
                <a:lnTo>
                  <a:pt x="55435" y="9677"/>
                </a:lnTo>
                <a:lnTo>
                  <a:pt x="55435" y="6654"/>
                </a:lnTo>
                <a:lnTo>
                  <a:pt x="53987" y="4279"/>
                </a:lnTo>
                <a:lnTo>
                  <a:pt x="51079" y="2578"/>
                </a:lnTo>
                <a:lnTo>
                  <a:pt x="48183" y="863"/>
                </a:lnTo>
                <a:lnTo>
                  <a:pt x="44170" y="0"/>
                </a:lnTo>
                <a:lnTo>
                  <a:pt x="3906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1358991" y="5873943"/>
            <a:ext cx="105763" cy="68246"/>
          </a:xfrm>
          <a:custGeom>
            <a:avLst/>
            <a:gdLst/>
            <a:ahLst/>
            <a:cxnLst/>
            <a:rect l="l" t="t" r="r" b="b"/>
            <a:pathLst>
              <a:path w="67424" h="106413">
                <a:moveTo>
                  <a:pt x="13017" y="92163"/>
                </a:moveTo>
                <a:lnTo>
                  <a:pt x="10795" y="89700"/>
                </a:lnTo>
                <a:lnTo>
                  <a:pt x="7810" y="101765"/>
                </a:lnTo>
                <a:lnTo>
                  <a:pt x="13017" y="104863"/>
                </a:lnTo>
                <a:lnTo>
                  <a:pt x="19392" y="106413"/>
                </a:lnTo>
                <a:lnTo>
                  <a:pt x="26936" y="106413"/>
                </a:lnTo>
                <a:lnTo>
                  <a:pt x="31017" y="106276"/>
                </a:lnTo>
                <a:lnTo>
                  <a:pt x="43690" y="103865"/>
                </a:lnTo>
                <a:lnTo>
                  <a:pt x="55067" y="98450"/>
                </a:lnTo>
                <a:lnTo>
                  <a:pt x="63296" y="93141"/>
                </a:lnTo>
                <a:lnTo>
                  <a:pt x="67424" y="87096"/>
                </a:lnTo>
                <a:lnTo>
                  <a:pt x="67424" y="74587"/>
                </a:lnTo>
                <a:lnTo>
                  <a:pt x="65519" y="70307"/>
                </a:lnTo>
                <a:lnTo>
                  <a:pt x="61722" y="67462"/>
                </a:lnTo>
                <a:lnTo>
                  <a:pt x="57937" y="64604"/>
                </a:lnTo>
                <a:lnTo>
                  <a:pt x="52095" y="63055"/>
                </a:lnTo>
                <a:lnTo>
                  <a:pt x="44208" y="62801"/>
                </a:lnTo>
                <a:lnTo>
                  <a:pt x="30810" y="62433"/>
                </a:lnTo>
                <a:lnTo>
                  <a:pt x="26390" y="62280"/>
                </a:lnTo>
                <a:lnTo>
                  <a:pt x="23215" y="61874"/>
                </a:lnTo>
                <a:lnTo>
                  <a:pt x="21285" y="61201"/>
                </a:lnTo>
                <a:lnTo>
                  <a:pt x="18376" y="58115"/>
                </a:lnTo>
                <a:lnTo>
                  <a:pt x="18834" y="74117"/>
                </a:lnTo>
                <a:lnTo>
                  <a:pt x="22047" y="74866"/>
                </a:lnTo>
                <a:lnTo>
                  <a:pt x="25996" y="75311"/>
                </a:lnTo>
                <a:lnTo>
                  <a:pt x="30657" y="75463"/>
                </a:lnTo>
                <a:lnTo>
                  <a:pt x="44056" y="75831"/>
                </a:lnTo>
                <a:lnTo>
                  <a:pt x="51739" y="76073"/>
                </a:lnTo>
                <a:lnTo>
                  <a:pt x="56667" y="76606"/>
                </a:lnTo>
                <a:lnTo>
                  <a:pt x="58826" y="77431"/>
                </a:lnTo>
                <a:lnTo>
                  <a:pt x="62064" y="79997"/>
                </a:lnTo>
                <a:lnTo>
                  <a:pt x="62064" y="86741"/>
                </a:lnTo>
                <a:lnTo>
                  <a:pt x="59334" y="90182"/>
                </a:lnTo>
                <a:lnTo>
                  <a:pt x="53873" y="92976"/>
                </a:lnTo>
                <a:lnTo>
                  <a:pt x="48425" y="95783"/>
                </a:lnTo>
                <a:lnTo>
                  <a:pt x="41744" y="97180"/>
                </a:lnTo>
                <a:lnTo>
                  <a:pt x="27406" y="97180"/>
                </a:lnTo>
                <a:lnTo>
                  <a:pt x="21958" y="96177"/>
                </a:lnTo>
                <a:lnTo>
                  <a:pt x="17487" y="94170"/>
                </a:lnTo>
                <a:lnTo>
                  <a:pt x="13017" y="92163"/>
                </a:lnTo>
                <a:close/>
              </a:path>
              <a:path w="67424" h="106413">
                <a:moveTo>
                  <a:pt x="9105" y="38900"/>
                </a:moveTo>
                <a:lnTo>
                  <a:pt x="13919" y="43307"/>
                </a:lnTo>
                <a:lnTo>
                  <a:pt x="15748" y="44945"/>
                </a:lnTo>
                <a:lnTo>
                  <a:pt x="19939" y="47409"/>
                </a:lnTo>
                <a:lnTo>
                  <a:pt x="16573" y="50380"/>
                </a:lnTo>
                <a:lnTo>
                  <a:pt x="13627" y="53505"/>
                </a:lnTo>
                <a:lnTo>
                  <a:pt x="11125" y="56781"/>
                </a:lnTo>
                <a:lnTo>
                  <a:pt x="8623" y="60058"/>
                </a:lnTo>
                <a:lnTo>
                  <a:pt x="7366" y="63779"/>
                </a:lnTo>
                <a:lnTo>
                  <a:pt x="7366" y="67449"/>
                </a:lnTo>
                <a:lnTo>
                  <a:pt x="9309" y="70243"/>
                </a:lnTo>
                <a:lnTo>
                  <a:pt x="13169" y="72186"/>
                </a:lnTo>
                <a:lnTo>
                  <a:pt x="14592" y="72847"/>
                </a:lnTo>
                <a:lnTo>
                  <a:pt x="9728" y="77266"/>
                </a:lnTo>
                <a:lnTo>
                  <a:pt x="6083" y="80924"/>
                </a:lnTo>
                <a:lnTo>
                  <a:pt x="3644" y="83832"/>
                </a:lnTo>
                <a:lnTo>
                  <a:pt x="1219" y="86728"/>
                </a:lnTo>
                <a:lnTo>
                  <a:pt x="0" y="90335"/>
                </a:lnTo>
                <a:lnTo>
                  <a:pt x="0" y="94856"/>
                </a:lnTo>
                <a:lnTo>
                  <a:pt x="2603" y="98666"/>
                </a:lnTo>
                <a:lnTo>
                  <a:pt x="7810" y="101765"/>
                </a:lnTo>
                <a:lnTo>
                  <a:pt x="10795" y="89700"/>
                </a:lnTo>
                <a:lnTo>
                  <a:pt x="10795" y="86766"/>
                </a:lnTo>
                <a:lnTo>
                  <a:pt x="11658" y="83312"/>
                </a:lnTo>
                <a:lnTo>
                  <a:pt x="13398" y="80556"/>
                </a:lnTo>
                <a:lnTo>
                  <a:pt x="15138" y="77800"/>
                </a:lnTo>
                <a:lnTo>
                  <a:pt x="18834" y="74117"/>
                </a:lnTo>
                <a:lnTo>
                  <a:pt x="18376" y="58115"/>
                </a:lnTo>
                <a:lnTo>
                  <a:pt x="18948" y="55892"/>
                </a:lnTo>
                <a:lnTo>
                  <a:pt x="21234" y="52311"/>
                </a:lnTo>
                <a:lnTo>
                  <a:pt x="24257" y="48895"/>
                </a:lnTo>
                <a:lnTo>
                  <a:pt x="26885" y="49631"/>
                </a:lnTo>
                <a:lnTo>
                  <a:pt x="29692" y="50012"/>
                </a:lnTo>
                <a:lnTo>
                  <a:pt x="32664" y="50012"/>
                </a:lnTo>
                <a:lnTo>
                  <a:pt x="34747" y="45910"/>
                </a:lnTo>
                <a:lnTo>
                  <a:pt x="30137" y="45910"/>
                </a:lnTo>
                <a:lnTo>
                  <a:pt x="26416" y="43446"/>
                </a:lnTo>
                <a:lnTo>
                  <a:pt x="23736" y="38506"/>
                </a:lnTo>
                <a:lnTo>
                  <a:pt x="21056" y="33578"/>
                </a:lnTo>
                <a:lnTo>
                  <a:pt x="19723" y="26720"/>
                </a:lnTo>
                <a:lnTo>
                  <a:pt x="19723" y="14262"/>
                </a:lnTo>
                <a:lnTo>
                  <a:pt x="20739" y="11163"/>
                </a:lnTo>
                <a:lnTo>
                  <a:pt x="22771" y="8636"/>
                </a:lnTo>
                <a:lnTo>
                  <a:pt x="27292" y="4838"/>
                </a:lnTo>
                <a:lnTo>
                  <a:pt x="34582" y="4838"/>
                </a:lnTo>
                <a:lnTo>
                  <a:pt x="38188" y="7429"/>
                </a:lnTo>
                <a:lnTo>
                  <a:pt x="41186" y="12611"/>
                </a:lnTo>
                <a:lnTo>
                  <a:pt x="44196" y="17805"/>
                </a:lnTo>
                <a:lnTo>
                  <a:pt x="45694" y="24015"/>
                </a:lnTo>
                <a:lnTo>
                  <a:pt x="45694" y="35864"/>
                </a:lnTo>
                <a:lnTo>
                  <a:pt x="44729" y="39471"/>
                </a:lnTo>
                <a:lnTo>
                  <a:pt x="42786" y="42049"/>
                </a:lnTo>
                <a:lnTo>
                  <a:pt x="40855" y="44627"/>
                </a:lnTo>
                <a:lnTo>
                  <a:pt x="40309" y="50012"/>
                </a:lnTo>
                <a:lnTo>
                  <a:pt x="46558" y="47802"/>
                </a:lnTo>
                <a:lnTo>
                  <a:pt x="51422" y="43383"/>
                </a:lnTo>
                <a:lnTo>
                  <a:pt x="56286" y="38976"/>
                </a:lnTo>
                <a:lnTo>
                  <a:pt x="58712" y="33286"/>
                </a:lnTo>
                <a:lnTo>
                  <a:pt x="58712" y="20142"/>
                </a:lnTo>
                <a:lnTo>
                  <a:pt x="57569" y="15062"/>
                </a:lnTo>
                <a:lnTo>
                  <a:pt x="55295" y="11087"/>
                </a:lnTo>
                <a:lnTo>
                  <a:pt x="67424" y="11087"/>
                </a:lnTo>
                <a:lnTo>
                  <a:pt x="67424" y="4991"/>
                </a:lnTo>
                <a:lnTo>
                  <a:pt x="53949" y="4991"/>
                </a:lnTo>
                <a:lnTo>
                  <a:pt x="50571" y="4470"/>
                </a:lnTo>
                <a:lnTo>
                  <a:pt x="47180" y="3124"/>
                </a:lnTo>
                <a:lnTo>
                  <a:pt x="43357" y="1041"/>
                </a:lnTo>
                <a:lnTo>
                  <a:pt x="38519" y="0"/>
                </a:lnTo>
                <a:lnTo>
                  <a:pt x="25031" y="0"/>
                </a:lnTo>
                <a:lnTo>
                  <a:pt x="18796" y="2463"/>
                </a:lnTo>
                <a:lnTo>
                  <a:pt x="13957" y="7366"/>
                </a:lnTo>
                <a:lnTo>
                  <a:pt x="9118" y="12280"/>
                </a:lnTo>
                <a:lnTo>
                  <a:pt x="6692" y="18580"/>
                </a:lnTo>
                <a:lnTo>
                  <a:pt x="6692" y="33210"/>
                </a:lnTo>
                <a:lnTo>
                  <a:pt x="9105" y="38900"/>
                </a:lnTo>
                <a:close/>
              </a:path>
              <a:path w="67424" h="106413">
                <a:moveTo>
                  <a:pt x="40309" y="50012"/>
                </a:moveTo>
                <a:lnTo>
                  <a:pt x="40855" y="44627"/>
                </a:lnTo>
                <a:lnTo>
                  <a:pt x="38176" y="45910"/>
                </a:lnTo>
                <a:lnTo>
                  <a:pt x="34747" y="45910"/>
                </a:lnTo>
                <a:lnTo>
                  <a:pt x="32664" y="50012"/>
                </a:lnTo>
                <a:lnTo>
                  <a:pt x="40309" y="5001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1478868" y="5903086"/>
            <a:ext cx="37253" cy="46971"/>
          </a:xfrm>
          <a:custGeom>
            <a:avLst/>
            <a:gdLst/>
            <a:ahLst/>
            <a:cxnLst/>
            <a:rect l="l" t="t" r="r" b="b"/>
            <a:pathLst>
              <a:path w="23749" h="73240">
                <a:moveTo>
                  <a:pt x="20655" y="27798"/>
                </a:moveTo>
                <a:lnTo>
                  <a:pt x="23748" y="21817"/>
                </a:lnTo>
                <a:lnTo>
                  <a:pt x="20053" y="14794"/>
                </a:lnTo>
                <a:lnTo>
                  <a:pt x="18536" y="11501"/>
                </a:lnTo>
                <a:lnTo>
                  <a:pt x="15520" y="0"/>
                </a:lnTo>
                <a:lnTo>
                  <a:pt x="10098" y="20716"/>
                </a:lnTo>
                <a:lnTo>
                  <a:pt x="20655" y="27798"/>
                </a:lnTo>
                <a:close/>
              </a:path>
              <a:path w="23749" h="73240">
                <a:moveTo>
                  <a:pt x="47809" y="27139"/>
                </a:moveTo>
                <a:lnTo>
                  <a:pt x="58013" y="19150"/>
                </a:lnTo>
                <a:lnTo>
                  <a:pt x="60590" y="15756"/>
                </a:lnTo>
                <a:lnTo>
                  <a:pt x="65715" y="4445"/>
                </a:lnTo>
                <a:lnTo>
                  <a:pt x="67424" y="-9132"/>
                </a:lnTo>
                <a:lnTo>
                  <a:pt x="67353" y="-11855"/>
                </a:lnTo>
                <a:lnTo>
                  <a:pt x="64635" y="-24788"/>
                </a:lnTo>
                <a:lnTo>
                  <a:pt x="57975" y="-35281"/>
                </a:lnTo>
                <a:lnTo>
                  <a:pt x="46769" y="-43075"/>
                </a:lnTo>
                <a:lnTo>
                  <a:pt x="33718" y="-45441"/>
                </a:lnTo>
                <a:lnTo>
                  <a:pt x="32322" y="-45416"/>
                </a:lnTo>
                <a:lnTo>
                  <a:pt x="19667" y="-42410"/>
                </a:lnTo>
                <a:lnTo>
                  <a:pt x="9448" y="-34392"/>
                </a:lnTo>
                <a:lnTo>
                  <a:pt x="6811" y="-30913"/>
                </a:lnTo>
                <a:lnTo>
                  <a:pt x="1702" y="-19593"/>
                </a:lnTo>
                <a:lnTo>
                  <a:pt x="0" y="-6008"/>
                </a:lnTo>
                <a:lnTo>
                  <a:pt x="65" y="-3394"/>
                </a:lnTo>
                <a:lnTo>
                  <a:pt x="2772" y="9543"/>
                </a:lnTo>
                <a:lnTo>
                  <a:pt x="9448" y="20039"/>
                </a:lnTo>
                <a:lnTo>
                  <a:pt x="15520" y="0"/>
                </a:lnTo>
                <a:lnTo>
                  <a:pt x="14516" y="-14491"/>
                </a:lnTo>
                <a:lnTo>
                  <a:pt x="14516" y="-22721"/>
                </a:lnTo>
                <a:lnTo>
                  <a:pt x="16052" y="-29134"/>
                </a:lnTo>
                <a:lnTo>
                  <a:pt x="19126" y="-33719"/>
                </a:lnTo>
                <a:lnTo>
                  <a:pt x="22199" y="-38317"/>
                </a:lnTo>
                <a:lnTo>
                  <a:pt x="26466" y="-40603"/>
                </a:lnTo>
                <a:lnTo>
                  <a:pt x="38519" y="-40603"/>
                </a:lnTo>
                <a:lnTo>
                  <a:pt x="43675" y="-37085"/>
                </a:lnTo>
                <a:lnTo>
                  <a:pt x="47370" y="-30036"/>
                </a:lnTo>
                <a:lnTo>
                  <a:pt x="48914" y="-26668"/>
                </a:lnTo>
                <a:lnTo>
                  <a:pt x="51910" y="-15148"/>
                </a:lnTo>
                <a:lnTo>
                  <a:pt x="52908" y="-648"/>
                </a:lnTo>
                <a:lnTo>
                  <a:pt x="52908" y="7542"/>
                </a:lnTo>
                <a:lnTo>
                  <a:pt x="51371" y="13918"/>
                </a:lnTo>
                <a:lnTo>
                  <a:pt x="48298" y="18477"/>
                </a:lnTo>
                <a:lnTo>
                  <a:pt x="45224" y="23036"/>
                </a:lnTo>
                <a:lnTo>
                  <a:pt x="40957" y="25322"/>
                </a:lnTo>
                <a:lnTo>
                  <a:pt x="28905" y="25322"/>
                </a:lnTo>
                <a:lnTo>
                  <a:pt x="23748" y="21817"/>
                </a:lnTo>
                <a:lnTo>
                  <a:pt x="20655" y="27798"/>
                </a:lnTo>
                <a:lnTo>
                  <a:pt x="33718" y="30161"/>
                </a:lnTo>
                <a:lnTo>
                  <a:pt x="35127" y="30136"/>
                </a:lnTo>
                <a:lnTo>
                  <a:pt x="47809" y="2713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1595951" y="5875286"/>
            <a:ext cx="162141" cy="47338"/>
          </a:xfrm>
          <a:custGeom>
            <a:avLst/>
            <a:gdLst/>
            <a:ahLst/>
            <a:cxnLst/>
            <a:rect l="l" t="t" r="r" b="b"/>
            <a:pathLst>
              <a:path w="103365" h="73812">
                <a:moveTo>
                  <a:pt x="4724" y="5689"/>
                </a:moveTo>
                <a:lnTo>
                  <a:pt x="6921" y="9270"/>
                </a:lnTo>
                <a:lnTo>
                  <a:pt x="8407" y="12941"/>
                </a:lnTo>
                <a:lnTo>
                  <a:pt x="31851" y="73812"/>
                </a:lnTo>
                <a:lnTo>
                  <a:pt x="34607" y="73812"/>
                </a:lnTo>
                <a:lnTo>
                  <a:pt x="53479" y="31076"/>
                </a:lnTo>
                <a:lnTo>
                  <a:pt x="70624" y="73812"/>
                </a:lnTo>
                <a:lnTo>
                  <a:pt x="73380" y="73812"/>
                </a:lnTo>
                <a:lnTo>
                  <a:pt x="95402" y="15392"/>
                </a:lnTo>
                <a:lnTo>
                  <a:pt x="97383" y="10490"/>
                </a:lnTo>
                <a:lnTo>
                  <a:pt x="98831" y="7302"/>
                </a:lnTo>
                <a:lnTo>
                  <a:pt x="100672" y="4368"/>
                </a:lnTo>
                <a:lnTo>
                  <a:pt x="103365" y="2971"/>
                </a:lnTo>
                <a:lnTo>
                  <a:pt x="103365" y="0"/>
                </a:lnTo>
                <a:lnTo>
                  <a:pt x="84315" y="0"/>
                </a:lnTo>
                <a:lnTo>
                  <a:pt x="84315" y="2971"/>
                </a:lnTo>
                <a:lnTo>
                  <a:pt x="87782" y="3416"/>
                </a:lnTo>
                <a:lnTo>
                  <a:pt x="89877" y="4394"/>
                </a:lnTo>
                <a:lnTo>
                  <a:pt x="91325" y="7416"/>
                </a:lnTo>
                <a:lnTo>
                  <a:pt x="90957" y="10083"/>
                </a:lnTo>
                <a:lnTo>
                  <a:pt x="89522" y="13906"/>
                </a:lnTo>
                <a:lnTo>
                  <a:pt x="75361" y="52082"/>
                </a:lnTo>
                <a:lnTo>
                  <a:pt x="59905" y="12941"/>
                </a:lnTo>
                <a:lnTo>
                  <a:pt x="58623" y="9613"/>
                </a:lnTo>
                <a:lnTo>
                  <a:pt x="58534" y="7213"/>
                </a:lnTo>
                <a:lnTo>
                  <a:pt x="60769" y="4229"/>
                </a:lnTo>
                <a:lnTo>
                  <a:pt x="63334" y="3314"/>
                </a:lnTo>
                <a:lnTo>
                  <a:pt x="67348" y="2971"/>
                </a:lnTo>
                <a:lnTo>
                  <a:pt x="67348" y="0"/>
                </a:lnTo>
                <a:lnTo>
                  <a:pt x="36385" y="0"/>
                </a:lnTo>
                <a:lnTo>
                  <a:pt x="36385" y="2971"/>
                </a:lnTo>
                <a:lnTo>
                  <a:pt x="38925" y="3213"/>
                </a:lnTo>
                <a:lnTo>
                  <a:pt x="41782" y="4724"/>
                </a:lnTo>
                <a:lnTo>
                  <a:pt x="44056" y="7708"/>
                </a:lnTo>
                <a:lnTo>
                  <a:pt x="45389" y="10934"/>
                </a:lnTo>
                <a:lnTo>
                  <a:pt x="50406" y="23431"/>
                </a:lnTo>
                <a:lnTo>
                  <a:pt x="37287" y="53365"/>
                </a:lnTo>
                <a:lnTo>
                  <a:pt x="21882" y="12941"/>
                </a:lnTo>
                <a:lnTo>
                  <a:pt x="20548" y="9563"/>
                </a:lnTo>
                <a:lnTo>
                  <a:pt x="21183" y="5651"/>
                </a:lnTo>
                <a:lnTo>
                  <a:pt x="24218" y="3263"/>
                </a:lnTo>
                <a:lnTo>
                  <a:pt x="27685" y="2971"/>
                </a:lnTo>
                <a:lnTo>
                  <a:pt x="27685" y="0"/>
                </a:lnTo>
                <a:lnTo>
                  <a:pt x="0" y="0"/>
                </a:lnTo>
                <a:lnTo>
                  <a:pt x="0" y="2971"/>
                </a:lnTo>
                <a:lnTo>
                  <a:pt x="4724" y="568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1767656" y="5873895"/>
            <a:ext cx="117895" cy="47199"/>
          </a:xfrm>
          <a:custGeom>
            <a:avLst/>
            <a:gdLst/>
            <a:ahLst/>
            <a:cxnLst/>
            <a:rect l="l" t="t" r="r" b="b"/>
            <a:pathLst>
              <a:path w="75158" h="73596">
                <a:moveTo>
                  <a:pt x="52984" y="76"/>
                </a:moveTo>
                <a:lnTo>
                  <a:pt x="46456" y="76"/>
                </a:lnTo>
                <a:lnTo>
                  <a:pt x="34451" y="3103"/>
                </a:lnTo>
                <a:lnTo>
                  <a:pt x="24041" y="12052"/>
                </a:lnTo>
                <a:lnTo>
                  <a:pt x="24041" y="0"/>
                </a:lnTo>
                <a:lnTo>
                  <a:pt x="11976" y="3721"/>
                </a:lnTo>
                <a:lnTo>
                  <a:pt x="0" y="7442"/>
                </a:lnTo>
                <a:lnTo>
                  <a:pt x="0" y="10414"/>
                </a:lnTo>
                <a:lnTo>
                  <a:pt x="4267" y="10172"/>
                </a:lnTo>
                <a:lnTo>
                  <a:pt x="7111" y="10655"/>
                </a:lnTo>
                <a:lnTo>
                  <a:pt x="9931" y="13081"/>
                </a:lnTo>
                <a:lnTo>
                  <a:pt x="10642" y="15684"/>
                </a:lnTo>
                <a:lnTo>
                  <a:pt x="10642" y="60972"/>
                </a:lnTo>
                <a:lnTo>
                  <a:pt x="9829" y="64795"/>
                </a:lnTo>
                <a:lnTo>
                  <a:pt x="6502" y="69456"/>
                </a:lnTo>
                <a:lnTo>
                  <a:pt x="3771" y="70624"/>
                </a:lnTo>
                <a:lnTo>
                  <a:pt x="0" y="70624"/>
                </a:lnTo>
                <a:lnTo>
                  <a:pt x="0" y="73596"/>
                </a:lnTo>
                <a:lnTo>
                  <a:pt x="34683" y="73596"/>
                </a:lnTo>
                <a:lnTo>
                  <a:pt x="34683" y="70624"/>
                </a:lnTo>
                <a:lnTo>
                  <a:pt x="30911" y="70624"/>
                </a:lnTo>
                <a:lnTo>
                  <a:pt x="28193" y="69456"/>
                </a:lnTo>
                <a:lnTo>
                  <a:pt x="24866" y="64795"/>
                </a:lnTo>
                <a:lnTo>
                  <a:pt x="24041" y="60972"/>
                </a:lnTo>
                <a:lnTo>
                  <a:pt x="24117" y="17716"/>
                </a:lnTo>
                <a:lnTo>
                  <a:pt x="28232" y="11760"/>
                </a:lnTo>
                <a:lnTo>
                  <a:pt x="33731" y="8788"/>
                </a:lnTo>
                <a:lnTo>
                  <a:pt x="44246" y="8788"/>
                </a:lnTo>
                <a:lnTo>
                  <a:pt x="46901" y="9956"/>
                </a:lnTo>
                <a:lnTo>
                  <a:pt x="50279" y="14668"/>
                </a:lnTo>
                <a:lnTo>
                  <a:pt x="51130" y="18376"/>
                </a:lnTo>
                <a:lnTo>
                  <a:pt x="51130" y="60972"/>
                </a:lnTo>
                <a:lnTo>
                  <a:pt x="50291" y="64795"/>
                </a:lnTo>
                <a:lnTo>
                  <a:pt x="46964" y="69456"/>
                </a:lnTo>
                <a:lnTo>
                  <a:pt x="44246" y="70624"/>
                </a:lnTo>
                <a:lnTo>
                  <a:pt x="40487" y="70624"/>
                </a:lnTo>
                <a:lnTo>
                  <a:pt x="40487" y="73596"/>
                </a:lnTo>
                <a:lnTo>
                  <a:pt x="75158" y="73596"/>
                </a:lnTo>
                <a:lnTo>
                  <a:pt x="75158" y="70624"/>
                </a:lnTo>
                <a:lnTo>
                  <a:pt x="71386" y="70624"/>
                </a:lnTo>
                <a:lnTo>
                  <a:pt x="68668" y="69456"/>
                </a:lnTo>
                <a:lnTo>
                  <a:pt x="65354" y="64795"/>
                </a:lnTo>
                <a:lnTo>
                  <a:pt x="64515" y="60972"/>
                </a:lnTo>
                <a:lnTo>
                  <a:pt x="64515" y="16230"/>
                </a:lnTo>
                <a:lnTo>
                  <a:pt x="63131" y="9817"/>
                </a:lnTo>
                <a:lnTo>
                  <a:pt x="60350" y="5918"/>
                </a:lnTo>
                <a:lnTo>
                  <a:pt x="57569" y="2019"/>
                </a:lnTo>
                <a:lnTo>
                  <a:pt x="52984" y="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1908072" y="5911262"/>
            <a:ext cx="27332" cy="11166"/>
          </a:xfrm>
          <a:custGeom>
            <a:avLst/>
            <a:gdLst/>
            <a:ahLst/>
            <a:cxnLst/>
            <a:rect l="l" t="t" r="r" b="b"/>
            <a:pathLst>
              <a:path w="17424" h="17411">
                <a:moveTo>
                  <a:pt x="8712" y="0"/>
                </a:moveTo>
                <a:lnTo>
                  <a:pt x="4216" y="838"/>
                </a:lnTo>
                <a:lnTo>
                  <a:pt x="850" y="4216"/>
                </a:lnTo>
                <a:lnTo>
                  <a:pt x="0" y="8712"/>
                </a:lnTo>
                <a:lnTo>
                  <a:pt x="850" y="13195"/>
                </a:lnTo>
                <a:lnTo>
                  <a:pt x="4216" y="16573"/>
                </a:lnTo>
                <a:lnTo>
                  <a:pt x="8712" y="17411"/>
                </a:lnTo>
                <a:lnTo>
                  <a:pt x="13208" y="16573"/>
                </a:lnTo>
                <a:lnTo>
                  <a:pt x="16573" y="13195"/>
                </a:lnTo>
                <a:lnTo>
                  <a:pt x="17424" y="8712"/>
                </a:lnTo>
                <a:lnTo>
                  <a:pt x="16573" y="4216"/>
                </a:lnTo>
                <a:lnTo>
                  <a:pt x="13208" y="838"/>
                </a:lnTo>
                <a:lnTo>
                  <a:pt x="871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8139" y="3148237"/>
            <a:ext cx="9702979" cy="2917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078139" y="1207311"/>
            <a:ext cx="9702979" cy="13253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120034" y="855230"/>
            <a:ext cx="9604546" cy="977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1120034" y="2931632"/>
            <a:ext cx="9604546" cy="977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246871" y="623944"/>
            <a:ext cx="9365487" cy="987842"/>
          </a:xfrm>
          <a:custGeom>
            <a:avLst/>
            <a:gdLst/>
            <a:ahLst/>
            <a:cxnLst/>
            <a:rect l="l" t="t" r="r" b="b"/>
            <a:pathLst>
              <a:path w="5970498" h="1264018">
                <a:moveTo>
                  <a:pt x="5970498" y="1264018"/>
                </a:moveTo>
                <a:lnTo>
                  <a:pt x="5970498" y="0"/>
                </a:lnTo>
                <a:lnTo>
                  <a:pt x="0" y="0"/>
                </a:lnTo>
                <a:lnTo>
                  <a:pt x="0" y="1264018"/>
                </a:lnTo>
                <a:lnTo>
                  <a:pt x="5970498" y="1264018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46871" y="801132"/>
            <a:ext cx="9365487" cy="810653"/>
          </a:xfrm>
          <a:custGeom>
            <a:avLst/>
            <a:gdLst/>
            <a:ahLst/>
            <a:cxnLst/>
            <a:rect l="l" t="t" r="r" b="b"/>
            <a:pathLst>
              <a:path w="5970498" h="1264018">
                <a:moveTo>
                  <a:pt x="5970498" y="1264018"/>
                </a:moveTo>
                <a:lnTo>
                  <a:pt x="0" y="1264018"/>
                </a:lnTo>
                <a:lnTo>
                  <a:pt x="0" y="0"/>
                </a:lnTo>
                <a:lnTo>
                  <a:pt x="5970498" y="0"/>
                </a:lnTo>
                <a:lnTo>
                  <a:pt x="5970498" y="1264018"/>
                </a:lnTo>
                <a:close/>
              </a:path>
            </a:pathLst>
          </a:custGeom>
          <a:ln w="1270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46871" y="1611793"/>
            <a:ext cx="9365487" cy="1701802"/>
          </a:xfrm>
          <a:custGeom>
            <a:avLst/>
            <a:gdLst/>
            <a:ahLst/>
            <a:cxnLst/>
            <a:rect l="l" t="t" r="r" b="b"/>
            <a:pathLst>
              <a:path w="5970498" h="2653550">
                <a:moveTo>
                  <a:pt x="5970498" y="2653550"/>
                </a:moveTo>
                <a:lnTo>
                  <a:pt x="5970498" y="0"/>
                </a:lnTo>
                <a:lnTo>
                  <a:pt x="0" y="0"/>
                </a:lnTo>
                <a:lnTo>
                  <a:pt x="0" y="2653550"/>
                </a:lnTo>
                <a:lnTo>
                  <a:pt x="5970498" y="265355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46871" y="1611793"/>
            <a:ext cx="9365487" cy="1701802"/>
          </a:xfrm>
          <a:custGeom>
            <a:avLst/>
            <a:gdLst/>
            <a:ahLst/>
            <a:cxnLst/>
            <a:rect l="l" t="t" r="r" b="b"/>
            <a:pathLst>
              <a:path w="5970498" h="2653550">
                <a:moveTo>
                  <a:pt x="5970498" y="2653550"/>
                </a:moveTo>
                <a:lnTo>
                  <a:pt x="0" y="2653550"/>
                </a:lnTo>
                <a:lnTo>
                  <a:pt x="0" y="0"/>
                </a:lnTo>
                <a:lnTo>
                  <a:pt x="5970498" y="0"/>
                </a:lnTo>
                <a:lnTo>
                  <a:pt x="5970498" y="2653550"/>
                </a:lnTo>
                <a:close/>
              </a:path>
            </a:pathLst>
          </a:custGeom>
          <a:ln w="1270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46871" y="3313594"/>
            <a:ext cx="9365487" cy="1098119"/>
          </a:xfrm>
          <a:custGeom>
            <a:avLst/>
            <a:gdLst/>
            <a:ahLst/>
            <a:cxnLst/>
            <a:rect l="l" t="t" r="r" b="b"/>
            <a:pathLst>
              <a:path w="5970498" h="1712252">
                <a:moveTo>
                  <a:pt x="5970498" y="1712252"/>
                </a:moveTo>
                <a:lnTo>
                  <a:pt x="5970498" y="0"/>
                </a:lnTo>
                <a:lnTo>
                  <a:pt x="0" y="0"/>
                </a:lnTo>
                <a:lnTo>
                  <a:pt x="0" y="1712252"/>
                </a:lnTo>
                <a:lnTo>
                  <a:pt x="5970498" y="1712252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6871" y="3313594"/>
            <a:ext cx="9365487" cy="1098119"/>
          </a:xfrm>
          <a:custGeom>
            <a:avLst/>
            <a:gdLst/>
            <a:ahLst/>
            <a:cxnLst/>
            <a:rect l="l" t="t" r="r" b="b"/>
            <a:pathLst>
              <a:path w="5970498" h="1712252">
                <a:moveTo>
                  <a:pt x="5970498" y="1712252"/>
                </a:moveTo>
                <a:lnTo>
                  <a:pt x="0" y="1712252"/>
                </a:lnTo>
                <a:lnTo>
                  <a:pt x="0" y="0"/>
                </a:lnTo>
                <a:lnTo>
                  <a:pt x="5970498" y="0"/>
                </a:lnTo>
                <a:lnTo>
                  <a:pt x="5970498" y="1712252"/>
                </a:lnTo>
                <a:close/>
              </a:path>
            </a:pathLst>
          </a:custGeom>
          <a:ln w="1270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46871" y="4411716"/>
            <a:ext cx="9365487" cy="1644307"/>
          </a:xfrm>
          <a:custGeom>
            <a:avLst/>
            <a:gdLst/>
            <a:ahLst/>
            <a:cxnLst/>
            <a:rect l="l" t="t" r="r" b="b"/>
            <a:pathLst>
              <a:path w="5970498" h="2563901">
                <a:moveTo>
                  <a:pt x="5970498" y="2563901"/>
                </a:moveTo>
                <a:lnTo>
                  <a:pt x="5970498" y="0"/>
                </a:lnTo>
                <a:lnTo>
                  <a:pt x="0" y="0"/>
                </a:lnTo>
                <a:lnTo>
                  <a:pt x="0" y="2563901"/>
                </a:lnTo>
                <a:lnTo>
                  <a:pt x="5970498" y="2563901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6871" y="4411716"/>
            <a:ext cx="9365487" cy="1644307"/>
          </a:xfrm>
          <a:custGeom>
            <a:avLst/>
            <a:gdLst/>
            <a:ahLst/>
            <a:cxnLst/>
            <a:rect l="l" t="t" r="r" b="b"/>
            <a:pathLst>
              <a:path w="5970498" h="2563901">
                <a:moveTo>
                  <a:pt x="5970498" y="2563901"/>
                </a:moveTo>
                <a:lnTo>
                  <a:pt x="0" y="2563901"/>
                </a:lnTo>
                <a:lnTo>
                  <a:pt x="0" y="0"/>
                </a:lnTo>
                <a:lnTo>
                  <a:pt x="5970498" y="0"/>
                </a:lnTo>
                <a:lnTo>
                  <a:pt x="5970498" y="2563901"/>
                </a:lnTo>
                <a:close/>
              </a:path>
            </a:pathLst>
          </a:custGeom>
          <a:ln w="1270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98254" y="2413210"/>
            <a:ext cx="4476933" cy="8463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31044" y="3847492"/>
            <a:ext cx="4411371" cy="512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97342" y="5195979"/>
            <a:ext cx="3678756" cy="667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74238" y="980254"/>
            <a:ext cx="79167" cy="32376"/>
          </a:xfrm>
          <a:custGeom>
            <a:avLst/>
            <a:gdLst/>
            <a:ahLst/>
            <a:cxnLst/>
            <a:rect l="l" t="t" r="r" b="b"/>
            <a:pathLst>
              <a:path w="50469" h="50482">
                <a:moveTo>
                  <a:pt x="25234" y="0"/>
                </a:moveTo>
                <a:lnTo>
                  <a:pt x="18186" y="0"/>
                </a:lnTo>
                <a:lnTo>
                  <a:pt x="12217" y="2438"/>
                </a:lnTo>
                <a:lnTo>
                  <a:pt x="7327" y="7340"/>
                </a:lnTo>
                <a:lnTo>
                  <a:pt x="2438" y="12217"/>
                </a:lnTo>
                <a:lnTo>
                  <a:pt x="0" y="18186"/>
                </a:lnTo>
                <a:lnTo>
                  <a:pt x="0" y="32283"/>
                </a:lnTo>
                <a:lnTo>
                  <a:pt x="2438" y="38252"/>
                </a:lnTo>
                <a:lnTo>
                  <a:pt x="7327" y="43141"/>
                </a:lnTo>
                <a:lnTo>
                  <a:pt x="12217" y="48031"/>
                </a:lnTo>
                <a:lnTo>
                  <a:pt x="18186" y="50482"/>
                </a:lnTo>
                <a:lnTo>
                  <a:pt x="32283" y="50482"/>
                </a:lnTo>
                <a:lnTo>
                  <a:pt x="38252" y="48031"/>
                </a:lnTo>
                <a:lnTo>
                  <a:pt x="43141" y="43141"/>
                </a:lnTo>
                <a:lnTo>
                  <a:pt x="48031" y="38252"/>
                </a:lnTo>
                <a:lnTo>
                  <a:pt x="50469" y="32283"/>
                </a:lnTo>
                <a:lnTo>
                  <a:pt x="50469" y="18186"/>
                </a:lnTo>
                <a:lnTo>
                  <a:pt x="48031" y="12217"/>
                </a:lnTo>
                <a:lnTo>
                  <a:pt x="43141" y="7340"/>
                </a:lnTo>
                <a:lnTo>
                  <a:pt x="38252" y="2438"/>
                </a:lnTo>
                <a:lnTo>
                  <a:pt x="32283" y="0"/>
                </a:lnTo>
                <a:lnTo>
                  <a:pt x="2523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22358" y="967654"/>
            <a:ext cx="146243" cy="60850"/>
          </a:xfrm>
          <a:custGeom>
            <a:avLst/>
            <a:gdLst/>
            <a:ahLst/>
            <a:cxnLst/>
            <a:rect l="l" t="t" r="r" b="b"/>
            <a:pathLst>
              <a:path w="93230" h="94881">
                <a:moveTo>
                  <a:pt x="5397" y="3733"/>
                </a:moveTo>
                <a:lnTo>
                  <a:pt x="8839" y="4927"/>
                </a:lnTo>
                <a:lnTo>
                  <a:pt x="11747" y="9067"/>
                </a:lnTo>
                <a:lnTo>
                  <a:pt x="12471" y="13779"/>
                </a:lnTo>
                <a:lnTo>
                  <a:pt x="12471" y="81102"/>
                </a:lnTo>
                <a:lnTo>
                  <a:pt x="11747" y="85813"/>
                </a:lnTo>
                <a:lnTo>
                  <a:pt x="8839" y="89954"/>
                </a:lnTo>
                <a:lnTo>
                  <a:pt x="5397" y="91160"/>
                </a:lnTo>
                <a:lnTo>
                  <a:pt x="0" y="91478"/>
                </a:lnTo>
                <a:lnTo>
                  <a:pt x="0" y="94881"/>
                </a:lnTo>
                <a:lnTo>
                  <a:pt x="19837" y="94881"/>
                </a:lnTo>
                <a:lnTo>
                  <a:pt x="28701" y="87388"/>
                </a:lnTo>
                <a:lnTo>
                  <a:pt x="27279" y="84251"/>
                </a:lnTo>
                <a:lnTo>
                  <a:pt x="19837" y="0"/>
                </a:lnTo>
                <a:lnTo>
                  <a:pt x="0" y="0"/>
                </a:lnTo>
                <a:lnTo>
                  <a:pt x="0" y="3416"/>
                </a:lnTo>
                <a:lnTo>
                  <a:pt x="5397" y="3733"/>
                </a:lnTo>
                <a:close/>
              </a:path>
              <a:path w="93230" h="94881">
                <a:moveTo>
                  <a:pt x="35598" y="94881"/>
                </a:moveTo>
                <a:lnTo>
                  <a:pt x="42807" y="94651"/>
                </a:lnTo>
                <a:lnTo>
                  <a:pt x="56506" y="92663"/>
                </a:lnTo>
                <a:lnTo>
                  <a:pt x="68234" y="88637"/>
                </a:lnTo>
                <a:lnTo>
                  <a:pt x="77990" y="82575"/>
                </a:lnTo>
                <a:lnTo>
                  <a:pt x="86201" y="73706"/>
                </a:lnTo>
                <a:lnTo>
                  <a:pt x="91474" y="62171"/>
                </a:lnTo>
                <a:lnTo>
                  <a:pt x="93230" y="48437"/>
                </a:lnTo>
                <a:lnTo>
                  <a:pt x="93228" y="47864"/>
                </a:lnTo>
                <a:lnTo>
                  <a:pt x="91498" y="34027"/>
                </a:lnTo>
                <a:lnTo>
                  <a:pt x="86548" y="22347"/>
                </a:lnTo>
                <a:lnTo>
                  <a:pt x="78371" y="12827"/>
                </a:lnTo>
                <a:lnTo>
                  <a:pt x="74683" y="9968"/>
                </a:lnTo>
                <a:lnTo>
                  <a:pt x="64144" y="4431"/>
                </a:lnTo>
                <a:lnTo>
                  <a:pt x="51616" y="1108"/>
                </a:lnTo>
                <a:lnTo>
                  <a:pt x="37096" y="0"/>
                </a:lnTo>
                <a:lnTo>
                  <a:pt x="19837" y="0"/>
                </a:lnTo>
                <a:lnTo>
                  <a:pt x="27279" y="84251"/>
                </a:lnTo>
                <a:lnTo>
                  <a:pt x="27279" y="10693"/>
                </a:lnTo>
                <a:lnTo>
                  <a:pt x="28816" y="7480"/>
                </a:lnTo>
                <a:lnTo>
                  <a:pt x="32029" y="5943"/>
                </a:lnTo>
                <a:lnTo>
                  <a:pt x="36969" y="5943"/>
                </a:lnTo>
                <a:lnTo>
                  <a:pt x="43458" y="6313"/>
                </a:lnTo>
                <a:lnTo>
                  <a:pt x="56070" y="9845"/>
                </a:lnTo>
                <a:lnTo>
                  <a:pt x="65938" y="17119"/>
                </a:lnTo>
                <a:lnTo>
                  <a:pt x="70093" y="22615"/>
                </a:lnTo>
                <a:lnTo>
                  <a:pt x="74759" y="34115"/>
                </a:lnTo>
                <a:lnTo>
                  <a:pt x="76314" y="48234"/>
                </a:lnTo>
                <a:lnTo>
                  <a:pt x="75882" y="55568"/>
                </a:lnTo>
                <a:lnTo>
                  <a:pt x="72431" y="68189"/>
                </a:lnTo>
                <a:lnTo>
                  <a:pt x="65531" y="78105"/>
                </a:lnTo>
                <a:lnTo>
                  <a:pt x="60763" y="82033"/>
                </a:lnTo>
                <a:lnTo>
                  <a:pt x="49448" y="87116"/>
                </a:lnTo>
                <a:lnTo>
                  <a:pt x="35458" y="88811"/>
                </a:lnTo>
                <a:lnTo>
                  <a:pt x="31838" y="88811"/>
                </a:lnTo>
                <a:lnTo>
                  <a:pt x="28701" y="87388"/>
                </a:lnTo>
                <a:lnTo>
                  <a:pt x="19837" y="94881"/>
                </a:lnTo>
                <a:lnTo>
                  <a:pt x="35598" y="948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83377" y="985287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3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5" y="10744"/>
                </a:lnTo>
                <a:lnTo>
                  <a:pt x="20345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3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93905" y="966342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66680" y="966342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39848" y="965560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96544" y="985241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06973" y="985287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6" y="82219"/>
                </a:lnTo>
                <a:lnTo>
                  <a:pt x="8928" y="70827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2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1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85885" y="966440"/>
            <a:ext cx="57892" cy="78614"/>
          </a:xfrm>
          <a:custGeom>
            <a:avLst/>
            <a:gdLst/>
            <a:ahLst/>
            <a:cxnLst/>
            <a:rect l="l" t="t" r="r" b="b"/>
            <a:pathLst>
              <a:path w="36906" h="122580">
                <a:moveTo>
                  <a:pt x="0" y="61252"/>
                </a:moveTo>
                <a:lnTo>
                  <a:pt x="872" y="71229"/>
                </a:lnTo>
                <a:lnTo>
                  <a:pt x="4207" y="83407"/>
                </a:lnTo>
                <a:lnTo>
                  <a:pt x="10033" y="95834"/>
                </a:lnTo>
                <a:lnTo>
                  <a:pt x="16575" y="105815"/>
                </a:lnTo>
                <a:lnTo>
                  <a:pt x="25131" y="115271"/>
                </a:lnTo>
                <a:lnTo>
                  <a:pt x="34798" y="122580"/>
                </a:lnTo>
                <a:lnTo>
                  <a:pt x="36906" y="119710"/>
                </a:lnTo>
                <a:lnTo>
                  <a:pt x="33953" y="117399"/>
                </a:lnTo>
                <a:lnTo>
                  <a:pt x="25360" y="108095"/>
                </a:lnTo>
                <a:lnTo>
                  <a:pt x="19138" y="96659"/>
                </a:lnTo>
                <a:lnTo>
                  <a:pt x="16256" y="87710"/>
                </a:lnTo>
                <a:lnTo>
                  <a:pt x="14071" y="75324"/>
                </a:lnTo>
                <a:lnTo>
                  <a:pt x="13309" y="61252"/>
                </a:lnTo>
                <a:lnTo>
                  <a:pt x="13759" y="49624"/>
                </a:lnTo>
                <a:lnTo>
                  <a:pt x="15656" y="36942"/>
                </a:lnTo>
                <a:lnTo>
                  <a:pt x="19037" y="25946"/>
                </a:lnTo>
                <a:lnTo>
                  <a:pt x="20653" y="22323"/>
                </a:lnTo>
                <a:lnTo>
                  <a:pt x="27592" y="11552"/>
                </a:lnTo>
                <a:lnTo>
                  <a:pt x="36906" y="2857"/>
                </a:lnTo>
                <a:lnTo>
                  <a:pt x="34798" y="0"/>
                </a:lnTo>
                <a:lnTo>
                  <a:pt x="26396" y="6198"/>
                </a:lnTo>
                <a:lnTo>
                  <a:pt x="17697" y="15375"/>
                </a:lnTo>
                <a:lnTo>
                  <a:pt x="10096" y="26708"/>
                </a:lnTo>
                <a:lnTo>
                  <a:pt x="5034" y="37073"/>
                </a:lnTo>
                <a:lnTo>
                  <a:pt x="1260" y="49284"/>
                </a:lnTo>
                <a:lnTo>
                  <a:pt x="0" y="6125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53319" y="968449"/>
            <a:ext cx="117258" cy="31496"/>
          </a:xfrm>
          <a:custGeom>
            <a:avLst/>
            <a:gdLst/>
            <a:ahLst/>
            <a:cxnLst/>
            <a:rect l="l" t="t" r="r" b="b"/>
            <a:pathLst>
              <a:path w="74752" h="49110">
                <a:moveTo>
                  <a:pt x="74752" y="24616"/>
                </a:moveTo>
                <a:lnTo>
                  <a:pt x="74752" y="16158"/>
                </a:lnTo>
                <a:lnTo>
                  <a:pt x="71488" y="9732"/>
                </a:lnTo>
                <a:lnTo>
                  <a:pt x="64998" y="5337"/>
                </a:lnTo>
                <a:lnTo>
                  <a:pt x="62267" y="3717"/>
                </a:lnTo>
                <a:lnTo>
                  <a:pt x="51070" y="0"/>
                </a:lnTo>
                <a:lnTo>
                  <a:pt x="43167" y="4829"/>
                </a:lnTo>
                <a:lnTo>
                  <a:pt x="48450" y="6519"/>
                </a:lnTo>
                <a:lnTo>
                  <a:pt x="52349" y="9884"/>
                </a:lnTo>
                <a:lnTo>
                  <a:pt x="56222" y="13250"/>
                </a:lnTo>
                <a:lnTo>
                  <a:pt x="58178" y="17822"/>
                </a:lnTo>
                <a:lnTo>
                  <a:pt x="58178" y="30509"/>
                </a:lnTo>
                <a:lnTo>
                  <a:pt x="56324" y="35741"/>
                </a:lnTo>
                <a:lnTo>
                  <a:pt x="56349" y="47870"/>
                </a:lnTo>
                <a:lnTo>
                  <a:pt x="60858" y="46028"/>
                </a:lnTo>
                <a:lnTo>
                  <a:pt x="64592" y="43577"/>
                </a:lnTo>
                <a:lnTo>
                  <a:pt x="71361" y="39031"/>
                </a:lnTo>
                <a:lnTo>
                  <a:pt x="74752" y="32706"/>
                </a:lnTo>
                <a:lnTo>
                  <a:pt x="74752" y="24616"/>
                </a:lnTo>
                <a:close/>
              </a:path>
              <a:path w="74752" h="49110">
                <a:moveTo>
                  <a:pt x="34353" y="89919"/>
                </a:moveTo>
                <a:lnTo>
                  <a:pt x="30911" y="89018"/>
                </a:lnTo>
                <a:lnTo>
                  <a:pt x="28003" y="86059"/>
                </a:lnTo>
                <a:lnTo>
                  <a:pt x="27279" y="82731"/>
                </a:lnTo>
                <a:lnTo>
                  <a:pt x="27279" y="50397"/>
                </a:lnTo>
                <a:lnTo>
                  <a:pt x="33896" y="50397"/>
                </a:lnTo>
                <a:lnTo>
                  <a:pt x="66497" y="93641"/>
                </a:lnTo>
                <a:lnTo>
                  <a:pt x="90233" y="93641"/>
                </a:lnTo>
                <a:lnTo>
                  <a:pt x="90233" y="90237"/>
                </a:lnTo>
                <a:lnTo>
                  <a:pt x="86817" y="90008"/>
                </a:lnTo>
                <a:lnTo>
                  <a:pt x="84213" y="89310"/>
                </a:lnTo>
                <a:lnTo>
                  <a:pt x="80619" y="86935"/>
                </a:lnTo>
                <a:lnTo>
                  <a:pt x="78092" y="84255"/>
                </a:lnTo>
                <a:lnTo>
                  <a:pt x="74815" y="80077"/>
                </a:lnTo>
                <a:lnTo>
                  <a:pt x="51079" y="49102"/>
                </a:lnTo>
                <a:lnTo>
                  <a:pt x="56349" y="47870"/>
                </a:lnTo>
                <a:lnTo>
                  <a:pt x="56324" y="35741"/>
                </a:lnTo>
                <a:lnTo>
                  <a:pt x="52654" y="39310"/>
                </a:lnTo>
                <a:lnTo>
                  <a:pt x="48958" y="42879"/>
                </a:lnTo>
                <a:lnTo>
                  <a:pt x="43573" y="44669"/>
                </a:lnTo>
                <a:lnTo>
                  <a:pt x="27279" y="44669"/>
                </a:lnTo>
                <a:lnTo>
                  <a:pt x="27279" y="9579"/>
                </a:lnTo>
                <a:lnTo>
                  <a:pt x="28803" y="6366"/>
                </a:lnTo>
                <a:lnTo>
                  <a:pt x="32029" y="4829"/>
                </a:lnTo>
                <a:lnTo>
                  <a:pt x="43167" y="4829"/>
                </a:lnTo>
                <a:lnTo>
                  <a:pt x="51070" y="0"/>
                </a:lnTo>
                <a:lnTo>
                  <a:pt x="36487" y="-1240"/>
                </a:lnTo>
                <a:lnTo>
                  <a:pt x="0" y="-1240"/>
                </a:lnTo>
                <a:lnTo>
                  <a:pt x="0" y="2175"/>
                </a:lnTo>
                <a:lnTo>
                  <a:pt x="5397" y="2543"/>
                </a:lnTo>
                <a:lnTo>
                  <a:pt x="8839" y="3750"/>
                </a:lnTo>
                <a:lnTo>
                  <a:pt x="11734" y="7890"/>
                </a:lnTo>
                <a:lnTo>
                  <a:pt x="12471" y="12589"/>
                </a:lnTo>
                <a:lnTo>
                  <a:pt x="12471" y="79823"/>
                </a:lnTo>
                <a:lnTo>
                  <a:pt x="11734" y="84509"/>
                </a:lnTo>
                <a:lnTo>
                  <a:pt x="8839" y="88637"/>
                </a:lnTo>
                <a:lnTo>
                  <a:pt x="5397" y="89869"/>
                </a:lnTo>
                <a:lnTo>
                  <a:pt x="0" y="90237"/>
                </a:lnTo>
                <a:lnTo>
                  <a:pt x="0" y="93641"/>
                </a:lnTo>
                <a:lnTo>
                  <a:pt x="39750" y="93641"/>
                </a:lnTo>
                <a:lnTo>
                  <a:pt x="39750" y="90237"/>
                </a:lnTo>
                <a:lnTo>
                  <a:pt x="34353" y="899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899169" y="98528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93733" y="985241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66434" y="985287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72241" y="986509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85137" y="985288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81313" y="966432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540182" y="966432"/>
            <a:ext cx="57892" cy="78614"/>
          </a:xfrm>
          <a:custGeom>
            <a:avLst/>
            <a:gdLst/>
            <a:ahLst/>
            <a:cxnLst/>
            <a:rect l="l" t="t" r="r" b="b"/>
            <a:pathLst>
              <a:path w="36906" h="122580">
                <a:moveTo>
                  <a:pt x="0" y="119722"/>
                </a:moveTo>
                <a:lnTo>
                  <a:pt x="10510" y="116390"/>
                </a:lnTo>
                <a:lnTo>
                  <a:pt x="19208" y="107213"/>
                </a:lnTo>
                <a:lnTo>
                  <a:pt x="26809" y="95884"/>
                </a:lnTo>
                <a:lnTo>
                  <a:pt x="31880" y="85503"/>
                </a:lnTo>
                <a:lnTo>
                  <a:pt x="35649" y="73292"/>
                </a:lnTo>
                <a:lnTo>
                  <a:pt x="36906" y="61328"/>
                </a:lnTo>
                <a:lnTo>
                  <a:pt x="36034" y="51353"/>
                </a:lnTo>
                <a:lnTo>
                  <a:pt x="32702" y="39174"/>
                </a:lnTo>
                <a:lnTo>
                  <a:pt x="26885" y="26746"/>
                </a:lnTo>
                <a:lnTo>
                  <a:pt x="20341" y="16764"/>
                </a:lnTo>
                <a:lnTo>
                  <a:pt x="11781" y="7309"/>
                </a:lnTo>
                <a:lnTo>
                  <a:pt x="2120" y="0"/>
                </a:lnTo>
                <a:lnTo>
                  <a:pt x="0" y="2870"/>
                </a:lnTo>
                <a:lnTo>
                  <a:pt x="2956" y="5181"/>
                </a:lnTo>
                <a:lnTo>
                  <a:pt x="11550" y="14484"/>
                </a:lnTo>
                <a:lnTo>
                  <a:pt x="17767" y="25920"/>
                </a:lnTo>
                <a:lnTo>
                  <a:pt x="20652" y="34871"/>
                </a:lnTo>
                <a:lnTo>
                  <a:pt x="22843" y="47256"/>
                </a:lnTo>
                <a:lnTo>
                  <a:pt x="23609" y="61328"/>
                </a:lnTo>
                <a:lnTo>
                  <a:pt x="23152" y="72942"/>
                </a:lnTo>
                <a:lnTo>
                  <a:pt x="21255" y="85629"/>
                </a:lnTo>
                <a:lnTo>
                  <a:pt x="17881" y="96621"/>
                </a:lnTo>
                <a:lnTo>
                  <a:pt x="16258" y="100262"/>
                </a:lnTo>
                <a:lnTo>
                  <a:pt x="9319" y="111032"/>
                </a:lnTo>
                <a:lnTo>
                  <a:pt x="0" y="11972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79615" y="967662"/>
            <a:ext cx="115882" cy="60850"/>
          </a:xfrm>
          <a:custGeom>
            <a:avLst/>
            <a:gdLst/>
            <a:ahLst/>
            <a:cxnLst/>
            <a:rect l="l" t="t" r="r" b="b"/>
            <a:pathLst>
              <a:path w="73875" h="94881">
                <a:moveTo>
                  <a:pt x="54472" y="52681"/>
                </a:moveTo>
                <a:lnTo>
                  <a:pt x="64490" y="48018"/>
                </a:lnTo>
                <a:lnTo>
                  <a:pt x="70738" y="43472"/>
                </a:lnTo>
                <a:lnTo>
                  <a:pt x="73875" y="36626"/>
                </a:lnTo>
                <a:lnTo>
                  <a:pt x="73875" y="18884"/>
                </a:lnTo>
                <a:lnTo>
                  <a:pt x="70408" y="12166"/>
                </a:lnTo>
                <a:lnTo>
                  <a:pt x="63512" y="7289"/>
                </a:lnTo>
                <a:lnTo>
                  <a:pt x="60330" y="5326"/>
                </a:lnTo>
                <a:lnTo>
                  <a:pt x="48988" y="1330"/>
                </a:lnTo>
                <a:lnTo>
                  <a:pt x="34709" y="0"/>
                </a:lnTo>
                <a:lnTo>
                  <a:pt x="35521" y="6070"/>
                </a:lnTo>
                <a:lnTo>
                  <a:pt x="42532" y="6159"/>
                </a:lnTo>
                <a:lnTo>
                  <a:pt x="47878" y="7975"/>
                </a:lnTo>
                <a:lnTo>
                  <a:pt x="51561" y="11518"/>
                </a:lnTo>
                <a:lnTo>
                  <a:pt x="55384" y="15163"/>
                </a:lnTo>
                <a:lnTo>
                  <a:pt x="57289" y="20485"/>
                </a:lnTo>
                <a:lnTo>
                  <a:pt x="57289" y="34442"/>
                </a:lnTo>
                <a:lnTo>
                  <a:pt x="55511" y="39725"/>
                </a:lnTo>
                <a:lnTo>
                  <a:pt x="51930" y="43345"/>
                </a:lnTo>
                <a:lnTo>
                  <a:pt x="48361" y="46951"/>
                </a:lnTo>
                <a:lnTo>
                  <a:pt x="43129" y="48768"/>
                </a:lnTo>
                <a:lnTo>
                  <a:pt x="27279" y="48768"/>
                </a:lnTo>
                <a:lnTo>
                  <a:pt x="27279" y="54838"/>
                </a:lnTo>
                <a:lnTo>
                  <a:pt x="40832" y="54732"/>
                </a:lnTo>
                <a:lnTo>
                  <a:pt x="54472" y="52681"/>
                </a:lnTo>
                <a:close/>
              </a:path>
              <a:path w="73875" h="94881">
                <a:moveTo>
                  <a:pt x="39763" y="91465"/>
                </a:moveTo>
                <a:lnTo>
                  <a:pt x="34353" y="91097"/>
                </a:lnTo>
                <a:lnTo>
                  <a:pt x="30911" y="90182"/>
                </a:lnTo>
                <a:lnTo>
                  <a:pt x="28016" y="87223"/>
                </a:lnTo>
                <a:lnTo>
                  <a:pt x="27279" y="83921"/>
                </a:lnTo>
                <a:lnTo>
                  <a:pt x="27279" y="10769"/>
                </a:lnTo>
                <a:lnTo>
                  <a:pt x="28854" y="7531"/>
                </a:lnTo>
                <a:lnTo>
                  <a:pt x="32130" y="6019"/>
                </a:lnTo>
                <a:lnTo>
                  <a:pt x="35521" y="6070"/>
                </a:lnTo>
                <a:lnTo>
                  <a:pt x="34709" y="0"/>
                </a:lnTo>
                <a:lnTo>
                  <a:pt x="0" y="0"/>
                </a:lnTo>
                <a:lnTo>
                  <a:pt x="0" y="3403"/>
                </a:lnTo>
                <a:lnTo>
                  <a:pt x="5397" y="3771"/>
                </a:lnTo>
                <a:lnTo>
                  <a:pt x="8839" y="4991"/>
                </a:lnTo>
                <a:lnTo>
                  <a:pt x="11747" y="9118"/>
                </a:lnTo>
                <a:lnTo>
                  <a:pt x="12484" y="13817"/>
                </a:lnTo>
                <a:lnTo>
                  <a:pt x="12484" y="81051"/>
                </a:lnTo>
                <a:lnTo>
                  <a:pt x="11747" y="85737"/>
                </a:lnTo>
                <a:lnTo>
                  <a:pt x="8839" y="89877"/>
                </a:lnTo>
                <a:lnTo>
                  <a:pt x="5397" y="91097"/>
                </a:lnTo>
                <a:lnTo>
                  <a:pt x="0" y="91465"/>
                </a:lnTo>
                <a:lnTo>
                  <a:pt x="0" y="94881"/>
                </a:lnTo>
                <a:lnTo>
                  <a:pt x="39763" y="94881"/>
                </a:lnTo>
                <a:lnTo>
                  <a:pt x="39763" y="914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804922" y="967662"/>
            <a:ext cx="115882" cy="60850"/>
          </a:xfrm>
          <a:custGeom>
            <a:avLst/>
            <a:gdLst/>
            <a:ahLst/>
            <a:cxnLst/>
            <a:rect l="l" t="t" r="r" b="b"/>
            <a:pathLst>
              <a:path w="73875" h="94881">
                <a:moveTo>
                  <a:pt x="54472" y="52681"/>
                </a:moveTo>
                <a:lnTo>
                  <a:pt x="64490" y="48018"/>
                </a:lnTo>
                <a:lnTo>
                  <a:pt x="70738" y="43472"/>
                </a:lnTo>
                <a:lnTo>
                  <a:pt x="73875" y="36626"/>
                </a:lnTo>
                <a:lnTo>
                  <a:pt x="73875" y="18884"/>
                </a:lnTo>
                <a:lnTo>
                  <a:pt x="70408" y="12166"/>
                </a:lnTo>
                <a:lnTo>
                  <a:pt x="63512" y="7289"/>
                </a:lnTo>
                <a:lnTo>
                  <a:pt x="60330" y="5326"/>
                </a:lnTo>
                <a:lnTo>
                  <a:pt x="48988" y="1330"/>
                </a:lnTo>
                <a:lnTo>
                  <a:pt x="34709" y="0"/>
                </a:lnTo>
                <a:lnTo>
                  <a:pt x="35521" y="6070"/>
                </a:lnTo>
                <a:lnTo>
                  <a:pt x="42532" y="6159"/>
                </a:lnTo>
                <a:lnTo>
                  <a:pt x="47878" y="7975"/>
                </a:lnTo>
                <a:lnTo>
                  <a:pt x="51561" y="11518"/>
                </a:lnTo>
                <a:lnTo>
                  <a:pt x="55384" y="15163"/>
                </a:lnTo>
                <a:lnTo>
                  <a:pt x="57289" y="20485"/>
                </a:lnTo>
                <a:lnTo>
                  <a:pt x="57289" y="34442"/>
                </a:lnTo>
                <a:lnTo>
                  <a:pt x="55511" y="39725"/>
                </a:lnTo>
                <a:lnTo>
                  <a:pt x="51930" y="43345"/>
                </a:lnTo>
                <a:lnTo>
                  <a:pt x="48361" y="46951"/>
                </a:lnTo>
                <a:lnTo>
                  <a:pt x="43129" y="48768"/>
                </a:lnTo>
                <a:lnTo>
                  <a:pt x="27279" y="48768"/>
                </a:lnTo>
                <a:lnTo>
                  <a:pt x="27279" y="54838"/>
                </a:lnTo>
                <a:lnTo>
                  <a:pt x="40832" y="54732"/>
                </a:lnTo>
                <a:lnTo>
                  <a:pt x="54472" y="52681"/>
                </a:lnTo>
                <a:close/>
              </a:path>
              <a:path w="73875" h="94881">
                <a:moveTo>
                  <a:pt x="39763" y="91465"/>
                </a:moveTo>
                <a:lnTo>
                  <a:pt x="34353" y="91097"/>
                </a:lnTo>
                <a:lnTo>
                  <a:pt x="30911" y="90182"/>
                </a:lnTo>
                <a:lnTo>
                  <a:pt x="28016" y="87223"/>
                </a:lnTo>
                <a:lnTo>
                  <a:pt x="27279" y="83921"/>
                </a:lnTo>
                <a:lnTo>
                  <a:pt x="27279" y="10769"/>
                </a:lnTo>
                <a:lnTo>
                  <a:pt x="28854" y="7531"/>
                </a:lnTo>
                <a:lnTo>
                  <a:pt x="32130" y="6019"/>
                </a:lnTo>
                <a:lnTo>
                  <a:pt x="35521" y="6070"/>
                </a:lnTo>
                <a:lnTo>
                  <a:pt x="34709" y="0"/>
                </a:lnTo>
                <a:lnTo>
                  <a:pt x="0" y="0"/>
                </a:lnTo>
                <a:lnTo>
                  <a:pt x="0" y="3403"/>
                </a:lnTo>
                <a:lnTo>
                  <a:pt x="5397" y="3771"/>
                </a:lnTo>
                <a:lnTo>
                  <a:pt x="8839" y="4991"/>
                </a:lnTo>
                <a:lnTo>
                  <a:pt x="11747" y="9118"/>
                </a:lnTo>
                <a:lnTo>
                  <a:pt x="12484" y="13817"/>
                </a:lnTo>
                <a:lnTo>
                  <a:pt x="12484" y="81051"/>
                </a:lnTo>
                <a:lnTo>
                  <a:pt x="11747" y="85737"/>
                </a:lnTo>
                <a:lnTo>
                  <a:pt x="8839" y="89877"/>
                </a:lnTo>
                <a:lnTo>
                  <a:pt x="5397" y="91097"/>
                </a:lnTo>
                <a:lnTo>
                  <a:pt x="0" y="91465"/>
                </a:lnTo>
                <a:lnTo>
                  <a:pt x="0" y="94881"/>
                </a:lnTo>
                <a:lnTo>
                  <a:pt x="39763" y="94881"/>
                </a:lnTo>
                <a:lnTo>
                  <a:pt x="39763" y="914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29988" y="967662"/>
            <a:ext cx="128096" cy="60850"/>
          </a:xfrm>
          <a:custGeom>
            <a:avLst/>
            <a:gdLst/>
            <a:ahLst/>
            <a:cxnLst/>
            <a:rect l="l" t="t" r="r" b="b"/>
            <a:pathLst>
              <a:path w="81661" h="94881">
                <a:moveTo>
                  <a:pt x="81661" y="70535"/>
                </a:moveTo>
                <a:lnTo>
                  <a:pt x="78041" y="70535"/>
                </a:lnTo>
                <a:lnTo>
                  <a:pt x="74764" y="77216"/>
                </a:lnTo>
                <a:lnTo>
                  <a:pt x="71018" y="81927"/>
                </a:lnTo>
                <a:lnTo>
                  <a:pt x="66776" y="84683"/>
                </a:lnTo>
                <a:lnTo>
                  <a:pt x="62560" y="87439"/>
                </a:lnTo>
                <a:lnTo>
                  <a:pt x="56908" y="88811"/>
                </a:lnTo>
                <a:lnTo>
                  <a:pt x="31851" y="88811"/>
                </a:lnTo>
                <a:lnTo>
                  <a:pt x="28727" y="87376"/>
                </a:lnTo>
                <a:lnTo>
                  <a:pt x="27279" y="84239"/>
                </a:lnTo>
                <a:lnTo>
                  <a:pt x="27279" y="49110"/>
                </a:lnTo>
                <a:lnTo>
                  <a:pt x="53835" y="49110"/>
                </a:lnTo>
                <a:lnTo>
                  <a:pt x="57759" y="50088"/>
                </a:lnTo>
                <a:lnTo>
                  <a:pt x="62293" y="54000"/>
                </a:lnTo>
                <a:lnTo>
                  <a:pt x="63436" y="57391"/>
                </a:lnTo>
                <a:lnTo>
                  <a:pt x="63436" y="62204"/>
                </a:lnTo>
                <a:lnTo>
                  <a:pt x="66852" y="62204"/>
                </a:lnTo>
                <a:lnTo>
                  <a:pt x="66852" y="29946"/>
                </a:lnTo>
                <a:lnTo>
                  <a:pt x="63436" y="29946"/>
                </a:lnTo>
                <a:lnTo>
                  <a:pt x="63436" y="34759"/>
                </a:lnTo>
                <a:lnTo>
                  <a:pt x="62293" y="38150"/>
                </a:lnTo>
                <a:lnTo>
                  <a:pt x="57759" y="42062"/>
                </a:lnTo>
                <a:lnTo>
                  <a:pt x="53835" y="43040"/>
                </a:lnTo>
                <a:lnTo>
                  <a:pt x="27279" y="43040"/>
                </a:lnTo>
                <a:lnTo>
                  <a:pt x="27279" y="10820"/>
                </a:lnTo>
                <a:lnTo>
                  <a:pt x="28829" y="7607"/>
                </a:lnTo>
                <a:lnTo>
                  <a:pt x="32029" y="6070"/>
                </a:lnTo>
                <a:lnTo>
                  <a:pt x="59918" y="6070"/>
                </a:lnTo>
                <a:lnTo>
                  <a:pt x="63969" y="7188"/>
                </a:lnTo>
                <a:lnTo>
                  <a:pt x="66535" y="9410"/>
                </a:lnTo>
                <a:lnTo>
                  <a:pt x="69100" y="11633"/>
                </a:lnTo>
                <a:lnTo>
                  <a:pt x="70777" y="15481"/>
                </a:lnTo>
                <a:lnTo>
                  <a:pt x="71564" y="20942"/>
                </a:lnTo>
                <a:lnTo>
                  <a:pt x="74955" y="20942"/>
                </a:lnTo>
                <a:lnTo>
                  <a:pt x="74485" y="10439"/>
                </a:lnTo>
                <a:lnTo>
                  <a:pt x="74079" y="0"/>
                </a:lnTo>
                <a:lnTo>
                  <a:pt x="0" y="0"/>
                </a:lnTo>
                <a:lnTo>
                  <a:pt x="0" y="3403"/>
                </a:lnTo>
                <a:lnTo>
                  <a:pt x="5410" y="3721"/>
                </a:lnTo>
                <a:lnTo>
                  <a:pt x="8839" y="4927"/>
                </a:lnTo>
                <a:lnTo>
                  <a:pt x="11760" y="9055"/>
                </a:lnTo>
                <a:lnTo>
                  <a:pt x="12471" y="13779"/>
                </a:lnTo>
                <a:lnTo>
                  <a:pt x="12471" y="81102"/>
                </a:lnTo>
                <a:lnTo>
                  <a:pt x="11760" y="85826"/>
                </a:lnTo>
                <a:lnTo>
                  <a:pt x="8839" y="89954"/>
                </a:lnTo>
                <a:lnTo>
                  <a:pt x="5410" y="91160"/>
                </a:lnTo>
                <a:lnTo>
                  <a:pt x="0" y="91465"/>
                </a:lnTo>
                <a:lnTo>
                  <a:pt x="0" y="94881"/>
                </a:lnTo>
                <a:lnTo>
                  <a:pt x="74079" y="94881"/>
                </a:lnTo>
                <a:lnTo>
                  <a:pt x="77901" y="82677"/>
                </a:lnTo>
                <a:lnTo>
                  <a:pt x="81661" y="705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85136" y="986770"/>
            <a:ext cx="25040" cy="42964"/>
          </a:xfrm>
          <a:custGeom>
            <a:avLst/>
            <a:gdLst/>
            <a:ahLst/>
            <a:cxnLst/>
            <a:rect l="l" t="t" r="r" b="b"/>
            <a:pathLst>
              <a:path w="15963" h="66992">
                <a:moveTo>
                  <a:pt x="0" y="59004"/>
                </a:moveTo>
                <a:lnTo>
                  <a:pt x="774" y="63131"/>
                </a:lnTo>
                <a:lnTo>
                  <a:pt x="3873" y="66217"/>
                </a:lnTo>
                <a:lnTo>
                  <a:pt x="7975" y="66992"/>
                </a:lnTo>
                <a:lnTo>
                  <a:pt x="12090" y="66217"/>
                </a:lnTo>
                <a:lnTo>
                  <a:pt x="15189" y="63131"/>
                </a:lnTo>
                <a:lnTo>
                  <a:pt x="15963" y="59004"/>
                </a:lnTo>
                <a:lnTo>
                  <a:pt x="15189" y="54889"/>
                </a:lnTo>
                <a:lnTo>
                  <a:pt x="12090" y="51803"/>
                </a:lnTo>
                <a:lnTo>
                  <a:pt x="7975" y="51028"/>
                </a:lnTo>
                <a:lnTo>
                  <a:pt x="3873" y="51803"/>
                </a:lnTo>
                <a:lnTo>
                  <a:pt x="774" y="54889"/>
                </a:lnTo>
                <a:lnTo>
                  <a:pt x="0" y="59004"/>
                </a:lnTo>
                <a:close/>
              </a:path>
              <a:path w="15963" h="66992">
                <a:moveTo>
                  <a:pt x="0" y="7988"/>
                </a:moveTo>
                <a:lnTo>
                  <a:pt x="774" y="12103"/>
                </a:lnTo>
                <a:lnTo>
                  <a:pt x="3873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89" y="12103"/>
                </a:lnTo>
                <a:lnTo>
                  <a:pt x="15963" y="7988"/>
                </a:lnTo>
                <a:lnTo>
                  <a:pt x="15189" y="3873"/>
                </a:lnTo>
                <a:lnTo>
                  <a:pt x="12090" y="774"/>
                </a:lnTo>
                <a:lnTo>
                  <a:pt x="7975" y="0"/>
                </a:lnTo>
                <a:lnTo>
                  <a:pt x="3873" y="774"/>
                </a:lnTo>
                <a:lnTo>
                  <a:pt x="774" y="3873"/>
                </a:lnTo>
                <a:lnTo>
                  <a:pt x="0" y="79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204028" y="968449"/>
            <a:ext cx="117258" cy="31496"/>
          </a:xfrm>
          <a:custGeom>
            <a:avLst/>
            <a:gdLst/>
            <a:ahLst/>
            <a:cxnLst/>
            <a:rect l="l" t="t" r="r" b="b"/>
            <a:pathLst>
              <a:path w="74752" h="49110">
                <a:moveTo>
                  <a:pt x="74752" y="24616"/>
                </a:moveTo>
                <a:lnTo>
                  <a:pt x="74752" y="16158"/>
                </a:lnTo>
                <a:lnTo>
                  <a:pt x="71488" y="9732"/>
                </a:lnTo>
                <a:lnTo>
                  <a:pt x="64998" y="5337"/>
                </a:lnTo>
                <a:lnTo>
                  <a:pt x="62267" y="3717"/>
                </a:lnTo>
                <a:lnTo>
                  <a:pt x="51070" y="0"/>
                </a:lnTo>
                <a:lnTo>
                  <a:pt x="43167" y="4829"/>
                </a:lnTo>
                <a:lnTo>
                  <a:pt x="48450" y="6519"/>
                </a:lnTo>
                <a:lnTo>
                  <a:pt x="52349" y="9884"/>
                </a:lnTo>
                <a:lnTo>
                  <a:pt x="56222" y="13250"/>
                </a:lnTo>
                <a:lnTo>
                  <a:pt x="58178" y="17822"/>
                </a:lnTo>
                <a:lnTo>
                  <a:pt x="58178" y="30509"/>
                </a:lnTo>
                <a:lnTo>
                  <a:pt x="56324" y="35741"/>
                </a:lnTo>
                <a:lnTo>
                  <a:pt x="56349" y="47870"/>
                </a:lnTo>
                <a:lnTo>
                  <a:pt x="60858" y="46028"/>
                </a:lnTo>
                <a:lnTo>
                  <a:pt x="64592" y="43577"/>
                </a:lnTo>
                <a:lnTo>
                  <a:pt x="71361" y="39031"/>
                </a:lnTo>
                <a:lnTo>
                  <a:pt x="74752" y="32706"/>
                </a:lnTo>
                <a:lnTo>
                  <a:pt x="74752" y="24616"/>
                </a:lnTo>
                <a:close/>
              </a:path>
              <a:path w="74752" h="49110">
                <a:moveTo>
                  <a:pt x="34353" y="89919"/>
                </a:moveTo>
                <a:lnTo>
                  <a:pt x="30911" y="89018"/>
                </a:lnTo>
                <a:lnTo>
                  <a:pt x="28003" y="86059"/>
                </a:lnTo>
                <a:lnTo>
                  <a:pt x="27279" y="82731"/>
                </a:lnTo>
                <a:lnTo>
                  <a:pt x="27279" y="50397"/>
                </a:lnTo>
                <a:lnTo>
                  <a:pt x="33896" y="50397"/>
                </a:lnTo>
                <a:lnTo>
                  <a:pt x="66497" y="93641"/>
                </a:lnTo>
                <a:lnTo>
                  <a:pt x="90233" y="93641"/>
                </a:lnTo>
                <a:lnTo>
                  <a:pt x="90233" y="90237"/>
                </a:lnTo>
                <a:lnTo>
                  <a:pt x="86817" y="90008"/>
                </a:lnTo>
                <a:lnTo>
                  <a:pt x="84213" y="89310"/>
                </a:lnTo>
                <a:lnTo>
                  <a:pt x="80619" y="86935"/>
                </a:lnTo>
                <a:lnTo>
                  <a:pt x="78092" y="84255"/>
                </a:lnTo>
                <a:lnTo>
                  <a:pt x="74815" y="80077"/>
                </a:lnTo>
                <a:lnTo>
                  <a:pt x="51079" y="49102"/>
                </a:lnTo>
                <a:lnTo>
                  <a:pt x="56349" y="47870"/>
                </a:lnTo>
                <a:lnTo>
                  <a:pt x="56324" y="35741"/>
                </a:lnTo>
                <a:lnTo>
                  <a:pt x="52654" y="39310"/>
                </a:lnTo>
                <a:lnTo>
                  <a:pt x="48958" y="42879"/>
                </a:lnTo>
                <a:lnTo>
                  <a:pt x="43573" y="44669"/>
                </a:lnTo>
                <a:lnTo>
                  <a:pt x="27279" y="44669"/>
                </a:lnTo>
                <a:lnTo>
                  <a:pt x="27279" y="9579"/>
                </a:lnTo>
                <a:lnTo>
                  <a:pt x="28803" y="6366"/>
                </a:lnTo>
                <a:lnTo>
                  <a:pt x="32029" y="4829"/>
                </a:lnTo>
                <a:lnTo>
                  <a:pt x="43167" y="4829"/>
                </a:lnTo>
                <a:lnTo>
                  <a:pt x="51070" y="0"/>
                </a:lnTo>
                <a:lnTo>
                  <a:pt x="36487" y="-1240"/>
                </a:lnTo>
                <a:lnTo>
                  <a:pt x="0" y="-1240"/>
                </a:lnTo>
                <a:lnTo>
                  <a:pt x="0" y="2175"/>
                </a:lnTo>
                <a:lnTo>
                  <a:pt x="5397" y="2543"/>
                </a:lnTo>
                <a:lnTo>
                  <a:pt x="8839" y="3750"/>
                </a:lnTo>
                <a:lnTo>
                  <a:pt x="11734" y="7890"/>
                </a:lnTo>
                <a:lnTo>
                  <a:pt x="12471" y="12589"/>
                </a:lnTo>
                <a:lnTo>
                  <a:pt x="12471" y="79823"/>
                </a:lnTo>
                <a:lnTo>
                  <a:pt x="11734" y="84509"/>
                </a:lnTo>
                <a:lnTo>
                  <a:pt x="8839" y="88637"/>
                </a:lnTo>
                <a:lnTo>
                  <a:pt x="5397" y="89869"/>
                </a:lnTo>
                <a:lnTo>
                  <a:pt x="0" y="90237"/>
                </a:lnTo>
                <a:lnTo>
                  <a:pt x="0" y="93641"/>
                </a:lnTo>
                <a:lnTo>
                  <a:pt x="39750" y="93641"/>
                </a:lnTo>
                <a:lnTo>
                  <a:pt x="39750" y="90237"/>
                </a:lnTo>
                <a:lnTo>
                  <a:pt x="34353" y="899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49878" y="98528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44441" y="985241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617162" y="985287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722968" y="986509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34809" y="98528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997010" y="967662"/>
            <a:ext cx="115882" cy="60850"/>
          </a:xfrm>
          <a:custGeom>
            <a:avLst/>
            <a:gdLst/>
            <a:ahLst/>
            <a:cxnLst/>
            <a:rect l="l" t="t" r="r" b="b"/>
            <a:pathLst>
              <a:path w="73875" h="94881">
                <a:moveTo>
                  <a:pt x="54472" y="52681"/>
                </a:moveTo>
                <a:lnTo>
                  <a:pt x="64490" y="48018"/>
                </a:lnTo>
                <a:lnTo>
                  <a:pt x="70738" y="43472"/>
                </a:lnTo>
                <a:lnTo>
                  <a:pt x="73875" y="36626"/>
                </a:lnTo>
                <a:lnTo>
                  <a:pt x="73875" y="18884"/>
                </a:lnTo>
                <a:lnTo>
                  <a:pt x="70408" y="12166"/>
                </a:lnTo>
                <a:lnTo>
                  <a:pt x="63512" y="7289"/>
                </a:lnTo>
                <a:lnTo>
                  <a:pt x="60330" y="5326"/>
                </a:lnTo>
                <a:lnTo>
                  <a:pt x="48988" y="1330"/>
                </a:lnTo>
                <a:lnTo>
                  <a:pt x="34709" y="0"/>
                </a:lnTo>
                <a:lnTo>
                  <a:pt x="35521" y="6070"/>
                </a:lnTo>
                <a:lnTo>
                  <a:pt x="42532" y="6159"/>
                </a:lnTo>
                <a:lnTo>
                  <a:pt x="47878" y="7975"/>
                </a:lnTo>
                <a:lnTo>
                  <a:pt x="51561" y="11518"/>
                </a:lnTo>
                <a:lnTo>
                  <a:pt x="55384" y="15163"/>
                </a:lnTo>
                <a:lnTo>
                  <a:pt x="57289" y="20485"/>
                </a:lnTo>
                <a:lnTo>
                  <a:pt x="57289" y="34442"/>
                </a:lnTo>
                <a:lnTo>
                  <a:pt x="55511" y="39725"/>
                </a:lnTo>
                <a:lnTo>
                  <a:pt x="51930" y="43345"/>
                </a:lnTo>
                <a:lnTo>
                  <a:pt x="48361" y="46951"/>
                </a:lnTo>
                <a:lnTo>
                  <a:pt x="43129" y="48768"/>
                </a:lnTo>
                <a:lnTo>
                  <a:pt x="27279" y="48768"/>
                </a:lnTo>
                <a:lnTo>
                  <a:pt x="27279" y="54838"/>
                </a:lnTo>
                <a:lnTo>
                  <a:pt x="40832" y="54732"/>
                </a:lnTo>
                <a:lnTo>
                  <a:pt x="54472" y="52681"/>
                </a:lnTo>
                <a:close/>
              </a:path>
              <a:path w="73875" h="94881">
                <a:moveTo>
                  <a:pt x="39763" y="91465"/>
                </a:moveTo>
                <a:lnTo>
                  <a:pt x="34353" y="91097"/>
                </a:lnTo>
                <a:lnTo>
                  <a:pt x="30911" y="90182"/>
                </a:lnTo>
                <a:lnTo>
                  <a:pt x="28016" y="87223"/>
                </a:lnTo>
                <a:lnTo>
                  <a:pt x="27279" y="83921"/>
                </a:lnTo>
                <a:lnTo>
                  <a:pt x="27279" y="10769"/>
                </a:lnTo>
                <a:lnTo>
                  <a:pt x="28854" y="7531"/>
                </a:lnTo>
                <a:lnTo>
                  <a:pt x="32130" y="6019"/>
                </a:lnTo>
                <a:lnTo>
                  <a:pt x="35521" y="6070"/>
                </a:lnTo>
                <a:lnTo>
                  <a:pt x="34709" y="0"/>
                </a:lnTo>
                <a:lnTo>
                  <a:pt x="0" y="0"/>
                </a:lnTo>
                <a:lnTo>
                  <a:pt x="0" y="3403"/>
                </a:lnTo>
                <a:lnTo>
                  <a:pt x="5397" y="3771"/>
                </a:lnTo>
                <a:lnTo>
                  <a:pt x="8839" y="4991"/>
                </a:lnTo>
                <a:lnTo>
                  <a:pt x="11747" y="9118"/>
                </a:lnTo>
                <a:lnTo>
                  <a:pt x="12484" y="13817"/>
                </a:lnTo>
                <a:lnTo>
                  <a:pt x="12484" y="81051"/>
                </a:lnTo>
                <a:lnTo>
                  <a:pt x="11747" y="85737"/>
                </a:lnTo>
                <a:lnTo>
                  <a:pt x="8839" y="89877"/>
                </a:lnTo>
                <a:lnTo>
                  <a:pt x="5397" y="91097"/>
                </a:lnTo>
                <a:lnTo>
                  <a:pt x="0" y="91465"/>
                </a:lnTo>
                <a:lnTo>
                  <a:pt x="0" y="94881"/>
                </a:lnTo>
                <a:lnTo>
                  <a:pt x="39763" y="94881"/>
                </a:lnTo>
                <a:lnTo>
                  <a:pt x="39763" y="914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122316" y="967662"/>
            <a:ext cx="115882" cy="60850"/>
          </a:xfrm>
          <a:custGeom>
            <a:avLst/>
            <a:gdLst/>
            <a:ahLst/>
            <a:cxnLst/>
            <a:rect l="l" t="t" r="r" b="b"/>
            <a:pathLst>
              <a:path w="73875" h="94881">
                <a:moveTo>
                  <a:pt x="54472" y="52681"/>
                </a:moveTo>
                <a:lnTo>
                  <a:pt x="64490" y="48018"/>
                </a:lnTo>
                <a:lnTo>
                  <a:pt x="70739" y="43472"/>
                </a:lnTo>
                <a:lnTo>
                  <a:pt x="73875" y="36626"/>
                </a:lnTo>
                <a:lnTo>
                  <a:pt x="73875" y="18884"/>
                </a:lnTo>
                <a:lnTo>
                  <a:pt x="70408" y="12166"/>
                </a:lnTo>
                <a:lnTo>
                  <a:pt x="63512" y="7289"/>
                </a:lnTo>
                <a:lnTo>
                  <a:pt x="60330" y="5326"/>
                </a:lnTo>
                <a:lnTo>
                  <a:pt x="48988" y="1330"/>
                </a:lnTo>
                <a:lnTo>
                  <a:pt x="34709" y="0"/>
                </a:lnTo>
                <a:lnTo>
                  <a:pt x="35521" y="6070"/>
                </a:lnTo>
                <a:lnTo>
                  <a:pt x="42532" y="6159"/>
                </a:lnTo>
                <a:lnTo>
                  <a:pt x="47879" y="7975"/>
                </a:lnTo>
                <a:lnTo>
                  <a:pt x="51562" y="11518"/>
                </a:lnTo>
                <a:lnTo>
                  <a:pt x="55384" y="15163"/>
                </a:lnTo>
                <a:lnTo>
                  <a:pt x="57289" y="20485"/>
                </a:lnTo>
                <a:lnTo>
                  <a:pt x="57289" y="34442"/>
                </a:lnTo>
                <a:lnTo>
                  <a:pt x="55511" y="39725"/>
                </a:lnTo>
                <a:lnTo>
                  <a:pt x="51930" y="43345"/>
                </a:lnTo>
                <a:lnTo>
                  <a:pt x="48361" y="46951"/>
                </a:lnTo>
                <a:lnTo>
                  <a:pt x="43129" y="48768"/>
                </a:lnTo>
                <a:lnTo>
                  <a:pt x="27279" y="48768"/>
                </a:lnTo>
                <a:lnTo>
                  <a:pt x="27279" y="54838"/>
                </a:lnTo>
                <a:lnTo>
                  <a:pt x="40832" y="54732"/>
                </a:lnTo>
                <a:lnTo>
                  <a:pt x="54472" y="52681"/>
                </a:lnTo>
                <a:close/>
              </a:path>
              <a:path w="73875" h="94881">
                <a:moveTo>
                  <a:pt x="39763" y="91465"/>
                </a:moveTo>
                <a:lnTo>
                  <a:pt x="34353" y="91097"/>
                </a:lnTo>
                <a:lnTo>
                  <a:pt x="30911" y="90182"/>
                </a:lnTo>
                <a:lnTo>
                  <a:pt x="28016" y="87223"/>
                </a:lnTo>
                <a:lnTo>
                  <a:pt x="27279" y="83921"/>
                </a:lnTo>
                <a:lnTo>
                  <a:pt x="27279" y="10769"/>
                </a:lnTo>
                <a:lnTo>
                  <a:pt x="28854" y="7531"/>
                </a:lnTo>
                <a:lnTo>
                  <a:pt x="32131" y="6019"/>
                </a:lnTo>
                <a:lnTo>
                  <a:pt x="35521" y="6070"/>
                </a:lnTo>
                <a:lnTo>
                  <a:pt x="34709" y="0"/>
                </a:lnTo>
                <a:lnTo>
                  <a:pt x="0" y="0"/>
                </a:lnTo>
                <a:lnTo>
                  <a:pt x="0" y="3403"/>
                </a:lnTo>
                <a:lnTo>
                  <a:pt x="5397" y="3771"/>
                </a:lnTo>
                <a:lnTo>
                  <a:pt x="8839" y="4991"/>
                </a:lnTo>
                <a:lnTo>
                  <a:pt x="11747" y="9118"/>
                </a:lnTo>
                <a:lnTo>
                  <a:pt x="12484" y="13817"/>
                </a:lnTo>
                <a:lnTo>
                  <a:pt x="12484" y="81051"/>
                </a:lnTo>
                <a:lnTo>
                  <a:pt x="11747" y="85737"/>
                </a:lnTo>
                <a:lnTo>
                  <a:pt x="8839" y="89877"/>
                </a:lnTo>
                <a:lnTo>
                  <a:pt x="5397" y="91097"/>
                </a:lnTo>
                <a:lnTo>
                  <a:pt x="0" y="91465"/>
                </a:lnTo>
                <a:lnTo>
                  <a:pt x="0" y="94881"/>
                </a:lnTo>
                <a:lnTo>
                  <a:pt x="39763" y="94881"/>
                </a:lnTo>
                <a:lnTo>
                  <a:pt x="39763" y="914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247384" y="967662"/>
            <a:ext cx="128096" cy="60850"/>
          </a:xfrm>
          <a:custGeom>
            <a:avLst/>
            <a:gdLst/>
            <a:ahLst/>
            <a:cxnLst/>
            <a:rect l="l" t="t" r="r" b="b"/>
            <a:pathLst>
              <a:path w="81661" h="94881">
                <a:moveTo>
                  <a:pt x="81661" y="70535"/>
                </a:moveTo>
                <a:lnTo>
                  <a:pt x="78041" y="70535"/>
                </a:lnTo>
                <a:lnTo>
                  <a:pt x="74764" y="77216"/>
                </a:lnTo>
                <a:lnTo>
                  <a:pt x="71018" y="81927"/>
                </a:lnTo>
                <a:lnTo>
                  <a:pt x="66776" y="84683"/>
                </a:lnTo>
                <a:lnTo>
                  <a:pt x="62560" y="87439"/>
                </a:lnTo>
                <a:lnTo>
                  <a:pt x="56908" y="88811"/>
                </a:lnTo>
                <a:lnTo>
                  <a:pt x="31851" y="88811"/>
                </a:lnTo>
                <a:lnTo>
                  <a:pt x="28727" y="87376"/>
                </a:lnTo>
                <a:lnTo>
                  <a:pt x="27279" y="84239"/>
                </a:lnTo>
                <a:lnTo>
                  <a:pt x="27279" y="49110"/>
                </a:lnTo>
                <a:lnTo>
                  <a:pt x="53835" y="49110"/>
                </a:lnTo>
                <a:lnTo>
                  <a:pt x="57759" y="50088"/>
                </a:lnTo>
                <a:lnTo>
                  <a:pt x="62293" y="54000"/>
                </a:lnTo>
                <a:lnTo>
                  <a:pt x="63436" y="57391"/>
                </a:lnTo>
                <a:lnTo>
                  <a:pt x="63436" y="62204"/>
                </a:lnTo>
                <a:lnTo>
                  <a:pt x="66852" y="62204"/>
                </a:lnTo>
                <a:lnTo>
                  <a:pt x="66852" y="29946"/>
                </a:lnTo>
                <a:lnTo>
                  <a:pt x="63436" y="29946"/>
                </a:lnTo>
                <a:lnTo>
                  <a:pt x="63436" y="34759"/>
                </a:lnTo>
                <a:lnTo>
                  <a:pt x="62293" y="38150"/>
                </a:lnTo>
                <a:lnTo>
                  <a:pt x="57759" y="42062"/>
                </a:lnTo>
                <a:lnTo>
                  <a:pt x="53835" y="43040"/>
                </a:lnTo>
                <a:lnTo>
                  <a:pt x="27279" y="43040"/>
                </a:lnTo>
                <a:lnTo>
                  <a:pt x="27279" y="10820"/>
                </a:lnTo>
                <a:lnTo>
                  <a:pt x="28829" y="7607"/>
                </a:lnTo>
                <a:lnTo>
                  <a:pt x="32029" y="6070"/>
                </a:lnTo>
                <a:lnTo>
                  <a:pt x="59918" y="6070"/>
                </a:lnTo>
                <a:lnTo>
                  <a:pt x="63969" y="7188"/>
                </a:lnTo>
                <a:lnTo>
                  <a:pt x="66535" y="9410"/>
                </a:lnTo>
                <a:lnTo>
                  <a:pt x="69100" y="11633"/>
                </a:lnTo>
                <a:lnTo>
                  <a:pt x="70777" y="15481"/>
                </a:lnTo>
                <a:lnTo>
                  <a:pt x="71564" y="20942"/>
                </a:lnTo>
                <a:lnTo>
                  <a:pt x="74955" y="20942"/>
                </a:lnTo>
                <a:lnTo>
                  <a:pt x="74485" y="10439"/>
                </a:lnTo>
                <a:lnTo>
                  <a:pt x="74079" y="0"/>
                </a:lnTo>
                <a:lnTo>
                  <a:pt x="0" y="0"/>
                </a:lnTo>
                <a:lnTo>
                  <a:pt x="0" y="3403"/>
                </a:lnTo>
                <a:lnTo>
                  <a:pt x="5410" y="3721"/>
                </a:lnTo>
                <a:lnTo>
                  <a:pt x="8839" y="4927"/>
                </a:lnTo>
                <a:lnTo>
                  <a:pt x="11760" y="9055"/>
                </a:lnTo>
                <a:lnTo>
                  <a:pt x="12471" y="13779"/>
                </a:lnTo>
                <a:lnTo>
                  <a:pt x="12471" y="81102"/>
                </a:lnTo>
                <a:lnTo>
                  <a:pt x="11760" y="85826"/>
                </a:lnTo>
                <a:lnTo>
                  <a:pt x="8839" y="89954"/>
                </a:lnTo>
                <a:lnTo>
                  <a:pt x="5410" y="91160"/>
                </a:lnTo>
                <a:lnTo>
                  <a:pt x="0" y="91465"/>
                </a:lnTo>
                <a:lnTo>
                  <a:pt x="0" y="94881"/>
                </a:lnTo>
                <a:lnTo>
                  <a:pt x="74079" y="94881"/>
                </a:lnTo>
                <a:lnTo>
                  <a:pt x="77901" y="82677"/>
                </a:lnTo>
                <a:lnTo>
                  <a:pt x="81661" y="705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447792" y="986517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1" h="67665">
                <a:moveTo>
                  <a:pt x="35674" y="2959"/>
                </a:moveTo>
                <a:lnTo>
                  <a:pt x="38303" y="4330"/>
                </a:lnTo>
                <a:lnTo>
                  <a:pt x="40385" y="7073"/>
                </a:lnTo>
                <a:lnTo>
                  <a:pt x="41605" y="10020"/>
                </a:lnTo>
                <a:lnTo>
                  <a:pt x="46202" y="21488"/>
                </a:lnTo>
                <a:lnTo>
                  <a:pt x="34188" y="48920"/>
                </a:lnTo>
                <a:lnTo>
                  <a:pt x="20053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1" y="28498"/>
                </a:lnTo>
                <a:lnTo>
                  <a:pt x="64731" y="67665"/>
                </a:lnTo>
                <a:lnTo>
                  <a:pt x="69075" y="47751"/>
                </a:lnTo>
                <a:lnTo>
                  <a:pt x="87439" y="14122"/>
                </a:lnTo>
                <a:lnTo>
                  <a:pt x="89255" y="9613"/>
                </a:lnTo>
                <a:lnTo>
                  <a:pt x="90589" y="6692"/>
                </a:lnTo>
                <a:lnTo>
                  <a:pt x="91427" y="5359"/>
                </a:lnTo>
                <a:lnTo>
                  <a:pt x="94741" y="2730"/>
                </a:lnTo>
                <a:lnTo>
                  <a:pt x="94741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50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26"/>
                </a:lnTo>
                <a:lnTo>
                  <a:pt x="54673" y="5245"/>
                </a:lnTo>
                <a:lnTo>
                  <a:pt x="58038" y="3047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59"/>
                </a:lnTo>
                <a:close/>
              </a:path>
              <a:path w="94741" h="67665">
                <a:moveTo>
                  <a:pt x="67246" y="67665"/>
                </a:moveTo>
                <a:lnTo>
                  <a:pt x="87439" y="14122"/>
                </a:lnTo>
                <a:lnTo>
                  <a:pt x="69087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609037" y="965560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664699" y="976010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723649" y="966432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37518" y="985287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939694" y="986517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052672" y="976010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180449" y="985287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76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277926" y="985287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385001" y="985241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493099" y="976010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557188" y="985288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650695" y="985241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825208" y="965560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881906" y="985241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993530" y="985288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086939" y="976010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152421" y="965560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209117" y="985241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319546" y="985287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6" y="82219"/>
                </a:lnTo>
                <a:lnTo>
                  <a:pt x="8928" y="70827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2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1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489693" y="986509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4" y="8102"/>
                </a:lnTo>
                <a:lnTo>
                  <a:pt x="9893" y="11874"/>
                </a:lnTo>
                <a:lnTo>
                  <a:pt x="32067" y="63957"/>
                </a:lnTo>
                <a:lnTo>
                  <a:pt x="31826" y="64236"/>
                </a:lnTo>
                <a:lnTo>
                  <a:pt x="27597" y="74409"/>
                </a:lnTo>
                <a:lnTo>
                  <a:pt x="26288" y="77457"/>
                </a:lnTo>
                <a:lnTo>
                  <a:pt x="23685" y="81102"/>
                </a:lnTo>
                <a:lnTo>
                  <a:pt x="21018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0" y="80759"/>
                </a:lnTo>
                <a:lnTo>
                  <a:pt x="2628" y="83705"/>
                </a:lnTo>
                <a:lnTo>
                  <a:pt x="2031" y="87033"/>
                </a:lnTo>
                <a:lnTo>
                  <a:pt x="2031" y="89623"/>
                </a:lnTo>
                <a:lnTo>
                  <a:pt x="4952" y="93383"/>
                </a:lnTo>
                <a:lnTo>
                  <a:pt x="9423" y="95846"/>
                </a:lnTo>
                <a:lnTo>
                  <a:pt x="17195" y="95846"/>
                </a:lnTo>
                <a:lnTo>
                  <a:pt x="21437" y="93675"/>
                </a:lnTo>
                <a:lnTo>
                  <a:pt x="25184" y="89319"/>
                </a:lnTo>
                <a:lnTo>
                  <a:pt x="28943" y="84975"/>
                </a:lnTo>
                <a:lnTo>
                  <a:pt x="32816" y="77685"/>
                </a:lnTo>
                <a:lnTo>
                  <a:pt x="36842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82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603225" y="985287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705423" y="986517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20752" y="985241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966379" y="985287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76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063514" y="966432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124415" y="985287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230459" y="976010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289408" y="966432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405048" y="965560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461765" y="985241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572194" y="985287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6" y="82219"/>
                </a:lnTo>
                <a:lnTo>
                  <a:pt x="8928" y="70827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2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1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697182" y="1019765"/>
            <a:ext cx="31575" cy="22480"/>
          </a:xfrm>
          <a:custGeom>
            <a:avLst/>
            <a:gdLst/>
            <a:ahLst/>
            <a:cxnLst/>
            <a:rect l="l" t="t" r="r" b="b"/>
            <a:pathLst>
              <a:path w="20129" h="35052">
                <a:moveTo>
                  <a:pt x="2057" y="32461"/>
                </a:moveTo>
                <a:lnTo>
                  <a:pt x="4305" y="35052"/>
                </a:lnTo>
                <a:lnTo>
                  <a:pt x="9893" y="31508"/>
                </a:lnTo>
                <a:lnTo>
                  <a:pt x="13931" y="28003"/>
                </a:lnTo>
                <a:lnTo>
                  <a:pt x="16408" y="24549"/>
                </a:lnTo>
                <a:lnTo>
                  <a:pt x="18884" y="21094"/>
                </a:lnTo>
                <a:lnTo>
                  <a:pt x="20129" y="17233"/>
                </a:lnTo>
                <a:lnTo>
                  <a:pt x="20129" y="9042"/>
                </a:lnTo>
                <a:lnTo>
                  <a:pt x="19062" y="5905"/>
                </a:lnTo>
                <a:lnTo>
                  <a:pt x="14782" y="1181"/>
                </a:lnTo>
                <a:lnTo>
                  <a:pt x="11963" y="0"/>
                </a:lnTo>
                <a:lnTo>
                  <a:pt x="5880" y="0"/>
                </a:lnTo>
                <a:lnTo>
                  <a:pt x="2298" y="2273"/>
                </a:lnTo>
                <a:lnTo>
                  <a:pt x="0" y="5880"/>
                </a:lnTo>
                <a:lnTo>
                  <a:pt x="0" y="10795"/>
                </a:lnTo>
                <a:lnTo>
                  <a:pt x="1879" y="13563"/>
                </a:lnTo>
                <a:lnTo>
                  <a:pt x="5054" y="15201"/>
                </a:lnTo>
                <a:lnTo>
                  <a:pt x="7645" y="15201"/>
                </a:lnTo>
                <a:lnTo>
                  <a:pt x="10795" y="15074"/>
                </a:lnTo>
                <a:lnTo>
                  <a:pt x="13119" y="15189"/>
                </a:lnTo>
                <a:lnTo>
                  <a:pt x="13919" y="17868"/>
                </a:lnTo>
                <a:lnTo>
                  <a:pt x="13144" y="22237"/>
                </a:lnTo>
                <a:lnTo>
                  <a:pt x="9194" y="27101"/>
                </a:lnTo>
                <a:lnTo>
                  <a:pt x="2057" y="324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824541" y="985256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01796" y="966432"/>
            <a:ext cx="107316" cy="62072"/>
          </a:xfrm>
          <a:custGeom>
            <a:avLst/>
            <a:gdLst/>
            <a:ahLst/>
            <a:cxnLst/>
            <a:rect l="l" t="t" r="r" b="b"/>
            <a:pathLst>
              <a:path w="68414" h="96786">
                <a:moveTo>
                  <a:pt x="41529" y="34264"/>
                </a:moveTo>
                <a:lnTo>
                  <a:pt x="44196" y="36042"/>
                </a:lnTo>
                <a:lnTo>
                  <a:pt x="43129" y="39154"/>
                </a:lnTo>
                <a:lnTo>
                  <a:pt x="39890" y="42011"/>
                </a:lnTo>
                <a:lnTo>
                  <a:pt x="22034" y="58051"/>
                </a:lnTo>
                <a:lnTo>
                  <a:pt x="22034" y="0"/>
                </a:lnTo>
                <a:lnTo>
                  <a:pt x="10972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696" y="10477"/>
                </a:lnTo>
                <a:lnTo>
                  <a:pt x="9753" y="13804"/>
                </a:lnTo>
                <a:lnTo>
                  <a:pt x="9753" y="85216"/>
                </a:lnTo>
                <a:lnTo>
                  <a:pt x="8991" y="88722"/>
                </a:lnTo>
                <a:lnTo>
                  <a:pt x="7467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21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16"/>
                </a:lnTo>
                <a:lnTo>
                  <a:pt x="22047" y="61594"/>
                </a:lnTo>
                <a:lnTo>
                  <a:pt x="42773" y="89496"/>
                </a:lnTo>
                <a:lnTo>
                  <a:pt x="43789" y="93243"/>
                </a:lnTo>
                <a:lnTo>
                  <a:pt x="41249" y="94195"/>
                </a:lnTo>
                <a:lnTo>
                  <a:pt x="38188" y="94068"/>
                </a:lnTo>
                <a:lnTo>
                  <a:pt x="38188" y="96786"/>
                </a:lnTo>
                <a:lnTo>
                  <a:pt x="68414" y="96786"/>
                </a:lnTo>
                <a:lnTo>
                  <a:pt x="68414" y="94068"/>
                </a:lnTo>
                <a:lnTo>
                  <a:pt x="64503" y="93751"/>
                </a:lnTo>
                <a:lnTo>
                  <a:pt x="61645" y="93065"/>
                </a:lnTo>
                <a:lnTo>
                  <a:pt x="59855" y="92011"/>
                </a:lnTo>
                <a:lnTo>
                  <a:pt x="55791" y="88607"/>
                </a:lnTo>
                <a:lnTo>
                  <a:pt x="53060" y="84924"/>
                </a:lnTo>
                <a:lnTo>
                  <a:pt x="31508" y="56133"/>
                </a:lnTo>
                <a:lnTo>
                  <a:pt x="47472" y="41948"/>
                </a:lnTo>
                <a:lnTo>
                  <a:pt x="50838" y="38950"/>
                </a:lnTo>
                <a:lnTo>
                  <a:pt x="53606" y="36995"/>
                </a:lnTo>
                <a:lnTo>
                  <a:pt x="57975" y="35166"/>
                </a:lnTo>
                <a:lnTo>
                  <a:pt x="61455" y="34493"/>
                </a:lnTo>
                <a:lnTo>
                  <a:pt x="66230" y="34035"/>
                </a:lnTo>
                <a:lnTo>
                  <a:pt x="66230" y="31305"/>
                </a:lnTo>
                <a:lnTo>
                  <a:pt x="37299" y="31305"/>
                </a:lnTo>
                <a:lnTo>
                  <a:pt x="37299" y="34035"/>
                </a:lnTo>
                <a:lnTo>
                  <a:pt x="41529" y="342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015286" y="965560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072003" y="985241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247830" y="985287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356208" y="985241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499360" y="985241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665128" y="986517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780697" y="985287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76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878169" y="985287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980367" y="986517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0101494" y="985256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978988" y="1092753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151074" y="109280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245638" y="1092753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412462" y="1073944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00"/>
                </a:moveTo>
                <a:lnTo>
                  <a:pt x="0" y="6413"/>
                </a:lnTo>
                <a:lnTo>
                  <a:pt x="0" y="9144"/>
                </a:lnTo>
                <a:lnTo>
                  <a:pt x="3771" y="8724"/>
                </a:lnTo>
                <a:lnTo>
                  <a:pt x="6350" y="9144"/>
                </a:lnTo>
                <a:lnTo>
                  <a:pt x="7708" y="10363"/>
                </a:lnTo>
                <a:lnTo>
                  <a:pt x="9753" y="14097"/>
                </a:lnTo>
                <a:lnTo>
                  <a:pt x="9753" y="90385"/>
                </a:lnTo>
                <a:lnTo>
                  <a:pt x="11849" y="92837"/>
                </a:lnTo>
                <a:lnTo>
                  <a:pt x="14998" y="94843"/>
                </a:lnTo>
                <a:lnTo>
                  <a:pt x="19240" y="96380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00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22" y="92290"/>
                </a:lnTo>
                <a:lnTo>
                  <a:pt x="22034" y="88747"/>
                </a:lnTo>
                <a:lnTo>
                  <a:pt x="19240" y="96380"/>
                </a:lnTo>
                <a:lnTo>
                  <a:pt x="23456" y="97929"/>
                </a:lnTo>
                <a:lnTo>
                  <a:pt x="27876" y="98704"/>
                </a:lnTo>
                <a:lnTo>
                  <a:pt x="32995" y="98701"/>
                </a:lnTo>
                <a:lnTo>
                  <a:pt x="45947" y="96104"/>
                </a:lnTo>
                <a:lnTo>
                  <a:pt x="56311" y="88671"/>
                </a:lnTo>
                <a:lnTo>
                  <a:pt x="63572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73"/>
                </a:lnTo>
                <a:lnTo>
                  <a:pt x="54178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78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47" y="43040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15" y="51498"/>
                </a:lnTo>
                <a:lnTo>
                  <a:pt x="52527" y="58178"/>
                </a:lnTo>
                <a:lnTo>
                  <a:pt x="52527" y="75641"/>
                </a:lnTo>
                <a:lnTo>
                  <a:pt x="51003" y="82588"/>
                </a:lnTo>
                <a:lnTo>
                  <a:pt x="47955" y="87210"/>
                </a:lnTo>
                <a:lnTo>
                  <a:pt x="44907" y="91821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526716" y="1092753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608693" y="109280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703158" y="1092753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813726" y="109280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974112" y="1094022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2" h="67665">
                <a:moveTo>
                  <a:pt x="35674" y="2959"/>
                </a:moveTo>
                <a:lnTo>
                  <a:pt x="38303" y="4330"/>
                </a:lnTo>
                <a:lnTo>
                  <a:pt x="40386" y="7073"/>
                </a:lnTo>
                <a:lnTo>
                  <a:pt x="41605" y="10020"/>
                </a:lnTo>
                <a:lnTo>
                  <a:pt x="46202" y="21488"/>
                </a:lnTo>
                <a:lnTo>
                  <a:pt x="34188" y="48920"/>
                </a:lnTo>
                <a:lnTo>
                  <a:pt x="20053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2" y="28498"/>
                </a:lnTo>
                <a:lnTo>
                  <a:pt x="64731" y="67665"/>
                </a:lnTo>
                <a:lnTo>
                  <a:pt x="69075" y="47751"/>
                </a:lnTo>
                <a:lnTo>
                  <a:pt x="87439" y="14122"/>
                </a:lnTo>
                <a:lnTo>
                  <a:pt x="89255" y="9613"/>
                </a:lnTo>
                <a:lnTo>
                  <a:pt x="90589" y="6692"/>
                </a:lnTo>
                <a:lnTo>
                  <a:pt x="91427" y="5359"/>
                </a:lnTo>
                <a:lnTo>
                  <a:pt x="94742" y="2730"/>
                </a:lnTo>
                <a:lnTo>
                  <a:pt x="94742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50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26"/>
                </a:lnTo>
                <a:lnTo>
                  <a:pt x="54673" y="5245"/>
                </a:lnTo>
                <a:lnTo>
                  <a:pt x="58039" y="3047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59"/>
                </a:lnTo>
                <a:close/>
              </a:path>
              <a:path w="94742" h="67665">
                <a:moveTo>
                  <a:pt x="67246" y="67665"/>
                </a:moveTo>
                <a:lnTo>
                  <a:pt x="87439" y="14122"/>
                </a:lnTo>
                <a:lnTo>
                  <a:pt x="69088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135335" y="1073073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191000" y="1083523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249947" y="1073944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422009" y="1092751"/>
            <a:ext cx="102814" cy="62740"/>
          </a:xfrm>
          <a:custGeom>
            <a:avLst/>
            <a:gdLst/>
            <a:ahLst/>
            <a:cxnLst/>
            <a:rect l="l" t="t" r="r" b="b"/>
            <a:pathLst>
              <a:path w="65544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07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85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01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86" y="58737"/>
                </a:lnTo>
                <a:lnTo>
                  <a:pt x="58888" y="56255"/>
                </a:lnTo>
                <a:lnTo>
                  <a:pt x="63880" y="45015"/>
                </a:lnTo>
                <a:lnTo>
                  <a:pt x="65544" y="31381"/>
                </a:lnTo>
                <a:lnTo>
                  <a:pt x="65544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188" y="76"/>
                </a:lnTo>
                <a:lnTo>
                  <a:pt x="27851" y="3352"/>
                </a:lnTo>
                <a:lnTo>
                  <a:pt x="22313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72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66" y="14693"/>
                </a:lnTo>
                <a:lnTo>
                  <a:pt x="9766" y="88379"/>
                </a:lnTo>
                <a:lnTo>
                  <a:pt x="9194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44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537572" y="1092800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643615" y="1083523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706650" y="109280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802171" y="1092753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910266" y="1083523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975727" y="1073073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034898" y="109280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131075" y="1073944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191657" y="1073944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248177" y="1094021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5" y="8102"/>
                </a:lnTo>
                <a:lnTo>
                  <a:pt x="9893" y="11874"/>
                </a:lnTo>
                <a:lnTo>
                  <a:pt x="32067" y="63957"/>
                </a:lnTo>
                <a:lnTo>
                  <a:pt x="31826" y="64236"/>
                </a:lnTo>
                <a:lnTo>
                  <a:pt x="27597" y="74409"/>
                </a:lnTo>
                <a:lnTo>
                  <a:pt x="26289" y="77457"/>
                </a:lnTo>
                <a:lnTo>
                  <a:pt x="23685" y="81102"/>
                </a:lnTo>
                <a:lnTo>
                  <a:pt x="21018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1" y="80759"/>
                </a:lnTo>
                <a:lnTo>
                  <a:pt x="2628" y="83705"/>
                </a:lnTo>
                <a:lnTo>
                  <a:pt x="2032" y="87033"/>
                </a:lnTo>
                <a:lnTo>
                  <a:pt x="2032" y="89623"/>
                </a:lnTo>
                <a:lnTo>
                  <a:pt x="4953" y="93383"/>
                </a:lnTo>
                <a:lnTo>
                  <a:pt x="9423" y="95846"/>
                </a:lnTo>
                <a:lnTo>
                  <a:pt x="17195" y="95846"/>
                </a:lnTo>
                <a:lnTo>
                  <a:pt x="21437" y="93675"/>
                </a:lnTo>
                <a:lnTo>
                  <a:pt x="25184" y="89319"/>
                </a:lnTo>
                <a:lnTo>
                  <a:pt x="28943" y="84975"/>
                </a:lnTo>
                <a:lnTo>
                  <a:pt x="32816" y="77685"/>
                </a:lnTo>
                <a:lnTo>
                  <a:pt x="36842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6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4" y="0"/>
                </a:lnTo>
                <a:lnTo>
                  <a:pt x="45974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82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428126" y="1073073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484822" y="1092753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597421" y="1073855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4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668145" y="109280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765199" y="1092800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76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859569" y="1083523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925029" y="1073073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983797" y="1092800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085995" y="1094022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207123" y="1092769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348543" y="1092753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521665" y="109280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615097" y="1083523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678128" y="109280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774928" y="1092753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858295" y="1073073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917466" y="109280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013644" y="1073944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092095" y="1127009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103"/>
                </a:lnTo>
                <a:lnTo>
                  <a:pt x="3873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89" y="12103"/>
                </a:lnTo>
                <a:lnTo>
                  <a:pt x="15963" y="7975"/>
                </a:lnTo>
                <a:lnTo>
                  <a:pt x="15189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211007" y="1075962"/>
            <a:ext cx="117258" cy="31496"/>
          </a:xfrm>
          <a:custGeom>
            <a:avLst/>
            <a:gdLst/>
            <a:ahLst/>
            <a:cxnLst/>
            <a:rect l="l" t="t" r="r" b="b"/>
            <a:pathLst>
              <a:path w="74752" h="49110">
                <a:moveTo>
                  <a:pt x="74752" y="24616"/>
                </a:moveTo>
                <a:lnTo>
                  <a:pt x="74752" y="16158"/>
                </a:lnTo>
                <a:lnTo>
                  <a:pt x="71488" y="9732"/>
                </a:lnTo>
                <a:lnTo>
                  <a:pt x="64998" y="5337"/>
                </a:lnTo>
                <a:lnTo>
                  <a:pt x="62267" y="3717"/>
                </a:lnTo>
                <a:lnTo>
                  <a:pt x="51070" y="0"/>
                </a:lnTo>
                <a:lnTo>
                  <a:pt x="43167" y="4829"/>
                </a:lnTo>
                <a:lnTo>
                  <a:pt x="48450" y="6519"/>
                </a:lnTo>
                <a:lnTo>
                  <a:pt x="52349" y="9884"/>
                </a:lnTo>
                <a:lnTo>
                  <a:pt x="56222" y="13250"/>
                </a:lnTo>
                <a:lnTo>
                  <a:pt x="58178" y="17822"/>
                </a:lnTo>
                <a:lnTo>
                  <a:pt x="58178" y="30509"/>
                </a:lnTo>
                <a:lnTo>
                  <a:pt x="56324" y="35741"/>
                </a:lnTo>
                <a:lnTo>
                  <a:pt x="56349" y="47870"/>
                </a:lnTo>
                <a:lnTo>
                  <a:pt x="60858" y="46028"/>
                </a:lnTo>
                <a:lnTo>
                  <a:pt x="64592" y="43577"/>
                </a:lnTo>
                <a:lnTo>
                  <a:pt x="71361" y="39031"/>
                </a:lnTo>
                <a:lnTo>
                  <a:pt x="74752" y="32706"/>
                </a:lnTo>
                <a:lnTo>
                  <a:pt x="74752" y="24616"/>
                </a:lnTo>
                <a:close/>
              </a:path>
              <a:path w="74752" h="49110">
                <a:moveTo>
                  <a:pt x="34353" y="89919"/>
                </a:moveTo>
                <a:lnTo>
                  <a:pt x="30911" y="89018"/>
                </a:lnTo>
                <a:lnTo>
                  <a:pt x="28003" y="86059"/>
                </a:lnTo>
                <a:lnTo>
                  <a:pt x="27279" y="82731"/>
                </a:lnTo>
                <a:lnTo>
                  <a:pt x="27279" y="50397"/>
                </a:lnTo>
                <a:lnTo>
                  <a:pt x="33896" y="50397"/>
                </a:lnTo>
                <a:lnTo>
                  <a:pt x="66497" y="93641"/>
                </a:lnTo>
                <a:lnTo>
                  <a:pt x="90233" y="93641"/>
                </a:lnTo>
                <a:lnTo>
                  <a:pt x="90233" y="90237"/>
                </a:lnTo>
                <a:lnTo>
                  <a:pt x="86817" y="90008"/>
                </a:lnTo>
                <a:lnTo>
                  <a:pt x="84213" y="89310"/>
                </a:lnTo>
                <a:lnTo>
                  <a:pt x="80619" y="86935"/>
                </a:lnTo>
                <a:lnTo>
                  <a:pt x="78092" y="84255"/>
                </a:lnTo>
                <a:lnTo>
                  <a:pt x="74815" y="80077"/>
                </a:lnTo>
                <a:lnTo>
                  <a:pt x="51079" y="49102"/>
                </a:lnTo>
                <a:lnTo>
                  <a:pt x="56349" y="47870"/>
                </a:lnTo>
                <a:lnTo>
                  <a:pt x="56324" y="35741"/>
                </a:lnTo>
                <a:lnTo>
                  <a:pt x="52654" y="39310"/>
                </a:lnTo>
                <a:lnTo>
                  <a:pt x="48958" y="42879"/>
                </a:lnTo>
                <a:lnTo>
                  <a:pt x="43573" y="44669"/>
                </a:lnTo>
                <a:lnTo>
                  <a:pt x="27279" y="44669"/>
                </a:lnTo>
                <a:lnTo>
                  <a:pt x="27279" y="9579"/>
                </a:lnTo>
                <a:lnTo>
                  <a:pt x="28803" y="6366"/>
                </a:lnTo>
                <a:lnTo>
                  <a:pt x="32029" y="4829"/>
                </a:lnTo>
                <a:lnTo>
                  <a:pt x="43167" y="4829"/>
                </a:lnTo>
                <a:lnTo>
                  <a:pt x="51070" y="0"/>
                </a:lnTo>
                <a:lnTo>
                  <a:pt x="36487" y="-1240"/>
                </a:lnTo>
                <a:lnTo>
                  <a:pt x="0" y="-1240"/>
                </a:lnTo>
                <a:lnTo>
                  <a:pt x="0" y="2175"/>
                </a:lnTo>
                <a:lnTo>
                  <a:pt x="5397" y="2543"/>
                </a:lnTo>
                <a:lnTo>
                  <a:pt x="8839" y="3750"/>
                </a:lnTo>
                <a:lnTo>
                  <a:pt x="11734" y="7890"/>
                </a:lnTo>
                <a:lnTo>
                  <a:pt x="12471" y="12589"/>
                </a:lnTo>
                <a:lnTo>
                  <a:pt x="12471" y="79823"/>
                </a:lnTo>
                <a:lnTo>
                  <a:pt x="11734" y="84509"/>
                </a:lnTo>
                <a:lnTo>
                  <a:pt x="8839" y="88637"/>
                </a:lnTo>
                <a:lnTo>
                  <a:pt x="5397" y="89869"/>
                </a:lnTo>
                <a:lnTo>
                  <a:pt x="0" y="90237"/>
                </a:lnTo>
                <a:lnTo>
                  <a:pt x="0" y="93641"/>
                </a:lnTo>
                <a:lnTo>
                  <a:pt x="39751" y="93641"/>
                </a:lnTo>
                <a:lnTo>
                  <a:pt x="39751" y="90237"/>
                </a:lnTo>
                <a:lnTo>
                  <a:pt x="34353" y="899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356837" y="109280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451399" y="1092753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624122" y="1092800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729927" y="1094022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841767" y="109280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003965" y="1075176"/>
            <a:ext cx="115882" cy="60850"/>
          </a:xfrm>
          <a:custGeom>
            <a:avLst/>
            <a:gdLst/>
            <a:ahLst/>
            <a:cxnLst/>
            <a:rect l="l" t="t" r="r" b="b"/>
            <a:pathLst>
              <a:path w="73875" h="94881">
                <a:moveTo>
                  <a:pt x="54472" y="52681"/>
                </a:moveTo>
                <a:lnTo>
                  <a:pt x="64490" y="48018"/>
                </a:lnTo>
                <a:lnTo>
                  <a:pt x="70739" y="43472"/>
                </a:lnTo>
                <a:lnTo>
                  <a:pt x="73875" y="36626"/>
                </a:lnTo>
                <a:lnTo>
                  <a:pt x="73875" y="18884"/>
                </a:lnTo>
                <a:lnTo>
                  <a:pt x="70408" y="12166"/>
                </a:lnTo>
                <a:lnTo>
                  <a:pt x="63512" y="7289"/>
                </a:lnTo>
                <a:lnTo>
                  <a:pt x="60330" y="5326"/>
                </a:lnTo>
                <a:lnTo>
                  <a:pt x="48988" y="1330"/>
                </a:lnTo>
                <a:lnTo>
                  <a:pt x="34709" y="0"/>
                </a:lnTo>
                <a:lnTo>
                  <a:pt x="35521" y="6070"/>
                </a:lnTo>
                <a:lnTo>
                  <a:pt x="42532" y="6159"/>
                </a:lnTo>
                <a:lnTo>
                  <a:pt x="47879" y="7975"/>
                </a:lnTo>
                <a:lnTo>
                  <a:pt x="51562" y="11518"/>
                </a:lnTo>
                <a:lnTo>
                  <a:pt x="55384" y="15163"/>
                </a:lnTo>
                <a:lnTo>
                  <a:pt x="57289" y="20485"/>
                </a:lnTo>
                <a:lnTo>
                  <a:pt x="57289" y="34442"/>
                </a:lnTo>
                <a:lnTo>
                  <a:pt x="55511" y="39725"/>
                </a:lnTo>
                <a:lnTo>
                  <a:pt x="51930" y="43345"/>
                </a:lnTo>
                <a:lnTo>
                  <a:pt x="48361" y="46951"/>
                </a:lnTo>
                <a:lnTo>
                  <a:pt x="43129" y="48768"/>
                </a:lnTo>
                <a:lnTo>
                  <a:pt x="27279" y="48768"/>
                </a:lnTo>
                <a:lnTo>
                  <a:pt x="27279" y="54838"/>
                </a:lnTo>
                <a:lnTo>
                  <a:pt x="40832" y="54732"/>
                </a:lnTo>
                <a:lnTo>
                  <a:pt x="54472" y="52681"/>
                </a:lnTo>
                <a:close/>
              </a:path>
              <a:path w="73875" h="94881">
                <a:moveTo>
                  <a:pt x="39763" y="91465"/>
                </a:moveTo>
                <a:lnTo>
                  <a:pt x="34353" y="91097"/>
                </a:lnTo>
                <a:lnTo>
                  <a:pt x="30911" y="90182"/>
                </a:lnTo>
                <a:lnTo>
                  <a:pt x="28016" y="87223"/>
                </a:lnTo>
                <a:lnTo>
                  <a:pt x="27279" y="83921"/>
                </a:lnTo>
                <a:lnTo>
                  <a:pt x="27279" y="10769"/>
                </a:lnTo>
                <a:lnTo>
                  <a:pt x="28854" y="7531"/>
                </a:lnTo>
                <a:lnTo>
                  <a:pt x="32131" y="6019"/>
                </a:lnTo>
                <a:lnTo>
                  <a:pt x="35521" y="6070"/>
                </a:lnTo>
                <a:lnTo>
                  <a:pt x="34709" y="0"/>
                </a:lnTo>
                <a:lnTo>
                  <a:pt x="0" y="0"/>
                </a:lnTo>
                <a:lnTo>
                  <a:pt x="0" y="3403"/>
                </a:lnTo>
                <a:lnTo>
                  <a:pt x="5397" y="3771"/>
                </a:lnTo>
                <a:lnTo>
                  <a:pt x="8839" y="4991"/>
                </a:lnTo>
                <a:lnTo>
                  <a:pt x="11747" y="9118"/>
                </a:lnTo>
                <a:lnTo>
                  <a:pt x="12484" y="13817"/>
                </a:lnTo>
                <a:lnTo>
                  <a:pt x="12484" y="81051"/>
                </a:lnTo>
                <a:lnTo>
                  <a:pt x="11747" y="85737"/>
                </a:lnTo>
                <a:lnTo>
                  <a:pt x="8839" y="89877"/>
                </a:lnTo>
                <a:lnTo>
                  <a:pt x="5397" y="91097"/>
                </a:lnTo>
                <a:lnTo>
                  <a:pt x="0" y="91465"/>
                </a:lnTo>
                <a:lnTo>
                  <a:pt x="0" y="94881"/>
                </a:lnTo>
                <a:lnTo>
                  <a:pt x="39763" y="94881"/>
                </a:lnTo>
                <a:lnTo>
                  <a:pt x="39763" y="914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129253" y="1075176"/>
            <a:ext cx="115882" cy="60850"/>
          </a:xfrm>
          <a:custGeom>
            <a:avLst/>
            <a:gdLst/>
            <a:ahLst/>
            <a:cxnLst/>
            <a:rect l="l" t="t" r="r" b="b"/>
            <a:pathLst>
              <a:path w="73875" h="94881">
                <a:moveTo>
                  <a:pt x="54472" y="52681"/>
                </a:moveTo>
                <a:lnTo>
                  <a:pt x="64490" y="48018"/>
                </a:lnTo>
                <a:lnTo>
                  <a:pt x="70739" y="43472"/>
                </a:lnTo>
                <a:lnTo>
                  <a:pt x="73875" y="36626"/>
                </a:lnTo>
                <a:lnTo>
                  <a:pt x="73875" y="18884"/>
                </a:lnTo>
                <a:lnTo>
                  <a:pt x="70408" y="12166"/>
                </a:lnTo>
                <a:lnTo>
                  <a:pt x="63512" y="7289"/>
                </a:lnTo>
                <a:lnTo>
                  <a:pt x="60330" y="5326"/>
                </a:lnTo>
                <a:lnTo>
                  <a:pt x="48988" y="1330"/>
                </a:lnTo>
                <a:lnTo>
                  <a:pt x="34709" y="0"/>
                </a:lnTo>
                <a:lnTo>
                  <a:pt x="35521" y="6070"/>
                </a:lnTo>
                <a:lnTo>
                  <a:pt x="42532" y="6159"/>
                </a:lnTo>
                <a:lnTo>
                  <a:pt x="47879" y="7975"/>
                </a:lnTo>
                <a:lnTo>
                  <a:pt x="51562" y="11518"/>
                </a:lnTo>
                <a:lnTo>
                  <a:pt x="55384" y="15163"/>
                </a:lnTo>
                <a:lnTo>
                  <a:pt x="57289" y="20485"/>
                </a:lnTo>
                <a:lnTo>
                  <a:pt x="57289" y="34442"/>
                </a:lnTo>
                <a:lnTo>
                  <a:pt x="55511" y="39725"/>
                </a:lnTo>
                <a:lnTo>
                  <a:pt x="51930" y="43345"/>
                </a:lnTo>
                <a:lnTo>
                  <a:pt x="48361" y="46951"/>
                </a:lnTo>
                <a:lnTo>
                  <a:pt x="43129" y="48768"/>
                </a:lnTo>
                <a:lnTo>
                  <a:pt x="27279" y="48768"/>
                </a:lnTo>
                <a:lnTo>
                  <a:pt x="27279" y="54838"/>
                </a:lnTo>
                <a:lnTo>
                  <a:pt x="40832" y="54732"/>
                </a:lnTo>
                <a:lnTo>
                  <a:pt x="54472" y="52681"/>
                </a:lnTo>
                <a:close/>
              </a:path>
              <a:path w="73875" h="94881">
                <a:moveTo>
                  <a:pt x="39763" y="91465"/>
                </a:moveTo>
                <a:lnTo>
                  <a:pt x="34353" y="91097"/>
                </a:lnTo>
                <a:lnTo>
                  <a:pt x="30911" y="90182"/>
                </a:lnTo>
                <a:lnTo>
                  <a:pt x="28016" y="87223"/>
                </a:lnTo>
                <a:lnTo>
                  <a:pt x="27279" y="83921"/>
                </a:lnTo>
                <a:lnTo>
                  <a:pt x="27279" y="10769"/>
                </a:lnTo>
                <a:lnTo>
                  <a:pt x="28854" y="7531"/>
                </a:lnTo>
                <a:lnTo>
                  <a:pt x="32131" y="6019"/>
                </a:lnTo>
                <a:lnTo>
                  <a:pt x="35521" y="6070"/>
                </a:lnTo>
                <a:lnTo>
                  <a:pt x="34709" y="0"/>
                </a:lnTo>
                <a:lnTo>
                  <a:pt x="0" y="0"/>
                </a:lnTo>
                <a:lnTo>
                  <a:pt x="0" y="3403"/>
                </a:lnTo>
                <a:lnTo>
                  <a:pt x="5397" y="3771"/>
                </a:lnTo>
                <a:lnTo>
                  <a:pt x="8839" y="4991"/>
                </a:lnTo>
                <a:lnTo>
                  <a:pt x="11747" y="9118"/>
                </a:lnTo>
                <a:lnTo>
                  <a:pt x="12484" y="13817"/>
                </a:lnTo>
                <a:lnTo>
                  <a:pt x="12484" y="81051"/>
                </a:lnTo>
                <a:lnTo>
                  <a:pt x="11747" y="85737"/>
                </a:lnTo>
                <a:lnTo>
                  <a:pt x="8839" y="89877"/>
                </a:lnTo>
                <a:lnTo>
                  <a:pt x="5397" y="91097"/>
                </a:lnTo>
                <a:lnTo>
                  <a:pt x="0" y="91465"/>
                </a:lnTo>
                <a:lnTo>
                  <a:pt x="0" y="94881"/>
                </a:lnTo>
                <a:lnTo>
                  <a:pt x="39763" y="94881"/>
                </a:lnTo>
                <a:lnTo>
                  <a:pt x="39763" y="914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254343" y="1075176"/>
            <a:ext cx="128096" cy="60850"/>
          </a:xfrm>
          <a:custGeom>
            <a:avLst/>
            <a:gdLst/>
            <a:ahLst/>
            <a:cxnLst/>
            <a:rect l="l" t="t" r="r" b="b"/>
            <a:pathLst>
              <a:path w="81661" h="94881">
                <a:moveTo>
                  <a:pt x="81661" y="70535"/>
                </a:moveTo>
                <a:lnTo>
                  <a:pt x="78041" y="70535"/>
                </a:lnTo>
                <a:lnTo>
                  <a:pt x="74764" y="77216"/>
                </a:lnTo>
                <a:lnTo>
                  <a:pt x="71018" y="81927"/>
                </a:lnTo>
                <a:lnTo>
                  <a:pt x="66776" y="84683"/>
                </a:lnTo>
                <a:lnTo>
                  <a:pt x="62560" y="87439"/>
                </a:lnTo>
                <a:lnTo>
                  <a:pt x="56908" y="88811"/>
                </a:lnTo>
                <a:lnTo>
                  <a:pt x="31851" y="88811"/>
                </a:lnTo>
                <a:lnTo>
                  <a:pt x="28727" y="87376"/>
                </a:lnTo>
                <a:lnTo>
                  <a:pt x="27279" y="84239"/>
                </a:lnTo>
                <a:lnTo>
                  <a:pt x="27279" y="49110"/>
                </a:lnTo>
                <a:lnTo>
                  <a:pt x="53835" y="49110"/>
                </a:lnTo>
                <a:lnTo>
                  <a:pt x="57759" y="50088"/>
                </a:lnTo>
                <a:lnTo>
                  <a:pt x="62293" y="54000"/>
                </a:lnTo>
                <a:lnTo>
                  <a:pt x="63436" y="57391"/>
                </a:lnTo>
                <a:lnTo>
                  <a:pt x="63436" y="62204"/>
                </a:lnTo>
                <a:lnTo>
                  <a:pt x="66852" y="62204"/>
                </a:lnTo>
                <a:lnTo>
                  <a:pt x="66852" y="29946"/>
                </a:lnTo>
                <a:lnTo>
                  <a:pt x="63436" y="29946"/>
                </a:lnTo>
                <a:lnTo>
                  <a:pt x="63436" y="34759"/>
                </a:lnTo>
                <a:lnTo>
                  <a:pt x="62293" y="38150"/>
                </a:lnTo>
                <a:lnTo>
                  <a:pt x="57759" y="42062"/>
                </a:lnTo>
                <a:lnTo>
                  <a:pt x="53835" y="43040"/>
                </a:lnTo>
                <a:lnTo>
                  <a:pt x="27279" y="43040"/>
                </a:lnTo>
                <a:lnTo>
                  <a:pt x="27279" y="10820"/>
                </a:lnTo>
                <a:lnTo>
                  <a:pt x="28829" y="7607"/>
                </a:lnTo>
                <a:lnTo>
                  <a:pt x="32029" y="6070"/>
                </a:lnTo>
                <a:lnTo>
                  <a:pt x="59918" y="6070"/>
                </a:lnTo>
                <a:lnTo>
                  <a:pt x="63969" y="7188"/>
                </a:lnTo>
                <a:lnTo>
                  <a:pt x="66535" y="9410"/>
                </a:lnTo>
                <a:lnTo>
                  <a:pt x="69100" y="11633"/>
                </a:lnTo>
                <a:lnTo>
                  <a:pt x="70777" y="15481"/>
                </a:lnTo>
                <a:lnTo>
                  <a:pt x="71564" y="20942"/>
                </a:lnTo>
                <a:lnTo>
                  <a:pt x="74955" y="20942"/>
                </a:lnTo>
                <a:lnTo>
                  <a:pt x="74485" y="10439"/>
                </a:lnTo>
                <a:lnTo>
                  <a:pt x="74079" y="0"/>
                </a:lnTo>
                <a:lnTo>
                  <a:pt x="0" y="0"/>
                </a:lnTo>
                <a:lnTo>
                  <a:pt x="0" y="3403"/>
                </a:lnTo>
                <a:lnTo>
                  <a:pt x="5410" y="3721"/>
                </a:lnTo>
                <a:lnTo>
                  <a:pt x="8839" y="4927"/>
                </a:lnTo>
                <a:lnTo>
                  <a:pt x="11760" y="9055"/>
                </a:lnTo>
                <a:lnTo>
                  <a:pt x="12471" y="13779"/>
                </a:lnTo>
                <a:lnTo>
                  <a:pt x="12471" y="81102"/>
                </a:lnTo>
                <a:lnTo>
                  <a:pt x="11760" y="85826"/>
                </a:lnTo>
                <a:lnTo>
                  <a:pt x="8839" y="89954"/>
                </a:lnTo>
                <a:lnTo>
                  <a:pt x="5410" y="91160"/>
                </a:lnTo>
                <a:lnTo>
                  <a:pt x="0" y="91465"/>
                </a:lnTo>
                <a:lnTo>
                  <a:pt x="0" y="94881"/>
                </a:lnTo>
                <a:lnTo>
                  <a:pt x="74079" y="94881"/>
                </a:lnTo>
                <a:lnTo>
                  <a:pt x="77901" y="82677"/>
                </a:lnTo>
                <a:lnTo>
                  <a:pt x="81661" y="705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458375" y="1073073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515095" y="1092753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687812" y="1083523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746765" y="1073944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859979" y="109280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023571" y="1073855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094949" y="1092800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203741" y="1073944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264303" y="1073944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325225" y="1092800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432541" y="1094022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1" h="67665">
                <a:moveTo>
                  <a:pt x="35674" y="2959"/>
                </a:moveTo>
                <a:lnTo>
                  <a:pt x="38303" y="4330"/>
                </a:lnTo>
                <a:lnTo>
                  <a:pt x="40385" y="7073"/>
                </a:lnTo>
                <a:lnTo>
                  <a:pt x="41605" y="10020"/>
                </a:lnTo>
                <a:lnTo>
                  <a:pt x="46202" y="21488"/>
                </a:lnTo>
                <a:lnTo>
                  <a:pt x="34188" y="48920"/>
                </a:lnTo>
                <a:lnTo>
                  <a:pt x="20053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1" y="28498"/>
                </a:lnTo>
                <a:lnTo>
                  <a:pt x="64731" y="67665"/>
                </a:lnTo>
                <a:lnTo>
                  <a:pt x="69075" y="47751"/>
                </a:lnTo>
                <a:lnTo>
                  <a:pt x="87439" y="14122"/>
                </a:lnTo>
                <a:lnTo>
                  <a:pt x="89255" y="9613"/>
                </a:lnTo>
                <a:lnTo>
                  <a:pt x="90589" y="6692"/>
                </a:lnTo>
                <a:lnTo>
                  <a:pt x="91427" y="5359"/>
                </a:lnTo>
                <a:lnTo>
                  <a:pt x="94741" y="2730"/>
                </a:lnTo>
                <a:lnTo>
                  <a:pt x="94741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50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26"/>
                </a:lnTo>
                <a:lnTo>
                  <a:pt x="54673" y="5245"/>
                </a:lnTo>
                <a:lnTo>
                  <a:pt x="58038" y="3047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59"/>
                </a:lnTo>
                <a:close/>
              </a:path>
              <a:path w="94741" h="67665">
                <a:moveTo>
                  <a:pt x="67246" y="67665"/>
                </a:moveTo>
                <a:lnTo>
                  <a:pt x="87439" y="14122"/>
                </a:lnTo>
                <a:lnTo>
                  <a:pt x="69087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593746" y="1073073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650464" y="1092753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760892" y="1092801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6" y="82219"/>
                </a:lnTo>
                <a:lnTo>
                  <a:pt x="8928" y="70827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2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1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940465" y="1092769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9019653" y="109280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9118183" y="1092800"/>
            <a:ext cx="59067" cy="62691"/>
          </a:xfrm>
          <a:custGeom>
            <a:avLst/>
            <a:gdLst/>
            <a:ahLst/>
            <a:cxnLst/>
            <a:rect l="l" t="t" r="r" b="b"/>
            <a:pathLst>
              <a:path w="37655" h="97751">
                <a:moveTo>
                  <a:pt x="32194" y="0"/>
                </a:moveTo>
                <a:lnTo>
                  <a:pt x="23431" y="0"/>
                </a:lnTo>
                <a:lnTo>
                  <a:pt x="25692" y="4572"/>
                </a:lnTo>
                <a:lnTo>
                  <a:pt x="33743" y="4572"/>
                </a:lnTo>
                <a:lnTo>
                  <a:pt x="37655" y="0"/>
                </a:lnTo>
                <a:lnTo>
                  <a:pt x="32194" y="0"/>
                </a:lnTo>
                <a:close/>
              </a:path>
              <a:path w="37655" h="97751">
                <a:moveTo>
                  <a:pt x="0" y="36017"/>
                </a:moveTo>
                <a:lnTo>
                  <a:pt x="0" y="45796"/>
                </a:lnTo>
                <a:lnTo>
                  <a:pt x="2247" y="53784"/>
                </a:lnTo>
                <a:lnTo>
                  <a:pt x="6718" y="59994"/>
                </a:lnTo>
                <a:lnTo>
                  <a:pt x="11201" y="66205"/>
                </a:lnTo>
                <a:lnTo>
                  <a:pt x="16967" y="69303"/>
                </a:lnTo>
                <a:lnTo>
                  <a:pt x="31838" y="69265"/>
                </a:lnTo>
                <a:lnTo>
                  <a:pt x="38341" y="66332"/>
                </a:lnTo>
                <a:lnTo>
                  <a:pt x="43535" y="60502"/>
                </a:lnTo>
                <a:lnTo>
                  <a:pt x="43535" y="88265"/>
                </a:lnTo>
                <a:lnTo>
                  <a:pt x="42875" y="91249"/>
                </a:lnTo>
                <a:lnTo>
                  <a:pt x="40284" y="93891"/>
                </a:lnTo>
                <a:lnTo>
                  <a:pt x="37198" y="94703"/>
                </a:lnTo>
                <a:lnTo>
                  <a:pt x="32346" y="95021"/>
                </a:lnTo>
                <a:lnTo>
                  <a:pt x="32346" y="97751"/>
                </a:lnTo>
                <a:lnTo>
                  <a:pt x="65557" y="97751"/>
                </a:lnTo>
                <a:lnTo>
                  <a:pt x="65557" y="95021"/>
                </a:lnTo>
                <a:lnTo>
                  <a:pt x="61328" y="94754"/>
                </a:lnTo>
                <a:lnTo>
                  <a:pt x="58648" y="93954"/>
                </a:lnTo>
                <a:lnTo>
                  <a:pt x="56362" y="91313"/>
                </a:lnTo>
                <a:lnTo>
                  <a:pt x="55803" y="88315"/>
                </a:lnTo>
                <a:lnTo>
                  <a:pt x="55803" y="0"/>
                </a:lnTo>
                <a:lnTo>
                  <a:pt x="46532" y="4711"/>
                </a:lnTo>
                <a:lnTo>
                  <a:pt x="42443" y="1574"/>
                </a:lnTo>
                <a:lnTo>
                  <a:pt x="37655" y="0"/>
                </a:lnTo>
                <a:lnTo>
                  <a:pt x="33743" y="4572"/>
                </a:lnTo>
                <a:lnTo>
                  <a:pt x="37452" y="5664"/>
                </a:lnTo>
                <a:lnTo>
                  <a:pt x="40957" y="8001"/>
                </a:lnTo>
                <a:lnTo>
                  <a:pt x="43014" y="12407"/>
                </a:lnTo>
                <a:lnTo>
                  <a:pt x="43535" y="15214"/>
                </a:lnTo>
                <a:lnTo>
                  <a:pt x="43535" y="54508"/>
                </a:lnTo>
                <a:lnTo>
                  <a:pt x="40563" y="58229"/>
                </a:lnTo>
                <a:lnTo>
                  <a:pt x="36360" y="60121"/>
                </a:lnTo>
                <a:lnTo>
                  <a:pt x="25260" y="60159"/>
                </a:lnTo>
                <a:lnTo>
                  <a:pt x="20878" y="57721"/>
                </a:lnTo>
                <a:lnTo>
                  <a:pt x="17729" y="52832"/>
                </a:lnTo>
                <a:lnTo>
                  <a:pt x="14605" y="47942"/>
                </a:lnTo>
                <a:lnTo>
                  <a:pt x="13030" y="41135"/>
                </a:lnTo>
                <a:lnTo>
                  <a:pt x="13030" y="23495"/>
                </a:lnTo>
                <a:lnTo>
                  <a:pt x="14643" y="16624"/>
                </a:lnTo>
                <a:lnTo>
                  <a:pt x="17881" y="11798"/>
                </a:lnTo>
                <a:lnTo>
                  <a:pt x="21107" y="6985"/>
                </a:lnTo>
                <a:lnTo>
                  <a:pt x="25692" y="4572"/>
                </a:lnTo>
                <a:lnTo>
                  <a:pt x="23431" y="0"/>
                </a:lnTo>
                <a:lnTo>
                  <a:pt x="15862" y="3543"/>
                </a:lnTo>
                <a:lnTo>
                  <a:pt x="9525" y="10642"/>
                </a:lnTo>
                <a:lnTo>
                  <a:pt x="8365" y="11997"/>
                </a:lnTo>
                <a:lnTo>
                  <a:pt x="2091" y="23112"/>
                </a:lnTo>
                <a:lnTo>
                  <a:pt x="0" y="360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9219423" y="1094022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9334871" y="109280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430394" y="1092753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9541056" y="1092800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76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637899" y="109280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9740515" y="1092769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837872" y="1094282"/>
            <a:ext cx="25040" cy="42964"/>
          </a:xfrm>
          <a:custGeom>
            <a:avLst/>
            <a:gdLst/>
            <a:ahLst/>
            <a:cxnLst/>
            <a:rect l="l" t="t" r="r" b="b"/>
            <a:pathLst>
              <a:path w="15963" h="66992">
                <a:moveTo>
                  <a:pt x="0" y="59004"/>
                </a:moveTo>
                <a:lnTo>
                  <a:pt x="774" y="63131"/>
                </a:lnTo>
                <a:lnTo>
                  <a:pt x="3873" y="66217"/>
                </a:lnTo>
                <a:lnTo>
                  <a:pt x="7975" y="66992"/>
                </a:lnTo>
                <a:lnTo>
                  <a:pt x="12090" y="66217"/>
                </a:lnTo>
                <a:lnTo>
                  <a:pt x="15189" y="63131"/>
                </a:lnTo>
                <a:lnTo>
                  <a:pt x="15963" y="59004"/>
                </a:lnTo>
                <a:lnTo>
                  <a:pt x="15189" y="54889"/>
                </a:lnTo>
                <a:lnTo>
                  <a:pt x="12090" y="51803"/>
                </a:lnTo>
                <a:lnTo>
                  <a:pt x="7975" y="51028"/>
                </a:lnTo>
                <a:lnTo>
                  <a:pt x="3873" y="51803"/>
                </a:lnTo>
                <a:lnTo>
                  <a:pt x="774" y="54889"/>
                </a:lnTo>
                <a:lnTo>
                  <a:pt x="0" y="59004"/>
                </a:lnTo>
                <a:close/>
              </a:path>
              <a:path w="15963" h="66992">
                <a:moveTo>
                  <a:pt x="0" y="7988"/>
                </a:moveTo>
                <a:lnTo>
                  <a:pt x="774" y="12103"/>
                </a:lnTo>
                <a:lnTo>
                  <a:pt x="3873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89" y="12103"/>
                </a:lnTo>
                <a:lnTo>
                  <a:pt x="15963" y="7988"/>
                </a:lnTo>
                <a:lnTo>
                  <a:pt x="15189" y="3873"/>
                </a:lnTo>
                <a:lnTo>
                  <a:pt x="12090" y="774"/>
                </a:lnTo>
                <a:lnTo>
                  <a:pt x="7975" y="0"/>
                </a:lnTo>
                <a:lnTo>
                  <a:pt x="3873" y="774"/>
                </a:lnTo>
                <a:lnTo>
                  <a:pt x="774" y="3873"/>
                </a:lnTo>
                <a:lnTo>
                  <a:pt x="0" y="79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957081" y="1075167"/>
            <a:ext cx="62355" cy="60850"/>
          </a:xfrm>
          <a:custGeom>
            <a:avLst/>
            <a:gdLst/>
            <a:ahLst/>
            <a:cxnLst/>
            <a:rect l="l" t="t" r="r" b="b"/>
            <a:pathLst>
              <a:path w="39750" h="94881">
                <a:moveTo>
                  <a:pt x="39751" y="94881"/>
                </a:moveTo>
                <a:lnTo>
                  <a:pt x="39751" y="91465"/>
                </a:lnTo>
                <a:lnTo>
                  <a:pt x="34353" y="91160"/>
                </a:lnTo>
                <a:lnTo>
                  <a:pt x="30911" y="89954"/>
                </a:lnTo>
                <a:lnTo>
                  <a:pt x="28016" y="85826"/>
                </a:lnTo>
                <a:lnTo>
                  <a:pt x="27279" y="81102"/>
                </a:lnTo>
                <a:lnTo>
                  <a:pt x="27279" y="13779"/>
                </a:lnTo>
                <a:lnTo>
                  <a:pt x="28016" y="9055"/>
                </a:lnTo>
                <a:lnTo>
                  <a:pt x="30911" y="4927"/>
                </a:lnTo>
                <a:lnTo>
                  <a:pt x="34353" y="3721"/>
                </a:lnTo>
                <a:lnTo>
                  <a:pt x="39751" y="3403"/>
                </a:lnTo>
                <a:lnTo>
                  <a:pt x="39751" y="0"/>
                </a:lnTo>
                <a:lnTo>
                  <a:pt x="0" y="0"/>
                </a:lnTo>
                <a:lnTo>
                  <a:pt x="0" y="3403"/>
                </a:lnTo>
                <a:lnTo>
                  <a:pt x="5397" y="3721"/>
                </a:lnTo>
                <a:lnTo>
                  <a:pt x="8839" y="4927"/>
                </a:lnTo>
                <a:lnTo>
                  <a:pt x="11747" y="9055"/>
                </a:lnTo>
                <a:lnTo>
                  <a:pt x="12471" y="13779"/>
                </a:lnTo>
                <a:lnTo>
                  <a:pt x="12471" y="81102"/>
                </a:lnTo>
                <a:lnTo>
                  <a:pt x="11747" y="85813"/>
                </a:lnTo>
                <a:lnTo>
                  <a:pt x="8839" y="89941"/>
                </a:lnTo>
                <a:lnTo>
                  <a:pt x="5397" y="91160"/>
                </a:lnTo>
                <a:lnTo>
                  <a:pt x="0" y="91465"/>
                </a:lnTo>
                <a:lnTo>
                  <a:pt x="0" y="94881"/>
                </a:lnTo>
                <a:lnTo>
                  <a:pt x="39751" y="948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0031846" y="1073855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977617" y="1201535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4" y="8102"/>
                </a:lnTo>
                <a:lnTo>
                  <a:pt x="9893" y="11874"/>
                </a:lnTo>
                <a:lnTo>
                  <a:pt x="32067" y="63957"/>
                </a:lnTo>
                <a:lnTo>
                  <a:pt x="31826" y="64236"/>
                </a:lnTo>
                <a:lnTo>
                  <a:pt x="27597" y="74409"/>
                </a:lnTo>
                <a:lnTo>
                  <a:pt x="26288" y="77457"/>
                </a:lnTo>
                <a:lnTo>
                  <a:pt x="23685" y="81102"/>
                </a:lnTo>
                <a:lnTo>
                  <a:pt x="21018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0" y="80759"/>
                </a:lnTo>
                <a:lnTo>
                  <a:pt x="2628" y="83705"/>
                </a:lnTo>
                <a:lnTo>
                  <a:pt x="2031" y="87033"/>
                </a:lnTo>
                <a:lnTo>
                  <a:pt x="2031" y="89623"/>
                </a:lnTo>
                <a:lnTo>
                  <a:pt x="4952" y="93383"/>
                </a:lnTo>
                <a:lnTo>
                  <a:pt x="9423" y="95846"/>
                </a:lnTo>
                <a:lnTo>
                  <a:pt x="17195" y="95846"/>
                </a:lnTo>
                <a:lnTo>
                  <a:pt x="21437" y="93675"/>
                </a:lnTo>
                <a:lnTo>
                  <a:pt x="25184" y="89319"/>
                </a:lnTo>
                <a:lnTo>
                  <a:pt x="28943" y="84975"/>
                </a:lnTo>
                <a:lnTo>
                  <a:pt x="32816" y="77685"/>
                </a:lnTo>
                <a:lnTo>
                  <a:pt x="36842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82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091146" y="1200313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3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5" y="10744"/>
                </a:lnTo>
                <a:lnTo>
                  <a:pt x="20345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3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193344" y="1201543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308653" y="1200266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450117" y="1181457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564387" y="120031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658855" y="1200266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768424" y="1181457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43057" y="1200312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5" y="82219"/>
                </a:lnTo>
                <a:lnTo>
                  <a:pt x="8928" y="70827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1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5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0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052960" y="1200313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159003" y="1191036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286760" y="1200313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76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384238" y="1200313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491318" y="1200266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599409" y="1191036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663501" y="120031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757009" y="1200266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931522" y="1180585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988237" y="1200266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099842" y="120031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193274" y="1191036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256307" y="120031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352245" y="1181457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526024" y="1181457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629832" y="1201543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745161" y="1200266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828510" y="1180585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885228" y="1200266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995656" y="1200312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5" y="82219"/>
                </a:lnTo>
                <a:lnTo>
                  <a:pt x="8928" y="70827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1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5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0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170606" y="120031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265071" y="1200266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371893" y="1201535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4" y="8102"/>
                </a:lnTo>
                <a:lnTo>
                  <a:pt x="9893" y="11874"/>
                </a:lnTo>
                <a:lnTo>
                  <a:pt x="32067" y="63957"/>
                </a:lnTo>
                <a:lnTo>
                  <a:pt x="31826" y="64236"/>
                </a:lnTo>
                <a:lnTo>
                  <a:pt x="27597" y="74409"/>
                </a:lnTo>
                <a:lnTo>
                  <a:pt x="26288" y="77457"/>
                </a:lnTo>
                <a:lnTo>
                  <a:pt x="23685" y="81102"/>
                </a:lnTo>
                <a:lnTo>
                  <a:pt x="21018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0" y="80759"/>
                </a:lnTo>
                <a:lnTo>
                  <a:pt x="2628" y="83705"/>
                </a:lnTo>
                <a:lnTo>
                  <a:pt x="2031" y="87033"/>
                </a:lnTo>
                <a:lnTo>
                  <a:pt x="2031" y="89623"/>
                </a:lnTo>
                <a:lnTo>
                  <a:pt x="4952" y="93383"/>
                </a:lnTo>
                <a:lnTo>
                  <a:pt x="9423" y="95846"/>
                </a:lnTo>
                <a:lnTo>
                  <a:pt x="17195" y="95846"/>
                </a:lnTo>
                <a:lnTo>
                  <a:pt x="21437" y="93675"/>
                </a:lnTo>
                <a:lnTo>
                  <a:pt x="25184" y="89319"/>
                </a:lnTo>
                <a:lnTo>
                  <a:pt x="28943" y="84975"/>
                </a:lnTo>
                <a:lnTo>
                  <a:pt x="32816" y="77685"/>
                </a:lnTo>
                <a:lnTo>
                  <a:pt x="36842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82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550052" y="1200313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660575" y="1181368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793472" y="1191036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852423" y="1181457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965637" y="120031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132898" y="1200281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209572" y="1191036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272608" y="120031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363765" y="1200264"/>
            <a:ext cx="102814" cy="62740"/>
          </a:xfrm>
          <a:custGeom>
            <a:avLst/>
            <a:gdLst/>
            <a:ahLst/>
            <a:cxnLst/>
            <a:rect l="l" t="t" r="r" b="b"/>
            <a:pathLst>
              <a:path w="65544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07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85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01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86" y="58737"/>
                </a:lnTo>
                <a:lnTo>
                  <a:pt x="58888" y="56255"/>
                </a:lnTo>
                <a:lnTo>
                  <a:pt x="63880" y="45015"/>
                </a:lnTo>
                <a:lnTo>
                  <a:pt x="65544" y="31381"/>
                </a:lnTo>
                <a:lnTo>
                  <a:pt x="65544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188" y="76"/>
                </a:lnTo>
                <a:lnTo>
                  <a:pt x="27851" y="3352"/>
                </a:lnTo>
                <a:lnTo>
                  <a:pt x="22313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72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66" y="14693"/>
                </a:lnTo>
                <a:lnTo>
                  <a:pt x="9766" y="88379"/>
                </a:lnTo>
                <a:lnTo>
                  <a:pt x="9194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44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6543956" y="1200313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654484" y="1181368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790506" y="1182688"/>
            <a:ext cx="115882" cy="60850"/>
          </a:xfrm>
          <a:custGeom>
            <a:avLst/>
            <a:gdLst/>
            <a:ahLst/>
            <a:cxnLst/>
            <a:rect l="l" t="t" r="r" b="b"/>
            <a:pathLst>
              <a:path w="73875" h="94881">
                <a:moveTo>
                  <a:pt x="54472" y="52681"/>
                </a:moveTo>
                <a:lnTo>
                  <a:pt x="64490" y="48018"/>
                </a:lnTo>
                <a:lnTo>
                  <a:pt x="70739" y="43472"/>
                </a:lnTo>
                <a:lnTo>
                  <a:pt x="73875" y="36626"/>
                </a:lnTo>
                <a:lnTo>
                  <a:pt x="73875" y="18884"/>
                </a:lnTo>
                <a:lnTo>
                  <a:pt x="70408" y="12166"/>
                </a:lnTo>
                <a:lnTo>
                  <a:pt x="63512" y="7289"/>
                </a:lnTo>
                <a:lnTo>
                  <a:pt x="60330" y="5326"/>
                </a:lnTo>
                <a:lnTo>
                  <a:pt x="48988" y="1330"/>
                </a:lnTo>
                <a:lnTo>
                  <a:pt x="34709" y="0"/>
                </a:lnTo>
                <a:lnTo>
                  <a:pt x="35521" y="6070"/>
                </a:lnTo>
                <a:lnTo>
                  <a:pt x="42532" y="6159"/>
                </a:lnTo>
                <a:lnTo>
                  <a:pt x="47879" y="7975"/>
                </a:lnTo>
                <a:lnTo>
                  <a:pt x="51562" y="11518"/>
                </a:lnTo>
                <a:lnTo>
                  <a:pt x="55384" y="15163"/>
                </a:lnTo>
                <a:lnTo>
                  <a:pt x="57289" y="20485"/>
                </a:lnTo>
                <a:lnTo>
                  <a:pt x="57289" y="34442"/>
                </a:lnTo>
                <a:lnTo>
                  <a:pt x="55511" y="39725"/>
                </a:lnTo>
                <a:lnTo>
                  <a:pt x="51930" y="43345"/>
                </a:lnTo>
                <a:lnTo>
                  <a:pt x="48361" y="46951"/>
                </a:lnTo>
                <a:lnTo>
                  <a:pt x="43129" y="48768"/>
                </a:lnTo>
                <a:lnTo>
                  <a:pt x="27279" y="48768"/>
                </a:lnTo>
                <a:lnTo>
                  <a:pt x="27279" y="54838"/>
                </a:lnTo>
                <a:lnTo>
                  <a:pt x="40832" y="54732"/>
                </a:lnTo>
                <a:lnTo>
                  <a:pt x="54472" y="52681"/>
                </a:lnTo>
                <a:close/>
              </a:path>
              <a:path w="73875" h="94881">
                <a:moveTo>
                  <a:pt x="39763" y="91465"/>
                </a:moveTo>
                <a:lnTo>
                  <a:pt x="34353" y="91097"/>
                </a:lnTo>
                <a:lnTo>
                  <a:pt x="30911" y="90182"/>
                </a:lnTo>
                <a:lnTo>
                  <a:pt x="28016" y="87223"/>
                </a:lnTo>
                <a:lnTo>
                  <a:pt x="27279" y="83921"/>
                </a:lnTo>
                <a:lnTo>
                  <a:pt x="27279" y="10769"/>
                </a:lnTo>
                <a:lnTo>
                  <a:pt x="28854" y="7531"/>
                </a:lnTo>
                <a:lnTo>
                  <a:pt x="32131" y="6019"/>
                </a:lnTo>
                <a:lnTo>
                  <a:pt x="35521" y="6070"/>
                </a:lnTo>
                <a:lnTo>
                  <a:pt x="34709" y="0"/>
                </a:lnTo>
                <a:lnTo>
                  <a:pt x="0" y="0"/>
                </a:lnTo>
                <a:lnTo>
                  <a:pt x="0" y="3403"/>
                </a:lnTo>
                <a:lnTo>
                  <a:pt x="5397" y="3771"/>
                </a:lnTo>
                <a:lnTo>
                  <a:pt x="8839" y="4991"/>
                </a:lnTo>
                <a:lnTo>
                  <a:pt x="11747" y="9118"/>
                </a:lnTo>
                <a:lnTo>
                  <a:pt x="12484" y="13817"/>
                </a:lnTo>
                <a:lnTo>
                  <a:pt x="12484" y="81051"/>
                </a:lnTo>
                <a:lnTo>
                  <a:pt x="11747" y="85737"/>
                </a:lnTo>
                <a:lnTo>
                  <a:pt x="8839" y="89877"/>
                </a:lnTo>
                <a:lnTo>
                  <a:pt x="5397" y="91097"/>
                </a:lnTo>
                <a:lnTo>
                  <a:pt x="0" y="91465"/>
                </a:lnTo>
                <a:lnTo>
                  <a:pt x="0" y="94881"/>
                </a:lnTo>
                <a:lnTo>
                  <a:pt x="39763" y="94881"/>
                </a:lnTo>
                <a:lnTo>
                  <a:pt x="39763" y="914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915813" y="1182688"/>
            <a:ext cx="115882" cy="60850"/>
          </a:xfrm>
          <a:custGeom>
            <a:avLst/>
            <a:gdLst/>
            <a:ahLst/>
            <a:cxnLst/>
            <a:rect l="l" t="t" r="r" b="b"/>
            <a:pathLst>
              <a:path w="73875" h="94881">
                <a:moveTo>
                  <a:pt x="54472" y="52681"/>
                </a:moveTo>
                <a:lnTo>
                  <a:pt x="64490" y="48018"/>
                </a:lnTo>
                <a:lnTo>
                  <a:pt x="70739" y="43472"/>
                </a:lnTo>
                <a:lnTo>
                  <a:pt x="73875" y="36626"/>
                </a:lnTo>
                <a:lnTo>
                  <a:pt x="73875" y="18884"/>
                </a:lnTo>
                <a:lnTo>
                  <a:pt x="70408" y="12166"/>
                </a:lnTo>
                <a:lnTo>
                  <a:pt x="63512" y="7289"/>
                </a:lnTo>
                <a:lnTo>
                  <a:pt x="60330" y="5326"/>
                </a:lnTo>
                <a:lnTo>
                  <a:pt x="48988" y="1330"/>
                </a:lnTo>
                <a:lnTo>
                  <a:pt x="34709" y="0"/>
                </a:lnTo>
                <a:lnTo>
                  <a:pt x="35521" y="6070"/>
                </a:lnTo>
                <a:lnTo>
                  <a:pt x="42532" y="6159"/>
                </a:lnTo>
                <a:lnTo>
                  <a:pt x="47879" y="7975"/>
                </a:lnTo>
                <a:lnTo>
                  <a:pt x="51562" y="11518"/>
                </a:lnTo>
                <a:lnTo>
                  <a:pt x="55384" y="15163"/>
                </a:lnTo>
                <a:lnTo>
                  <a:pt x="57289" y="20485"/>
                </a:lnTo>
                <a:lnTo>
                  <a:pt x="57289" y="34442"/>
                </a:lnTo>
                <a:lnTo>
                  <a:pt x="55511" y="39725"/>
                </a:lnTo>
                <a:lnTo>
                  <a:pt x="51930" y="43345"/>
                </a:lnTo>
                <a:lnTo>
                  <a:pt x="48361" y="46951"/>
                </a:lnTo>
                <a:lnTo>
                  <a:pt x="43129" y="48768"/>
                </a:lnTo>
                <a:lnTo>
                  <a:pt x="27279" y="48768"/>
                </a:lnTo>
                <a:lnTo>
                  <a:pt x="27279" y="54838"/>
                </a:lnTo>
                <a:lnTo>
                  <a:pt x="40832" y="54732"/>
                </a:lnTo>
                <a:lnTo>
                  <a:pt x="54472" y="52681"/>
                </a:lnTo>
                <a:close/>
              </a:path>
              <a:path w="73875" h="94881">
                <a:moveTo>
                  <a:pt x="39763" y="91465"/>
                </a:moveTo>
                <a:lnTo>
                  <a:pt x="34353" y="91097"/>
                </a:lnTo>
                <a:lnTo>
                  <a:pt x="30911" y="90182"/>
                </a:lnTo>
                <a:lnTo>
                  <a:pt x="28016" y="87223"/>
                </a:lnTo>
                <a:lnTo>
                  <a:pt x="27279" y="83921"/>
                </a:lnTo>
                <a:lnTo>
                  <a:pt x="27279" y="10769"/>
                </a:lnTo>
                <a:lnTo>
                  <a:pt x="28854" y="7531"/>
                </a:lnTo>
                <a:lnTo>
                  <a:pt x="32131" y="6019"/>
                </a:lnTo>
                <a:lnTo>
                  <a:pt x="35521" y="6070"/>
                </a:lnTo>
                <a:lnTo>
                  <a:pt x="34709" y="0"/>
                </a:lnTo>
                <a:lnTo>
                  <a:pt x="0" y="0"/>
                </a:lnTo>
                <a:lnTo>
                  <a:pt x="0" y="3403"/>
                </a:lnTo>
                <a:lnTo>
                  <a:pt x="5397" y="3771"/>
                </a:lnTo>
                <a:lnTo>
                  <a:pt x="8839" y="4991"/>
                </a:lnTo>
                <a:lnTo>
                  <a:pt x="11747" y="9118"/>
                </a:lnTo>
                <a:lnTo>
                  <a:pt x="12484" y="13817"/>
                </a:lnTo>
                <a:lnTo>
                  <a:pt x="12484" y="81051"/>
                </a:lnTo>
                <a:lnTo>
                  <a:pt x="11747" y="85737"/>
                </a:lnTo>
                <a:lnTo>
                  <a:pt x="8839" y="89877"/>
                </a:lnTo>
                <a:lnTo>
                  <a:pt x="5397" y="91097"/>
                </a:lnTo>
                <a:lnTo>
                  <a:pt x="0" y="91465"/>
                </a:lnTo>
                <a:lnTo>
                  <a:pt x="0" y="94881"/>
                </a:lnTo>
                <a:lnTo>
                  <a:pt x="39763" y="94881"/>
                </a:lnTo>
                <a:lnTo>
                  <a:pt x="39763" y="914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040860" y="1182688"/>
            <a:ext cx="128096" cy="60850"/>
          </a:xfrm>
          <a:custGeom>
            <a:avLst/>
            <a:gdLst/>
            <a:ahLst/>
            <a:cxnLst/>
            <a:rect l="l" t="t" r="r" b="b"/>
            <a:pathLst>
              <a:path w="81661" h="94881">
                <a:moveTo>
                  <a:pt x="81661" y="70535"/>
                </a:moveTo>
                <a:lnTo>
                  <a:pt x="78041" y="70535"/>
                </a:lnTo>
                <a:lnTo>
                  <a:pt x="74764" y="77216"/>
                </a:lnTo>
                <a:lnTo>
                  <a:pt x="71018" y="81927"/>
                </a:lnTo>
                <a:lnTo>
                  <a:pt x="66776" y="84683"/>
                </a:lnTo>
                <a:lnTo>
                  <a:pt x="62560" y="87439"/>
                </a:lnTo>
                <a:lnTo>
                  <a:pt x="56908" y="88811"/>
                </a:lnTo>
                <a:lnTo>
                  <a:pt x="31851" y="88811"/>
                </a:lnTo>
                <a:lnTo>
                  <a:pt x="28727" y="87376"/>
                </a:lnTo>
                <a:lnTo>
                  <a:pt x="27279" y="84239"/>
                </a:lnTo>
                <a:lnTo>
                  <a:pt x="27279" y="49110"/>
                </a:lnTo>
                <a:lnTo>
                  <a:pt x="53835" y="49110"/>
                </a:lnTo>
                <a:lnTo>
                  <a:pt x="57759" y="50088"/>
                </a:lnTo>
                <a:lnTo>
                  <a:pt x="62293" y="54000"/>
                </a:lnTo>
                <a:lnTo>
                  <a:pt x="63436" y="57391"/>
                </a:lnTo>
                <a:lnTo>
                  <a:pt x="63436" y="62204"/>
                </a:lnTo>
                <a:lnTo>
                  <a:pt x="66852" y="62204"/>
                </a:lnTo>
                <a:lnTo>
                  <a:pt x="66852" y="29946"/>
                </a:lnTo>
                <a:lnTo>
                  <a:pt x="63436" y="29946"/>
                </a:lnTo>
                <a:lnTo>
                  <a:pt x="63436" y="34759"/>
                </a:lnTo>
                <a:lnTo>
                  <a:pt x="62293" y="38150"/>
                </a:lnTo>
                <a:lnTo>
                  <a:pt x="57759" y="42062"/>
                </a:lnTo>
                <a:lnTo>
                  <a:pt x="53835" y="43040"/>
                </a:lnTo>
                <a:lnTo>
                  <a:pt x="27279" y="43040"/>
                </a:lnTo>
                <a:lnTo>
                  <a:pt x="27279" y="10820"/>
                </a:lnTo>
                <a:lnTo>
                  <a:pt x="28829" y="7607"/>
                </a:lnTo>
                <a:lnTo>
                  <a:pt x="32029" y="6070"/>
                </a:lnTo>
                <a:lnTo>
                  <a:pt x="59918" y="6070"/>
                </a:lnTo>
                <a:lnTo>
                  <a:pt x="63969" y="7188"/>
                </a:lnTo>
                <a:lnTo>
                  <a:pt x="66535" y="9410"/>
                </a:lnTo>
                <a:lnTo>
                  <a:pt x="69100" y="11633"/>
                </a:lnTo>
                <a:lnTo>
                  <a:pt x="70777" y="15481"/>
                </a:lnTo>
                <a:lnTo>
                  <a:pt x="71564" y="20942"/>
                </a:lnTo>
                <a:lnTo>
                  <a:pt x="74955" y="20942"/>
                </a:lnTo>
                <a:lnTo>
                  <a:pt x="74485" y="10439"/>
                </a:lnTo>
                <a:lnTo>
                  <a:pt x="74079" y="0"/>
                </a:lnTo>
                <a:lnTo>
                  <a:pt x="0" y="0"/>
                </a:lnTo>
                <a:lnTo>
                  <a:pt x="0" y="3403"/>
                </a:lnTo>
                <a:lnTo>
                  <a:pt x="5410" y="3721"/>
                </a:lnTo>
                <a:lnTo>
                  <a:pt x="8839" y="4927"/>
                </a:lnTo>
                <a:lnTo>
                  <a:pt x="11760" y="9055"/>
                </a:lnTo>
                <a:lnTo>
                  <a:pt x="12471" y="13779"/>
                </a:lnTo>
                <a:lnTo>
                  <a:pt x="12471" y="81102"/>
                </a:lnTo>
                <a:lnTo>
                  <a:pt x="11760" y="85826"/>
                </a:lnTo>
                <a:lnTo>
                  <a:pt x="8839" y="89954"/>
                </a:lnTo>
                <a:lnTo>
                  <a:pt x="5410" y="91160"/>
                </a:lnTo>
                <a:lnTo>
                  <a:pt x="0" y="91465"/>
                </a:lnTo>
                <a:lnTo>
                  <a:pt x="0" y="94881"/>
                </a:lnTo>
                <a:lnTo>
                  <a:pt x="74079" y="94881"/>
                </a:lnTo>
                <a:lnTo>
                  <a:pt x="77901" y="82677"/>
                </a:lnTo>
                <a:lnTo>
                  <a:pt x="81661" y="705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242330" y="1200266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323271" y="120031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417835" y="1200266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590558" y="1200313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696343" y="1201534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809239" y="120031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905415" y="1181457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981400" y="1234790"/>
            <a:ext cx="31575" cy="22480"/>
          </a:xfrm>
          <a:custGeom>
            <a:avLst/>
            <a:gdLst/>
            <a:ahLst/>
            <a:cxnLst/>
            <a:rect l="l" t="t" r="r" b="b"/>
            <a:pathLst>
              <a:path w="20129" h="35051">
                <a:moveTo>
                  <a:pt x="2057" y="32461"/>
                </a:moveTo>
                <a:lnTo>
                  <a:pt x="4305" y="35052"/>
                </a:lnTo>
                <a:lnTo>
                  <a:pt x="9893" y="31508"/>
                </a:lnTo>
                <a:lnTo>
                  <a:pt x="13931" y="28003"/>
                </a:lnTo>
                <a:lnTo>
                  <a:pt x="16408" y="24549"/>
                </a:lnTo>
                <a:lnTo>
                  <a:pt x="18884" y="21094"/>
                </a:lnTo>
                <a:lnTo>
                  <a:pt x="20129" y="17233"/>
                </a:lnTo>
                <a:lnTo>
                  <a:pt x="20129" y="9042"/>
                </a:lnTo>
                <a:lnTo>
                  <a:pt x="19062" y="5905"/>
                </a:lnTo>
                <a:lnTo>
                  <a:pt x="14782" y="1181"/>
                </a:lnTo>
                <a:lnTo>
                  <a:pt x="11963" y="0"/>
                </a:lnTo>
                <a:lnTo>
                  <a:pt x="5880" y="0"/>
                </a:lnTo>
                <a:lnTo>
                  <a:pt x="2298" y="2273"/>
                </a:lnTo>
                <a:lnTo>
                  <a:pt x="0" y="5880"/>
                </a:lnTo>
                <a:lnTo>
                  <a:pt x="0" y="10795"/>
                </a:lnTo>
                <a:lnTo>
                  <a:pt x="1879" y="13563"/>
                </a:lnTo>
                <a:lnTo>
                  <a:pt x="5054" y="15201"/>
                </a:lnTo>
                <a:lnTo>
                  <a:pt x="7645" y="15201"/>
                </a:lnTo>
                <a:lnTo>
                  <a:pt x="10795" y="15074"/>
                </a:lnTo>
                <a:lnTo>
                  <a:pt x="13119" y="15189"/>
                </a:lnTo>
                <a:lnTo>
                  <a:pt x="13919" y="17868"/>
                </a:lnTo>
                <a:lnTo>
                  <a:pt x="13144" y="22237"/>
                </a:lnTo>
                <a:lnTo>
                  <a:pt x="9194" y="27101"/>
                </a:lnTo>
                <a:lnTo>
                  <a:pt x="2057" y="324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105508" y="1180585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161269" y="1200266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330980" y="1200266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503047" y="120031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599009" y="1181457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711563" y="1180585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770752" y="120031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864165" y="1191036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927196" y="120031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024430" y="1181457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9080951" y="1201535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4" y="8102"/>
                </a:lnTo>
                <a:lnTo>
                  <a:pt x="9893" y="11874"/>
                </a:lnTo>
                <a:lnTo>
                  <a:pt x="32067" y="63957"/>
                </a:lnTo>
                <a:lnTo>
                  <a:pt x="31826" y="64236"/>
                </a:lnTo>
                <a:lnTo>
                  <a:pt x="27597" y="74409"/>
                </a:lnTo>
                <a:lnTo>
                  <a:pt x="26288" y="77457"/>
                </a:lnTo>
                <a:lnTo>
                  <a:pt x="23685" y="81102"/>
                </a:lnTo>
                <a:lnTo>
                  <a:pt x="21018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0" y="80759"/>
                </a:lnTo>
                <a:lnTo>
                  <a:pt x="2628" y="83705"/>
                </a:lnTo>
                <a:lnTo>
                  <a:pt x="2031" y="87033"/>
                </a:lnTo>
                <a:lnTo>
                  <a:pt x="2031" y="89623"/>
                </a:lnTo>
                <a:lnTo>
                  <a:pt x="4952" y="93383"/>
                </a:lnTo>
                <a:lnTo>
                  <a:pt x="9423" y="95846"/>
                </a:lnTo>
                <a:lnTo>
                  <a:pt x="17195" y="95846"/>
                </a:lnTo>
                <a:lnTo>
                  <a:pt x="21437" y="93675"/>
                </a:lnTo>
                <a:lnTo>
                  <a:pt x="25184" y="89319"/>
                </a:lnTo>
                <a:lnTo>
                  <a:pt x="28943" y="84975"/>
                </a:lnTo>
                <a:lnTo>
                  <a:pt x="32816" y="77685"/>
                </a:lnTo>
                <a:lnTo>
                  <a:pt x="36842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82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9257295" y="1201542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1" h="67665">
                <a:moveTo>
                  <a:pt x="35674" y="2959"/>
                </a:moveTo>
                <a:lnTo>
                  <a:pt x="38303" y="4330"/>
                </a:lnTo>
                <a:lnTo>
                  <a:pt x="40385" y="7073"/>
                </a:lnTo>
                <a:lnTo>
                  <a:pt x="41605" y="10020"/>
                </a:lnTo>
                <a:lnTo>
                  <a:pt x="46202" y="21488"/>
                </a:lnTo>
                <a:lnTo>
                  <a:pt x="34188" y="48920"/>
                </a:lnTo>
                <a:lnTo>
                  <a:pt x="20053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1" y="28498"/>
                </a:lnTo>
                <a:lnTo>
                  <a:pt x="64731" y="67665"/>
                </a:lnTo>
                <a:lnTo>
                  <a:pt x="69075" y="47751"/>
                </a:lnTo>
                <a:lnTo>
                  <a:pt x="87439" y="14122"/>
                </a:lnTo>
                <a:lnTo>
                  <a:pt x="89255" y="9613"/>
                </a:lnTo>
                <a:lnTo>
                  <a:pt x="90589" y="6692"/>
                </a:lnTo>
                <a:lnTo>
                  <a:pt x="91427" y="5359"/>
                </a:lnTo>
                <a:lnTo>
                  <a:pt x="94741" y="2730"/>
                </a:lnTo>
                <a:lnTo>
                  <a:pt x="94741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50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26"/>
                </a:lnTo>
                <a:lnTo>
                  <a:pt x="54673" y="5245"/>
                </a:lnTo>
                <a:lnTo>
                  <a:pt x="58038" y="3047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59"/>
                </a:lnTo>
                <a:close/>
              </a:path>
              <a:path w="94741" h="67665">
                <a:moveTo>
                  <a:pt x="67246" y="67665"/>
                </a:moveTo>
                <a:lnTo>
                  <a:pt x="87439" y="14122"/>
                </a:lnTo>
                <a:lnTo>
                  <a:pt x="69087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9417129" y="1200313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9518708" y="1200281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9593792" y="1181457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9767903" y="1201535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4" y="8102"/>
                </a:lnTo>
                <a:lnTo>
                  <a:pt x="9893" y="11874"/>
                </a:lnTo>
                <a:lnTo>
                  <a:pt x="32067" y="63957"/>
                </a:lnTo>
                <a:lnTo>
                  <a:pt x="31826" y="64236"/>
                </a:lnTo>
                <a:lnTo>
                  <a:pt x="27597" y="74409"/>
                </a:lnTo>
                <a:lnTo>
                  <a:pt x="26288" y="77457"/>
                </a:lnTo>
                <a:lnTo>
                  <a:pt x="23685" y="81102"/>
                </a:lnTo>
                <a:lnTo>
                  <a:pt x="21018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0" y="80759"/>
                </a:lnTo>
                <a:lnTo>
                  <a:pt x="2628" y="83705"/>
                </a:lnTo>
                <a:lnTo>
                  <a:pt x="2031" y="87033"/>
                </a:lnTo>
                <a:lnTo>
                  <a:pt x="2031" y="89623"/>
                </a:lnTo>
                <a:lnTo>
                  <a:pt x="4952" y="93383"/>
                </a:lnTo>
                <a:lnTo>
                  <a:pt x="9423" y="95846"/>
                </a:lnTo>
                <a:lnTo>
                  <a:pt x="17195" y="95846"/>
                </a:lnTo>
                <a:lnTo>
                  <a:pt x="21437" y="93675"/>
                </a:lnTo>
                <a:lnTo>
                  <a:pt x="25184" y="89319"/>
                </a:lnTo>
                <a:lnTo>
                  <a:pt x="28943" y="84975"/>
                </a:lnTo>
                <a:lnTo>
                  <a:pt x="32816" y="77685"/>
                </a:lnTo>
                <a:lnTo>
                  <a:pt x="36842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82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9881438" y="1200313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9983633" y="1201543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0098943" y="1200266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977279" y="1288978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2091570" y="130783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8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8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3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3" y="37998"/>
                </a:lnTo>
                <a:lnTo>
                  <a:pt x="24206" y="35585"/>
                </a:lnTo>
                <a:lnTo>
                  <a:pt x="29337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5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2186036" y="1307787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2295605" y="1288970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2411410" y="1307800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2554024" y="1309055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2" h="67665">
                <a:moveTo>
                  <a:pt x="35674" y="2959"/>
                </a:moveTo>
                <a:lnTo>
                  <a:pt x="38303" y="4330"/>
                </a:lnTo>
                <a:lnTo>
                  <a:pt x="40386" y="7073"/>
                </a:lnTo>
                <a:lnTo>
                  <a:pt x="41605" y="10020"/>
                </a:lnTo>
                <a:lnTo>
                  <a:pt x="46202" y="21488"/>
                </a:lnTo>
                <a:lnTo>
                  <a:pt x="34188" y="48920"/>
                </a:lnTo>
                <a:lnTo>
                  <a:pt x="20053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2" y="28498"/>
                </a:lnTo>
                <a:lnTo>
                  <a:pt x="64731" y="67665"/>
                </a:lnTo>
                <a:lnTo>
                  <a:pt x="69075" y="47751"/>
                </a:lnTo>
                <a:lnTo>
                  <a:pt x="87439" y="14122"/>
                </a:lnTo>
                <a:lnTo>
                  <a:pt x="89255" y="9613"/>
                </a:lnTo>
                <a:lnTo>
                  <a:pt x="90589" y="6692"/>
                </a:lnTo>
                <a:lnTo>
                  <a:pt x="91427" y="5359"/>
                </a:lnTo>
                <a:lnTo>
                  <a:pt x="94742" y="2730"/>
                </a:lnTo>
                <a:lnTo>
                  <a:pt x="94742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50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26"/>
                </a:lnTo>
                <a:lnTo>
                  <a:pt x="54673" y="5245"/>
                </a:lnTo>
                <a:lnTo>
                  <a:pt x="58039" y="3047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59"/>
                </a:lnTo>
                <a:close/>
              </a:path>
              <a:path w="94742" h="67665">
                <a:moveTo>
                  <a:pt x="67246" y="67665"/>
                </a:moveTo>
                <a:lnTo>
                  <a:pt x="87439" y="14122"/>
                </a:lnTo>
                <a:lnTo>
                  <a:pt x="69088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2715249" y="1288098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2770912" y="129854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2829861" y="1288978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013400" y="1307800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3093201" y="1307825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3202754" y="130783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292855" y="1307776"/>
            <a:ext cx="102814" cy="62740"/>
          </a:xfrm>
          <a:custGeom>
            <a:avLst/>
            <a:gdLst/>
            <a:ahLst/>
            <a:cxnLst/>
            <a:rect l="l" t="t" r="r" b="b"/>
            <a:pathLst>
              <a:path w="65544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07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85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01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86" y="58737"/>
                </a:lnTo>
                <a:lnTo>
                  <a:pt x="58888" y="56255"/>
                </a:lnTo>
                <a:lnTo>
                  <a:pt x="63880" y="45015"/>
                </a:lnTo>
                <a:lnTo>
                  <a:pt x="65544" y="31381"/>
                </a:lnTo>
                <a:lnTo>
                  <a:pt x="65544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188" y="76"/>
                </a:lnTo>
                <a:lnTo>
                  <a:pt x="27851" y="3352"/>
                </a:lnTo>
                <a:lnTo>
                  <a:pt x="22313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72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66" y="14693"/>
                </a:lnTo>
                <a:lnTo>
                  <a:pt x="9766" y="88379"/>
                </a:lnTo>
                <a:lnTo>
                  <a:pt x="9194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44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473048" y="1307825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3581423" y="1307787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720671" y="1309055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841799" y="1307800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920967" y="130782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083587" y="130783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179763" y="1288978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240147" y="1307825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76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337601" y="1307825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442035" y="1288978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555903" y="1307825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4664695" y="1288978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4784325" y="1288970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00"/>
                </a:moveTo>
                <a:lnTo>
                  <a:pt x="0" y="6413"/>
                </a:lnTo>
                <a:lnTo>
                  <a:pt x="0" y="9144"/>
                </a:lnTo>
                <a:lnTo>
                  <a:pt x="3771" y="8724"/>
                </a:lnTo>
                <a:lnTo>
                  <a:pt x="6350" y="9144"/>
                </a:lnTo>
                <a:lnTo>
                  <a:pt x="7708" y="10363"/>
                </a:lnTo>
                <a:lnTo>
                  <a:pt x="9753" y="14097"/>
                </a:lnTo>
                <a:lnTo>
                  <a:pt x="9753" y="90385"/>
                </a:lnTo>
                <a:lnTo>
                  <a:pt x="11849" y="92837"/>
                </a:lnTo>
                <a:lnTo>
                  <a:pt x="14998" y="94843"/>
                </a:lnTo>
                <a:lnTo>
                  <a:pt x="19240" y="96380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00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22" y="92290"/>
                </a:lnTo>
                <a:lnTo>
                  <a:pt x="22034" y="88747"/>
                </a:lnTo>
                <a:lnTo>
                  <a:pt x="19240" y="96380"/>
                </a:lnTo>
                <a:lnTo>
                  <a:pt x="23456" y="97929"/>
                </a:lnTo>
                <a:lnTo>
                  <a:pt x="27876" y="98704"/>
                </a:lnTo>
                <a:lnTo>
                  <a:pt x="32995" y="98701"/>
                </a:lnTo>
                <a:lnTo>
                  <a:pt x="45947" y="96104"/>
                </a:lnTo>
                <a:lnTo>
                  <a:pt x="56311" y="88671"/>
                </a:lnTo>
                <a:lnTo>
                  <a:pt x="63572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73"/>
                </a:lnTo>
                <a:lnTo>
                  <a:pt x="54178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78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47" y="43040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15" y="51498"/>
                </a:lnTo>
                <a:lnTo>
                  <a:pt x="52527" y="58178"/>
                </a:lnTo>
                <a:lnTo>
                  <a:pt x="52527" y="75641"/>
                </a:lnTo>
                <a:lnTo>
                  <a:pt x="51003" y="82588"/>
                </a:lnTo>
                <a:lnTo>
                  <a:pt x="47955" y="87210"/>
                </a:lnTo>
                <a:lnTo>
                  <a:pt x="44907" y="91821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899773" y="130783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001353" y="1307800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080540" y="130782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176484" y="1288970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347171" y="1288978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5461441" y="130783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555906" y="1307787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665475" y="1288970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845927" y="1307800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926133" y="130783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6020598" y="1307787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6133591" y="1288098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189252" y="129854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6254714" y="1288098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310057" y="1309057"/>
            <a:ext cx="88809" cy="41995"/>
          </a:xfrm>
          <a:custGeom>
            <a:avLst/>
            <a:gdLst/>
            <a:ahLst/>
            <a:cxnLst/>
            <a:rect l="l" t="t" r="r" b="b"/>
            <a:pathLst>
              <a:path w="56616" h="65481">
                <a:moveTo>
                  <a:pt x="5461" y="0"/>
                </a:moveTo>
                <a:lnTo>
                  <a:pt x="5461" y="17259"/>
                </a:lnTo>
                <a:lnTo>
                  <a:pt x="7912" y="17259"/>
                </a:lnTo>
                <a:lnTo>
                  <a:pt x="8547" y="12661"/>
                </a:lnTo>
                <a:lnTo>
                  <a:pt x="9652" y="9563"/>
                </a:lnTo>
                <a:lnTo>
                  <a:pt x="12788" y="6324"/>
                </a:lnTo>
                <a:lnTo>
                  <a:pt x="15494" y="5524"/>
                </a:lnTo>
                <a:lnTo>
                  <a:pt x="38862" y="5524"/>
                </a:lnTo>
                <a:lnTo>
                  <a:pt x="0" y="65443"/>
                </a:lnTo>
                <a:lnTo>
                  <a:pt x="54838" y="65481"/>
                </a:lnTo>
                <a:lnTo>
                  <a:pt x="55727" y="55651"/>
                </a:lnTo>
                <a:lnTo>
                  <a:pt x="56616" y="45834"/>
                </a:lnTo>
                <a:lnTo>
                  <a:pt x="53886" y="45834"/>
                </a:lnTo>
                <a:lnTo>
                  <a:pt x="53162" y="51015"/>
                </a:lnTo>
                <a:lnTo>
                  <a:pt x="51676" y="54660"/>
                </a:lnTo>
                <a:lnTo>
                  <a:pt x="47231" y="58889"/>
                </a:lnTo>
                <a:lnTo>
                  <a:pt x="43764" y="59956"/>
                </a:lnTo>
                <a:lnTo>
                  <a:pt x="17551" y="59956"/>
                </a:lnTo>
                <a:lnTo>
                  <a:pt x="56413" y="38"/>
                </a:lnTo>
                <a:lnTo>
                  <a:pt x="5461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6409788" y="130782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506606" y="1307787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593206" y="1307800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6738056" y="130783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835970" y="1288880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6904237" y="129854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967273" y="130782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064071" y="1307787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207168" y="129854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266117" y="1288978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380387" y="130783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7473795" y="129854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607154" y="1307800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683828" y="129854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746864" y="130782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838020" y="1307776"/>
            <a:ext cx="102814" cy="62740"/>
          </a:xfrm>
          <a:custGeom>
            <a:avLst/>
            <a:gdLst/>
            <a:ahLst/>
            <a:cxnLst/>
            <a:rect l="l" t="t" r="r" b="b"/>
            <a:pathLst>
              <a:path w="65544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07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85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01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86" y="58737"/>
                </a:lnTo>
                <a:lnTo>
                  <a:pt x="58888" y="56255"/>
                </a:lnTo>
                <a:lnTo>
                  <a:pt x="63880" y="45015"/>
                </a:lnTo>
                <a:lnTo>
                  <a:pt x="65544" y="31381"/>
                </a:lnTo>
                <a:lnTo>
                  <a:pt x="65544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188" y="76"/>
                </a:lnTo>
                <a:lnTo>
                  <a:pt x="27851" y="3352"/>
                </a:lnTo>
                <a:lnTo>
                  <a:pt x="22313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72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66" y="14693"/>
                </a:lnTo>
                <a:lnTo>
                  <a:pt x="9766" y="88379"/>
                </a:lnTo>
                <a:lnTo>
                  <a:pt x="9194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44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8012335" y="1288970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00"/>
                </a:moveTo>
                <a:lnTo>
                  <a:pt x="0" y="6413"/>
                </a:lnTo>
                <a:lnTo>
                  <a:pt x="0" y="9144"/>
                </a:lnTo>
                <a:lnTo>
                  <a:pt x="3771" y="8724"/>
                </a:lnTo>
                <a:lnTo>
                  <a:pt x="6349" y="9144"/>
                </a:lnTo>
                <a:lnTo>
                  <a:pt x="7708" y="10363"/>
                </a:lnTo>
                <a:lnTo>
                  <a:pt x="9753" y="14097"/>
                </a:lnTo>
                <a:lnTo>
                  <a:pt x="9753" y="90385"/>
                </a:lnTo>
                <a:lnTo>
                  <a:pt x="11849" y="92837"/>
                </a:lnTo>
                <a:lnTo>
                  <a:pt x="14998" y="94843"/>
                </a:lnTo>
                <a:lnTo>
                  <a:pt x="19240" y="96380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00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22" y="92290"/>
                </a:lnTo>
                <a:lnTo>
                  <a:pt x="22034" y="88747"/>
                </a:lnTo>
                <a:lnTo>
                  <a:pt x="19240" y="96380"/>
                </a:lnTo>
                <a:lnTo>
                  <a:pt x="23456" y="97929"/>
                </a:lnTo>
                <a:lnTo>
                  <a:pt x="27876" y="98704"/>
                </a:lnTo>
                <a:lnTo>
                  <a:pt x="32995" y="98701"/>
                </a:lnTo>
                <a:lnTo>
                  <a:pt x="45947" y="96104"/>
                </a:lnTo>
                <a:lnTo>
                  <a:pt x="56311" y="88671"/>
                </a:lnTo>
                <a:lnTo>
                  <a:pt x="63572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73"/>
                </a:lnTo>
                <a:lnTo>
                  <a:pt x="54178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78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47" y="43040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15" y="51498"/>
                </a:lnTo>
                <a:lnTo>
                  <a:pt x="52527" y="58178"/>
                </a:lnTo>
                <a:lnTo>
                  <a:pt x="52527" y="75641"/>
                </a:lnTo>
                <a:lnTo>
                  <a:pt x="51003" y="82588"/>
                </a:lnTo>
                <a:lnTo>
                  <a:pt x="47955" y="87210"/>
                </a:lnTo>
                <a:lnTo>
                  <a:pt x="44907" y="91821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8126729" y="130782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225676" y="1288880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8297055" y="1307825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8405431" y="1307787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486373" y="130782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648032" y="1307825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76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8745509" y="1307825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8852588" y="1307787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8960681" y="129854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9026143" y="1288098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9082860" y="1307787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9187109" y="1309055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9304985" y="1288098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9361702" y="1307787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9472131" y="1307825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6" y="82219"/>
                </a:lnTo>
                <a:lnTo>
                  <a:pt x="8928" y="70827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2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1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981243" y="1415291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2062145" y="141533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156709" y="1415291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329429" y="1415338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3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5" y="10744"/>
                </a:lnTo>
                <a:lnTo>
                  <a:pt x="20345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3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2435235" y="1416559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29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548131" y="1415338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8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8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3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3" y="37998"/>
                </a:lnTo>
                <a:lnTo>
                  <a:pt x="24206" y="35585"/>
                </a:lnTo>
                <a:lnTo>
                  <a:pt x="29337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5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2644309" y="1396482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722762" y="1449546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103"/>
                </a:lnTo>
                <a:lnTo>
                  <a:pt x="3873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89" y="12103"/>
                </a:lnTo>
                <a:lnTo>
                  <a:pt x="15963" y="7975"/>
                </a:lnTo>
                <a:lnTo>
                  <a:pt x="15189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645221" y="1719020"/>
            <a:ext cx="61636" cy="62080"/>
          </a:xfrm>
          <a:custGeom>
            <a:avLst/>
            <a:gdLst/>
            <a:ahLst/>
            <a:cxnLst/>
            <a:rect l="l" t="t" r="r" b="b"/>
            <a:pathLst>
              <a:path w="39293" h="96799">
                <a:moveTo>
                  <a:pt x="25577" y="0"/>
                </a:moveTo>
                <a:lnTo>
                  <a:pt x="139" y="13576"/>
                </a:lnTo>
                <a:lnTo>
                  <a:pt x="139" y="17259"/>
                </a:lnTo>
                <a:lnTo>
                  <a:pt x="5384" y="15151"/>
                </a:lnTo>
                <a:lnTo>
                  <a:pt x="8166" y="14008"/>
                </a:lnTo>
                <a:lnTo>
                  <a:pt x="11633" y="14846"/>
                </a:lnTo>
                <a:lnTo>
                  <a:pt x="13715" y="17741"/>
                </a:lnTo>
                <a:lnTo>
                  <a:pt x="13715" y="83731"/>
                </a:lnTo>
                <a:lnTo>
                  <a:pt x="12915" y="88061"/>
                </a:lnTo>
                <a:lnTo>
                  <a:pt x="9740" y="91884"/>
                </a:lnTo>
                <a:lnTo>
                  <a:pt x="5956" y="93027"/>
                </a:lnTo>
                <a:lnTo>
                  <a:pt x="0" y="93383"/>
                </a:lnTo>
                <a:lnTo>
                  <a:pt x="0" y="96799"/>
                </a:lnTo>
                <a:lnTo>
                  <a:pt x="39293" y="96799"/>
                </a:lnTo>
                <a:lnTo>
                  <a:pt x="39293" y="93383"/>
                </a:lnTo>
                <a:lnTo>
                  <a:pt x="33337" y="93027"/>
                </a:lnTo>
                <a:lnTo>
                  <a:pt x="29552" y="91884"/>
                </a:lnTo>
                <a:lnTo>
                  <a:pt x="26377" y="88061"/>
                </a:lnTo>
                <a:lnTo>
                  <a:pt x="25577" y="83731"/>
                </a:lnTo>
                <a:lnTo>
                  <a:pt x="25577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752432" y="1772084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103"/>
                </a:lnTo>
                <a:lnTo>
                  <a:pt x="3873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89" y="12103"/>
                </a:lnTo>
                <a:lnTo>
                  <a:pt x="15963" y="7975"/>
                </a:lnTo>
                <a:lnTo>
                  <a:pt x="15189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983710" y="1719020"/>
            <a:ext cx="146742" cy="63302"/>
          </a:xfrm>
          <a:custGeom>
            <a:avLst/>
            <a:gdLst/>
            <a:ahLst/>
            <a:cxnLst/>
            <a:rect l="l" t="t" r="r" b="b"/>
            <a:pathLst>
              <a:path w="93548" h="98704">
                <a:moveTo>
                  <a:pt x="24275" y="92647"/>
                </a:moveTo>
                <a:lnTo>
                  <a:pt x="36139" y="97191"/>
                </a:lnTo>
                <a:lnTo>
                  <a:pt x="49733" y="98704"/>
                </a:lnTo>
                <a:lnTo>
                  <a:pt x="61665" y="97830"/>
                </a:lnTo>
                <a:lnTo>
                  <a:pt x="74021" y="94634"/>
                </a:lnTo>
                <a:lnTo>
                  <a:pt x="84810" y="89090"/>
                </a:lnTo>
                <a:lnTo>
                  <a:pt x="84810" y="58216"/>
                </a:lnTo>
                <a:lnTo>
                  <a:pt x="85318" y="54419"/>
                </a:lnTo>
                <a:lnTo>
                  <a:pt x="86347" y="52768"/>
                </a:lnTo>
                <a:lnTo>
                  <a:pt x="89763" y="50165"/>
                </a:lnTo>
                <a:lnTo>
                  <a:pt x="93548" y="49936"/>
                </a:lnTo>
                <a:lnTo>
                  <a:pt x="93548" y="46520"/>
                </a:lnTo>
                <a:lnTo>
                  <a:pt x="57492" y="46520"/>
                </a:lnTo>
                <a:lnTo>
                  <a:pt x="57492" y="49936"/>
                </a:lnTo>
                <a:lnTo>
                  <a:pt x="62915" y="50253"/>
                </a:lnTo>
                <a:lnTo>
                  <a:pt x="66357" y="51244"/>
                </a:lnTo>
                <a:lnTo>
                  <a:pt x="69265" y="54559"/>
                </a:lnTo>
                <a:lnTo>
                  <a:pt x="69989" y="58293"/>
                </a:lnTo>
                <a:lnTo>
                  <a:pt x="69989" y="87452"/>
                </a:lnTo>
                <a:lnTo>
                  <a:pt x="64896" y="90449"/>
                </a:lnTo>
                <a:lnTo>
                  <a:pt x="58851" y="91998"/>
                </a:lnTo>
                <a:lnTo>
                  <a:pt x="48701" y="91974"/>
                </a:lnTo>
                <a:lnTo>
                  <a:pt x="36038" y="88615"/>
                </a:lnTo>
                <a:lnTo>
                  <a:pt x="26111" y="80594"/>
                </a:lnTo>
                <a:lnTo>
                  <a:pt x="22362" y="75103"/>
                </a:lnTo>
                <a:lnTo>
                  <a:pt x="18038" y="63489"/>
                </a:lnTo>
                <a:lnTo>
                  <a:pt x="16598" y="49390"/>
                </a:lnTo>
                <a:lnTo>
                  <a:pt x="16987" y="41549"/>
                </a:lnTo>
                <a:lnTo>
                  <a:pt x="19783" y="28775"/>
                </a:lnTo>
                <a:lnTo>
                  <a:pt x="25285" y="18351"/>
                </a:lnTo>
                <a:lnTo>
                  <a:pt x="35586" y="9450"/>
                </a:lnTo>
                <a:lnTo>
                  <a:pt x="48310" y="6616"/>
                </a:lnTo>
                <a:lnTo>
                  <a:pt x="56667" y="6616"/>
                </a:lnTo>
                <a:lnTo>
                  <a:pt x="63499" y="8623"/>
                </a:lnTo>
                <a:lnTo>
                  <a:pt x="68795" y="12661"/>
                </a:lnTo>
                <a:lnTo>
                  <a:pt x="74091" y="16675"/>
                </a:lnTo>
                <a:lnTo>
                  <a:pt x="77673" y="22580"/>
                </a:lnTo>
                <a:lnTo>
                  <a:pt x="79540" y="30353"/>
                </a:lnTo>
                <a:lnTo>
                  <a:pt x="83083" y="30353"/>
                </a:lnTo>
                <a:lnTo>
                  <a:pt x="82130" y="0"/>
                </a:lnTo>
                <a:lnTo>
                  <a:pt x="78574" y="0"/>
                </a:lnTo>
                <a:lnTo>
                  <a:pt x="76009" y="3543"/>
                </a:lnTo>
                <a:lnTo>
                  <a:pt x="72593" y="5232"/>
                </a:lnTo>
                <a:lnTo>
                  <a:pt x="68973" y="4165"/>
                </a:lnTo>
                <a:lnTo>
                  <a:pt x="62102" y="1435"/>
                </a:lnTo>
                <a:lnTo>
                  <a:pt x="54267" y="38"/>
                </a:lnTo>
                <a:lnTo>
                  <a:pt x="45504" y="0"/>
                </a:lnTo>
                <a:lnTo>
                  <a:pt x="34688" y="1123"/>
                </a:lnTo>
                <a:lnTo>
                  <a:pt x="22799" y="5703"/>
                </a:lnTo>
                <a:lnTo>
                  <a:pt x="12763" y="13804"/>
                </a:lnTo>
                <a:lnTo>
                  <a:pt x="5761" y="23734"/>
                </a:lnTo>
                <a:lnTo>
                  <a:pt x="1440" y="35668"/>
                </a:lnTo>
                <a:lnTo>
                  <a:pt x="0" y="49390"/>
                </a:lnTo>
                <a:lnTo>
                  <a:pt x="1556" y="63001"/>
                </a:lnTo>
                <a:lnTo>
                  <a:pt x="6208" y="74821"/>
                </a:lnTo>
                <a:lnTo>
                  <a:pt x="13957" y="84886"/>
                </a:lnTo>
                <a:lnTo>
                  <a:pt x="14140" y="85067"/>
                </a:lnTo>
                <a:lnTo>
                  <a:pt x="24275" y="9264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139257" y="1719020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200177" y="1737876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3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5" y="10744"/>
                </a:lnTo>
                <a:lnTo>
                  <a:pt x="20345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3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305964" y="1739098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29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2417824" y="1737876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2520440" y="1737844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2682423" y="1739358"/>
            <a:ext cx="25040" cy="42964"/>
          </a:xfrm>
          <a:custGeom>
            <a:avLst/>
            <a:gdLst/>
            <a:ahLst/>
            <a:cxnLst/>
            <a:rect l="l" t="t" r="r" b="b"/>
            <a:pathLst>
              <a:path w="15963" h="66992">
                <a:moveTo>
                  <a:pt x="0" y="59004"/>
                </a:moveTo>
                <a:lnTo>
                  <a:pt x="774" y="63131"/>
                </a:lnTo>
                <a:lnTo>
                  <a:pt x="3873" y="66217"/>
                </a:lnTo>
                <a:lnTo>
                  <a:pt x="7975" y="66992"/>
                </a:lnTo>
                <a:lnTo>
                  <a:pt x="12090" y="66217"/>
                </a:lnTo>
                <a:lnTo>
                  <a:pt x="15189" y="63131"/>
                </a:lnTo>
                <a:lnTo>
                  <a:pt x="15963" y="59004"/>
                </a:lnTo>
                <a:lnTo>
                  <a:pt x="15189" y="54889"/>
                </a:lnTo>
                <a:lnTo>
                  <a:pt x="12090" y="51803"/>
                </a:lnTo>
                <a:lnTo>
                  <a:pt x="7975" y="51028"/>
                </a:lnTo>
                <a:lnTo>
                  <a:pt x="3873" y="51803"/>
                </a:lnTo>
                <a:lnTo>
                  <a:pt x="774" y="54889"/>
                </a:lnTo>
                <a:lnTo>
                  <a:pt x="0" y="59004"/>
                </a:lnTo>
                <a:close/>
              </a:path>
              <a:path w="15963" h="66992">
                <a:moveTo>
                  <a:pt x="0" y="7988"/>
                </a:moveTo>
                <a:lnTo>
                  <a:pt x="774" y="12103"/>
                </a:lnTo>
                <a:lnTo>
                  <a:pt x="3873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89" y="12103"/>
                </a:lnTo>
                <a:lnTo>
                  <a:pt x="15963" y="7988"/>
                </a:lnTo>
                <a:lnTo>
                  <a:pt x="15189" y="3873"/>
                </a:lnTo>
                <a:lnTo>
                  <a:pt x="12090" y="774"/>
                </a:lnTo>
                <a:lnTo>
                  <a:pt x="7975" y="0"/>
                </a:lnTo>
                <a:lnTo>
                  <a:pt x="3873" y="774"/>
                </a:lnTo>
                <a:lnTo>
                  <a:pt x="774" y="3873"/>
                </a:lnTo>
                <a:lnTo>
                  <a:pt x="0" y="79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634528" y="1840363"/>
            <a:ext cx="79167" cy="32376"/>
          </a:xfrm>
          <a:custGeom>
            <a:avLst/>
            <a:gdLst/>
            <a:ahLst/>
            <a:cxnLst/>
            <a:rect l="l" t="t" r="r" b="b"/>
            <a:pathLst>
              <a:path w="50469" h="50482">
                <a:moveTo>
                  <a:pt x="25234" y="0"/>
                </a:moveTo>
                <a:lnTo>
                  <a:pt x="18186" y="0"/>
                </a:lnTo>
                <a:lnTo>
                  <a:pt x="12217" y="2438"/>
                </a:lnTo>
                <a:lnTo>
                  <a:pt x="7327" y="7340"/>
                </a:lnTo>
                <a:lnTo>
                  <a:pt x="2438" y="12217"/>
                </a:lnTo>
                <a:lnTo>
                  <a:pt x="0" y="18186"/>
                </a:lnTo>
                <a:lnTo>
                  <a:pt x="0" y="32283"/>
                </a:lnTo>
                <a:lnTo>
                  <a:pt x="2438" y="38252"/>
                </a:lnTo>
                <a:lnTo>
                  <a:pt x="7327" y="43141"/>
                </a:lnTo>
                <a:lnTo>
                  <a:pt x="12217" y="48031"/>
                </a:lnTo>
                <a:lnTo>
                  <a:pt x="18186" y="50482"/>
                </a:lnTo>
                <a:lnTo>
                  <a:pt x="32283" y="50482"/>
                </a:lnTo>
                <a:lnTo>
                  <a:pt x="38252" y="48031"/>
                </a:lnTo>
                <a:lnTo>
                  <a:pt x="43141" y="43141"/>
                </a:lnTo>
                <a:lnTo>
                  <a:pt x="48031" y="38252"/>
                </a:lnTo>
                <a:lnTo>
                  <a:pt x="50469" y="32283"/>
                </a:lnTo>
                <a:lnTo>
                  <a:pt x="50469" y="18186"/>
                </a:lnTo>
                <a:lnTo>
                  <a:pt x="48031" y="12217"/>
                </a:lnTo>
                <a:lnTo>
                  <a:pt x="43141" y="7340"/>
                </a:lnTo>
                <a:lnTo>
                  <a:pt x="38252" y="2438"/>
                </a:lnTo>
                <a:lnTo>
                  <a:pt x="32283" y="0"/>
                </a:lnTo>
                <a:lnTo>
                  <a:pt x="2523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983192" y="1826541"/>
            <a:ext cx="142717" cy="63302"/>
          </a:xfrm>
          <a:custGeom>
            <a:avLst/>
            <a:gdLst/>
            <a:ahLst/>
            <a:cxnLst/>
            <a:rect l="l" t="t" r="r" b="b"/>
            <a:pathLst>
              <a:path w="90982" h="98704">
                <a:moveTo>
                  <a:pt x="0" y="49377"/>
                </a:moveTo>
                <a:lnTo>
                  <a:pt x="1359" y="62716"/>
                </a:lnTo>
                <a:lnTo>
                  <a:pt x="5607" y="74695"/>
                </a:lnTo>
                <a:lnTo>
                  <a:pt x="12750" y="84886"/>
                </a:lnTo>
                <a:lnTo>
                  <a:pt x="20618" y="91643"/>
                </a:lnTo>
                <a:lnTo>
                  <a:pt x="32132" y="96938"/>
                </a:lnTo>
                <a:lnTo>
                  <a:pt x="29591" y="88747"/>
                </a:lnTo>
                <a:lnTo>
                  <a:pt x="24384" y="81000"/>
                </a:lnTo>
                <a:lnTo>
                  <a:pt x="21322" y="75470"/>
                </a:lnTo>
                <a:lnTo>
                  <a:pt x="17760" y="63697"/>
                </a:lnTo>
                <a:lnTo>
                  <a:pt x="16573" y="49377"/>
                </a:lnTo>
                <a:lnTo>
                  <a:pt x="16954" y="40957"/>
                </a:lnTo>
                <a:lnTo>
                  <a:pt x="19483" y="28079"/>
                </a:lnTo>
                <a:lnTo>
                  <a:pt x="24384" y="17729"/>
                </a:lnTo>
                <a:lnTo>
                  <a:pt x="29591" y="9956"/>
                </a:lnTo>
                <a:lnTo>
                  <a:pt x="36626" y="6070"/>
                </a:lnTo>
                <a:lnTo>
                  <a:pt x="54406" y="6070"/>
                </a:lnTo>
                <a:lnTo>
                  <a:pt x="61455" y="9956"/>
                </a:lnTo>
                <a:lnTo>
                  <a:pt x="66636" y="17729"/>
                </a:lnTo>
                <a:lnTo>
                  <a:pt x="69687" y="23278"/>
                </a:lnTo>
                <a:lnTo>
                  <a:pt x="73228" y="35064"/>
                </a:lnTo>
                <a:lnTo>
                  <a:pt x="74409" y="49377"/>
                </a:lnTo>
                <a:lnTo>
                  <a:pt x="74033" y="57771"/>
                </a:lnTo>
                <a:lnTo>
                  <a:pt x="71517" y="70656"/>
                </a:lnTo>
                <a:lnTo>
                  <a:pt x="66636" y="81000"/>
                </a:lnTo>
                <a:lnTo>
                  <a:pt x="68250" y="92990"/>
                </a:lnTo>
                <a:lnTo>
                  <a:pt x="78270" y="84886"/>
                </a:lnTo>
                <a:lnTo>
                  <a:pt x="85220" y="75025"/>
                </a:lnTo>
                <a:lnTo>
                  <a:pt x="89543" y="63095"/>
                </a:lnTo>
                <a:lnTo>
                  <a:pt x="90982" y="49377"/>
                </a:lnTo>
                <a:lnTo>
                  <a:pt x="89620" y="35976"/>
                </a:lnTo>
                <a:lnTo>
                  <a:pt x="85384" y="23996"/>
                </a:lnTo>
                <a:lnTo>
                  <a:pt x="78270" y="13804"/>
                </a:lnTo>
                <a:lnTo>
                  <a:pt x="70396" y="7038"/>
                </a:lnTo>
                <a:lnTo>
                  <a:pt x="58879" y="1759"/>
                </a:lnTo>
                <a:lnTo>
                  <a:pt x="45491" y="0"/>
                </a:lnTo>
                <a:lnTo>
                  <a:pt x="34683" y="1121"/>
                </a:lnTo>
                <a:lnTo>
                  <a:pt x="22795" y="5698"/>
                </a:lnTo>
                <a:lnTo>
                  <a:pt x="12750" y="13804"/>
                </a:lnTo>
                <a:lnTo>
                  <a:pt x="5756" y="23721"/>
                </a:lnTo>
                <a:lnTo>
                  <a:pt x="1438" y="35653"/>
                </a:lnTo>
                <a:lnTo>
                  <a:pt x="0" y="49377"/>
                </a:lnTo>
                <a:close/>
              </a:path>
              <a:path w="90982" h="98704">
                <a:moveTo>
                  <a:pt x="61455" y="88747"/>
                </a:moveTo>
                <a:lnTo>
                  <a:pt x="54406" y="92633"/>
                </a:lnTo>
                <a:lnTo>
                  <a:pt x="36626" y="92633"/>
                </a:lnTo>
                <a:lnTo>
                  <a:pt x="29591" y="88747"/>
                </a:lnTo>
                <a:lnTo>
                  <a:pt x="32132" y="96938"/>
                </a:lnTo>
                <a:lnTo>
                  <a:pt x="45491" y="98704"/>
                </a:lnTo>
                <a:lnTo>
                  <a:pt x="56362" y="97573"/>
                </a:lnTo>
                <a:lnTo>
                  <a:pt x="68250" y="92990"/>
                </a:lnTo>
                <a:lnTo>
                  <a:pt x="66636" y="81000"/>
                </a:lnTo>
                <a:lnTo>
                  <a:pt x="61455" y="8874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2132663" y="1846618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2245641" y="183611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2314352" y="1845363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2395967" y="1825661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2453102" y="1826533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2563232" y="18453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2725449" y="1845388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835978" y="1826443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4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968874" y="183611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3027822" y="1826541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3141038" y="18453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3302481" y="1845388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5" y="82219"/>
                </a:lnTo>
                <a:lnTo>
                  <a:pt x="8928" y="70827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1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5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0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3412046" y="1826541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3472949" y="1845388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3578754" y="1846610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3690594" y="18453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3793209" y="1845363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3938059" y="184539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4033822" y="1845350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4114743" y="18453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4276424" y="1845388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76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4373901" y="1845388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4480980" y="1845350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4589072" y="183611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4653163" y="184539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4746671" y="1845350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4921184" y="1825661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4977881" y="1845350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5089505" y="184539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65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5182915" y="183611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5245951" y="1845388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5341908" y="1826533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634528" y="1947867"/>
            <a:ext cx="79167" cy="32376"/>
          </a:xfrm>
          <a:custGeom>
            <a:avLst/>
            <a:gdLst/>
            <a:ahLst/>
            <a:cxnLst/>
            <a:rect l="l" t="t" r="r" b="b"/>
            <a:pathLst>
              <a:path w="50469" h="50482">
                <a:moveTo>
                  <a:pt x="25234" y="0"/>
                </a:moveTo>
                <a:lnTo>
                  <a:pt x="18186" y="0"/>
                </a:lnTo>
                <a:lnTo>
                  <a:pt x="12217" y="2438"/>
                </a:lnTo>
                <a:lnTo>
                  <a:pt x="7327" y="7340"/>
                </a:lnTo>
                <a:lnTo>
                  <a:pt x="2438" y="12217"/>
                </a:lnTo>
                <a:lnTo>
                  <a:pt x="0" y="18186"/>
                </a:lnTo>
                <a:lnTo>
                  <a:pt x="0" y="32283"/>
                </a:lnTo>
                <a:lnTo>
                  <a:pt x="2438" y="38252"/>
                </a:lnTo>
                <a:lnTo>
                  <a:pt x="7327" y="43141"/>
                </a:lnTo>
                <a:lnTo>
                  <a:pt x="12217" y="48031"/>
                </a:lnTo>
                <a:lnTo>
                  <a:pt x="18186" y="50482"/>
                </a:lnTo>
                <a:lnTo>
                  <a:pt x="32283" y="50482"/>
                </a:lnTo>
                <a:lnTo>
                  <a:pt x="38252" y="48031"/>
                </a:lnTo>
                <a:lnTo>
                  <a:pt x="43141" y="43141"/>
                </a:lnTo>
                <a:lnTo>
                  <a:pt x="48031" y="38252"/>
                </a:lnTo>
                <a:lnTo>
                  <a:pt x="50469" y="32283"/>
                </a:lnTo>
                <a:lnTo>
                  <a:pt x="50469" y="18186"/>
                </a:lnTo>
                <a:lnTo>
                  <a:pt x="48031" y="12217"/>
                </a:lnTo>
                <a:lnTo>
                  <a:pt x="43141" y="7340"/>
                </a:lnTo>
                <a:lnTo>
                  <a:pt x="38252" y="2438"/>
                </a:lnTo>
                <a:lnTo>
                  <a:pt x="32283" y="0"/>
                </a:lnTo>
                <a:lnTo>
                  <a:pt x="2523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981359" y="1935276"/>
            <a:ext cx="62355" cy="60850"/>
          </a:xfrm>
          <a:custGeom>
            <a:avLst/>
            <a:gdLst/>
            <a:ahLst/>
            <a:cxnLst/>
            <a:rect l="l" t="t" r="r" b="b"/>
            <a:pathLst>
              <a:path w="39750" h="94881">
                <a:moveTo>
                  <a:pt x="39750" y="94881"/>
                </a:moveTo>
                <a:lnTo>
                  <a:pt x="39750" y="91465"/>
                </a:lnTo>
                <a:lnTo>
                  <a:pt x="34353" y="91160"/>
                </a:lnTo>
                <a:lnTo>
                  <a:pt x="30911" y="89954"/>
                </a:lnTo>
                <a:lnTo>
                  <a:pt x="28016" y="85826"/>
                </a:lnTo>
                <a:lnTo>
                  <a:pt x="27279" y="81102"/>
                </a:lnTo>
                <a:lnTo>
                  <a:pt x="27279" y="13779"/>
                </a:lnTo>
                <a:lnTo>
                  <a:pt x="28016" y="9055"/>
                </a:lnTo>
                <a:lnTo>
                  <a:pt x="30911" y="4927"/>
                </a:lnTo>
                <a:lnTo>
                  <a:pt x="34353" y="3721"/>
                </a:lnTo>
                <a:lnTo>
                  <a:pt x="39750" y="3403"/>
                </a:lnTo>
                <a:lnTo>
                  <a:pt x="39750" y="0"/>
                </a:lnTo>
                <a:lnTo>
                  <a:pt x="0" y="0"/>
                </a:lnTo>
                <a:lnTo>
                  <a:pt x="0" y="3403"/>
                </a:lnTo>
                <a:lnTo>
                  <a:pt x="5397" y="3721"/>
                </a:lnTo>
                <a:lnTo>
                  <a:pt x="8839" y="4927"/>
                </a:lnTo>
                <a:lnTo>
                  <a:pt x="11747" y="9055"/>
                </a:lnTo>
                <a:lnTo>
                  <a:pt x="12471" y="13779"/>
                </a:lnTo>
                <a:lnTo>
                  <a:pt x="12471" y="81102"/>
                </a:lnTo>
                <a:lnTo>
                  <a:pt x="11747" y="85813"/>
                </a:lnTo>
                <a:lnTo>
                  <a:pt x="8839" y="89941"/>
                </a:lnTo>
                <a:lnTo>
                  <a:pt x="5397" y="91160"/>
                </a:lnTo>
                <a:lnTo>
                  <a:pt x="0" y="91465"/>
                </a:lnTo>
                <a:lnTo>
                  <a:pt x="0" y="94881"/>
                </a:lnTo>
                <a:lnTo>
                  <a:pt x="39750" y="948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2056147" y="1933956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2182287" y="1954123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4" y="8102"/>
                </a:lnTo>
                <a:lnTo>
                  <a:pt x="9893" y="11874"/>
                </a:lnTo>
                <a:lnTo>
                  <a:pt x="32067" y="63957"/>
                </a:lnTo>
                <a:lnTo>
                  <a:pt x="31826" y="64236"/>
                </a:lnTo>
                <a:lnTo>
                  <a:pt x="27597" y="74409"/>
                </a:lnTo>
                <a:lnTo>
                  <a:pt x="26288" y="77457"/>
                </a:lnTo>
                <a:lnTo>
                  <a:pt x="23685" y="81102"/>
                </a:lnTo>
                <a:lnTo>
                  <a:pt x="21018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0" y="80759"/>
                </a:lnTo>
                <a:lnTo>
                  <a:pt x="2628" y="83705"/>
                </a:lnTo>
                <a:lnTo>
                  <a:pt x="2031" y="87033"/>
                </a:lnTo>
                <a:lnTo>
                  <a:pt x="2031" y="89623"/>
                </a:lnTo>
                <a:lnTo>
                  <a:pt x="4952" y="93383"/>
                </a:lnTo>
                <a:lnTo>
                  <a:pt x="9423" y="95846"/>
                </a:lnTo>
                <a:lnTo>
                  <a:pt x="17195" y="95846"/>
                </a:lnTo>
                <a:lnTo>
                  <a:pt x="21437" y="93675"/>
                </a:lnTo>
                <a:lnTo>
                  <a:pt x="25184" y="89319"/>
                </a:lnTo>
                <a:lnTo>
                  <a:pt x="28943" y="84975"/>
                </a:lnTo>
                <a:lnTo>
                  <a:pt x="32816" y="77685"/>
                </a:lnTo>
                <a:lnTo>
                  <a:pt x="36842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82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2295821" y="1952901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3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5" y="10744"/>
                </a:lnTo>
                <a:lnTo>
                  <a:pt x="20345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3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2398019" y="1954131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2513348" y="1952854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2649372" y="1934045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2763643" y="1952901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2858108" y="1952854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2967677" y="1934045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3136834" y="1952901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5" y="82219"/>
                </a:lnTo>
                <a:lnTo>
                  <a:pt x="8928" y="70827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1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5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0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3246756" y="1952901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3352780" y="1943624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3475099" y="1952901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22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5011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28"/>
                </a:lnTo>
                <a:lnTo>
                  <a:pt x="1676" y="22141"/>
                </a:lnTo>
                <a:lnTo>
                  <a:pt x="0" y="36017"/>
                </a:lnTo>
                <a:lnTo>
                  <a:pt x="1830" y="49773"/>
                </a:lnTo>
                <a:lnTo>
                  <a:pt x="7327" y="60337"/>
                </a:lnTo>
                <a:lnTo>
                  <a:pt x="12217" y="66319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47"/>
                </a:lnTo>
                <a:lnTo>
                  <a:pt x="48260" y="59359"/>
                </a:lnTo>
                <a:lnTo>
                  <a:pt x="52133" y="53733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97"/>
                </a:lnTo>
                <a:lnTo>
                  <a:pt x="43141" y="54267"/>
                </a:lnTo>
                <a:lnTo>
                  <a:pt x="39585" y="56337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74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3572575" y="1952901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3679655" y="1952854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3787748" y="1943624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3851839" y="1952901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3945346" y="1952854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4119859" y="1933174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4176579" y="1952854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4288181" y="1952901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4381613" y="1943624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4444644" y="195290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4540584" y="1934045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4708921" y="1934045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4812731" y="1954131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4928041" y="1952854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011390" y="1933174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068108" y="1952854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178536" y="1952901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6" y="82219"/>
                </a:lnTo>
                <a:lnTo>
                  <a:pt x="8928" y="70827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2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1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5346853" y="1952901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6" y="82219"/>
                </a:lnTo>
                <a:lnTo>
                  <a:pt x="8928" y="70827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2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1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5456417" y="1934045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517317" y="1952901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5623125" y="1954122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5734964" y="195290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5837581" y="1952868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5975797" y="1952854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6056738" y="195290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6151302" y="1952854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6324001" y="1952901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6429809" y="1954122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6542705" y="1952901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6638882" y="1934045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6714867" y="1987378"/>
            <a:ext cx="31575" cy="22480"/>
          </a:xfrm>
          <a:custGeom>
            <a:avLst/>
            <a:gdLst/>
            <a:ahLst/>
            <a:cxnLst/>
            <a:rect l="l" t="t" r="r" b="b"/>
            <a:pathLst>
              <a:path w="20129" h="35051">
                <a:moveTo>
                  <a:pt x="2057" y="32461"/>
                </a:moveTo>
                <a:lnTo>
                  <a:pt x="4305" y="35052"/>
                </a:lnTo>
                <a:lnTo>
                  <a:pt x="9893" y="31508"/>
                </a:lnTo>
                <a:lnTo>
                  <a:pt x="13931" y="28003"/>
                </a:lnTo>
                <a:lnTo>
                  <a:pt x="16408" y="24549"/>
                </a:lnTo>
                <a:lnTo>
                  <a:pt x="18884" y="21094"/>
                </a:lnTo>
                <a:lnTo>
                  <a:pt x="20129" y="17233"/>
                </a:lnTo>
                <a:lnTo>
                  <a:pt x="20129" y="9042"/>
                </a:lnTo>
                <a:lnTo>
                  <a:pt x="19062" y="5905"/>
                </a:lnTo>
                <a:lnTo>
                  <a:pt x="14782" y="1181"/>
                </a:lnTo>
                <a:lnTo>
                  <a:pt x="11963" y="0"/>
                </a:lnTo>
                <a:lnTo>
                  <a:pt x="5880" y="0"/>
                </a:lnTo>
                <a:lnTo>
                  <a:pt x="2298" y="2273"/>
                </a:lnTo>
                <a:lnTo>
                  <a:pt x="0" y="5880"/>
                </a:lnTo>
                <a:lnTo>
                  <a:pt x="0" y="10795"/>
                </a:lnTo>
                <a:lnTo>
                  <a:pt x="1879" y="13563"/>
                </a:lnTo>
                <a:lnTo>
                  <a:pt x="5054" y="15201"/>
                </a:lnTo>
                <a:lnTo>
                  <a:pt x="7645" y="15201"/>
                </a:lnTo>
                <a:lnTo>
                  <a:pt x="10795" y="15074"/>
                </a:lnTo>
                <a:lnTo>
                  <a:pt x="13119" y="15189"/>
                </a:lnTo>
                <a:lnTo>
                  <a:pt x="13919" y="17868"/>
                </a:lnTo>
                <a:lnTo>
                  <a:pt x="13144" y="22237"/>
                </a:lnTo>
                <a:lnTo>
                  <a:pt x="9194" y="27101"/>
                </a:lnTo>
                <a:lnTo>
                  <a:pt x="2057" y="324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6770744" y="1954131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1" h="67665">
                <a:moveTo>
                  <a:pt x="35674" y="2959"/>
                </a:moveTo>
                <a:lnTo>
                  <a:pt x="38303" y="4330"/>
                </a:lnTo>
                <a:lnTo>
                  <a:pt x="40385" y="7073"/>
                </a:lnTo>
                <a:lnTo>
                  <a:pt x="41605" y="10020"/>
                </a:lnTo>
                <a:lnTo>
                  <a:pt x="46202" y="21488"/>
                </a:lnTo>
                <a:lnTo>
                  <a:pt x="34188" y="48920"/>
                </a:lnTo>
                <a:lnTo>
                  <a:pt x="20053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1" y="28498"/>
                </a:lnTo>
                <a:lnTo>
                  <a:pt x="64731" y="67665"/>
                </a:lnTo>
                <a:lnTo>
                  <a:pt x="69075" y="47751"/>
                </a:lnTo>
                <a:lnTo>
                  <a:pt x="87439" y="14122"/>
                </a:lnTo>
                <a:lnTo>
                  <a:pt x="89255" y="9613"/>
                </a:lnTo>
                <a:lnTo>
                  <a:pt x="90589" y="6692"/>
                </a:lnTo>
                <a:lnTo>
                  <a:pt x="91427" y="5359"/>
                </a:lnTo>
                <a:lnTo>
                  <a:pt x="94741" y="2730"/>
                </a:lnTo>
                <a:lnTo>
                  <a:pt x="94741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50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26"/>
                </a:lnTo>
                <a:lnTo>
                  <a:pt x="54673" y="5245"/>
                </a:lnTo>
                <a:lnTo>
                  <a:pt x="58038" y="3047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59"/>
                </a:lnTo>
                <a:close/>
              </a:path>
              <a:path w="94741" h="67665">
                <a:moveTo>
                  <a:pt x="67246" y="67665"/>
                </a:moveTo>
                <a:lnTo>
                  <a:pt x="87439" y="14122"/>
                </a:lnTo>
                <a:lnTo>
                  <a:pt x="69087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6930578" y="1952901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7032137" y="1952868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7107241" y="1934045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7275893" y="1954123"/>
            <a:ext cx="102177" cy="61469"/>
          </a:xfrm>
          <a:custGeom>
            <a:avLst/>
            <a:gdLst/>
            <a:ahLst/>
            <a:cxnLst/>
            <a:rect l="l" t="t" r="r" b="b"/>
            <a:pathLst>
              <a:path w="65138" h="95846">
                <a:moveTo>
                  <a:pt x="2679" y="2959"/>
                </a:moveTo>
                <a:lnTo>
                  <a:pt x="5740" y="4635"/>
                </a:lnTo>
                <a:lnTo>
                  <a:pt x="8254" y="8102"/>
                </a:lnTo>
                <a:lnTo>
                  <a:pt x="9893" y="11874"/>
                </a:lnTo>
                <a:lnTo>
                  <a:pt x="32067" y="63957"/>
                </a:lnTo>
                <a:lnTo>
                  <a:pt x="31826" y="64236"/>
                </a:lnTo>
                <a:lnTo>
                  <a:pt x="27597" y="74409"/>
                </a:lnTo>
                <a:lnTo>
                  <a:pt x="26288" y="77457"/>
                </a:lnTo>
                <a:lnTo>
                  <a:pt x="23685" y="81102"/>
                </a:lnTo>
                <a:lnTo>
                  <a:pt x="21018" y="83210"/>
                </a:lnTo>
                <a:lnTo>
                  <a:pt x="17640" y="83210"/>
                </a:lnTo>
                <a:lnTo>
                  <a:pt x="14198" y="81991"/>
                </a:lnTo>
                <a:lnTo>
                  <a:pt x="10731" y="80759"/>
                </a:lnTo>
                <a:lnTo>
                  <a:pt x="6730" y="80759"/>
                </a:lnTo>
                <a:lnTo>
                  <a:pt x="2628" y="83705"/>
                </a:lnTo>
                <a:lnTo>
                  <a:pt x="2031" y="87033"/>
                </a:lnTo>
                <a:lnTo>
                  <a:pt x="2031" y="89623"/>
                </a:lnTo>
                <a:lnTo>
                  <a:pt x="4952" y="93383"/>
                </a:lnTo>
                <a:lnTo>
                  <a:pt x="9423" y="95846"/>
                </a:lnTo>
                <a:lnTo>
                  <a:pt x="17195" y="95846"/>
                </a:lnTo>
                <a:lnTo>
                  <a:pt x="21437" y="93675"/>
                </a:lnTo>
                <a:lnTo>
                  <a:pt x="25184" y="89319"/>
                </a:lnTo>
                <a:lnTo>
                  <a:pt x="28943" y="84975"/>
                </a:lnTo>
                <a:lnTo>
                  <a:pt x="32816" y="77685"/>
                </a:lnTo>
                <a:lnTo>
                  <a:pt x="36842" y="67436"/>
                </a:lnTo>
                <a:lnTo>
                  <a:pt x="56273" y="14122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22"/>
                </a:lnTo>
                <a:lnTo>
                  <a:pt x="52209" y="9258"/>
                </a:lnTo>
                <a:lnTo>
                  <a:pt x="50888" y="12763"/>
                </a:lnTo>
                <a:lnTo>
                  <a:pt x="37782" y="48298"/>
                </a:lnTo>
                <a:lnTo>
                  <a:pt x="22415" y="11874"/>
                </a:lnTo>
                <a:lnTo>
                  <a:pt x="21094" y="8775"/>
                </a:lnTo>
                <a:lnTo>
                  <a:pt x="21907" y="5181"/>
                </a:lnTo>
                <a:lnTo>
                  <a:pt x="25260" y="3009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7389429" y="1952901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7491625" y="1954131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7606934" y="1952854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7742939" y="1934045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7857229" y="1952901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7951694" y="1952854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8061266" y="1934045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8177071" y="1952868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8314228" y="1954131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1" h="67665">
                <a:moveTo>
                  <a:pt x="35674" y="2959"/>
                </a:moveTo>
                <a:lnTo>
                  <a:pt x="38303" y="4330"/>
                </a:lnTo>
                <a:lnTo>
                  <a:pt x="40385" y="7073"/>
                </a:lnTo>
                <a:lnTo>
                  <a:pt x="41605" y="10020"/>
                </a:lnTo>
                <a:lnTo>
                  <a:pt x="46202" y="21488"/>
                </a:lnTo>
                <a:lnTo>
                  <a:pt x="34188" y="48920"/>
                </a:lnTo>
                <a:lnTo>
                  <a:pt x="20053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1" y="28498"/>
                </a:lnTo>
                <a:lnTo>
                  <a:pt x="64731" y="67665"/>
                </a:lnTo>
                <a:lnTo>
                  <a:pt x="69075" y="47751"/>
                </a:lnTo>
                <a:lnTo>
                  <a:pt x="87439" y="14122"/>
                </a:lnTo>
                <a:lnTo>
                  <a:pt x="89255" y="9613"/>
                </a:lnTo>
                <a:lnTo>
                  <a:pt x="90589" y="6692"/>
                </a:lnTo>
                <a:lnTo>
                  <a:pt x="91427" y="5359"/>
                </a:lnTo>
                <a:lnTo>
                  <a:pt x="94741" y="2730"/>
                </a:lnTo>
                <a:lnTo>
                  <a:pt x="94741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50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26"/>
                </a:lnTo>
                <a:lnTo>
                  <a:pt x="54673" y="5245"/>
                </a:lnTo>
                <a:lnTo>
                  <a:pt x="58038" y="3047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59"/>
                </a:lnTo>
                <a:close/>
              </a:path>
              <a:path w="94741" h="67665">
                <a:moveTo>
                  <a:pt x="67246" y="67665"/>
                </a:moveTo>
                <a:lnTo>
                  <a:pt x="87439" y="14122"/>
                </a:lnTo>
                <a:lnTo>
                  <a:pt x="69087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8475472" y="1933174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8531116" y="1943624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8590084" y="1934045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8768144" y="1952868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8847965" y="1952901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8957518" y="1952901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9047620" y="1952852"/>
            <a:ext cx="102814" cy="62740"/>
          </a:xfrm>
          <a:custGeom>
            <a:avLst/>
            <a:gdLst/>
            <a:ahLst/>
            <a:cxnLst/>
            <a:rect l="l" t="t" r="r" b="b"/>
            <a:pathLst>
              <a:path w="65544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07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85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01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86" y="58737"/>
                </a:lnTo>
                <a:lnTo>
                  <a:pt x="58888" y="56255"/>
                </a:lnTo>
                <a:lnTo>
                  <a:pt x="63880" y="45015"/>
                </a:lnTo>
                <a:lnTo>
                  <a:pt x="65544" y="31381"/>
                </a:lnTo>
                <a:lnTo>
                  <a:pt x="65544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188" y="76"/>
                </a:lnTo>
                <a:lnTo>
                  <a:pt x="27851" y="3352"/>
                </a:lnTo>
                <a:lnTo>
                  <a:pt x="22313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72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66" y="14693"/>
                </a:lnTo>
                <a:lnTo>
                  <a:pt x="9766" y="88379"/>
                </a:lnTo>
                <a:lnTo>
                  <a:pt x="9194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44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9222372" y="1952901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9330728" y="1952854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9464517" y="1954131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9585645" y="1952868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9664813" y="195290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9816854" y="1934045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9931124" y="1952901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10025592" y="1952854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10135161" y="1934045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1987041" y="2060381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2067265" y="2060415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8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4" y="11506"/>
                </a:lnTo>
                <a:lnTo>
                  <a:pt x="2794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8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3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3" y="37998"/>
                </a:lnTo>
                <a:lnTo>
                  <a:pt x="24206" y="35585"/>
                </a:lnTo>
                <a:lnTo>
                  <a:pt x="29337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5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2161729" y="2060366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2274723" y="2040686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2330388" y="2051136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2395846" y="2040686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2451191" y="2061645"/>
            <a:ext cx="88809" cy="41995"/>
          </a:xfrm>
          <a:custGeom>
            <a:avLst/>
            <a:gdLst/>
            <a:ahLst/>
            <a:cxnLst/>
            <a:rect l="l" t="t" r="r" b="b"/>
            <a:pathLst>
              <a:path w="56616" h="65481">
                <a:moveTo>
                  <a:pt x="5461" y="0"/>
                </a:moveTo>
                <a:lnTo>
                  <a:pt x="5461" y="17259"/>
                </a:lnTo>
                <a:lnTo>
                  <a:pt x="7912" y="17259"/>
                </a:lnTo>
                <a:lnTo>
                  <a:pt x="8547" y="12661"/>
                </a:lnTo>
                <a:lnTo>
                  <a:pt x="9652" y="9563"/>
                </a:lnTo>
                <a:lnTo>
                  <a:pt x="12788" y="6324"/>
                </a:lnTo>
                <a:lnTo>
                  <a:pt x="15494" y="5524"/>
                </a:lnTo>
                <a:lnTo>
                  <a:pt x="38862" y="5524"/>
                </a:lnTo>
                <a:lnTo>
                  <a:pt x="0" y="65443"/>
                </a:lnTo>
                <a:lnTo>
                  <a:pt x="54838" y="65481"/>
                </a:lnTo>
                <a:lnTo>
                  <a:pt x="55727" y="55651"/>
                </a:lnTo>
                <a:lnTo>
                  <a:pt x="56616" y="45834"/>
                </a:lnTo>
                <a:lnTo>
                  <a:pt x="53886" y="45834"/>
                </a:lnTo>
                <a:lnTo>
                  <a:pt x="53162" y="51015"/>
                </a:lnTo>
                <a:lnTo>
                  <a:pt x="51676" y="54660"/>
                </a:lnTo>
                <a:lnTo>
                  <a:pt x="47231" y="58889"/>
                </a:lnTo>
                <a:lnTo>
                  <a:pt x="43764" y="59956"/>
                </a:lnTo>
                <a:lnTo>
                  <a:pt x="17551" y="59956"/>
                </a:lnTo>
                <a:lnTo>
                  <a:pt x="56413" y="38"/>
                </a:lnTo>
                <a:lnTo>
                  <a:pt x="5461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2550920" y="2060413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2647739" y="2060366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2734338" y="2060381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2831675" y="2094622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103"/>
                </a:lnTo>
                <a:lnTo>
                  <a:pt x="3873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89" y="12103"/>
                </a:lnTo>
                <a:lnTo>
                  <a:pt x="15963" y="7975"/>
                </a:lnTo>
                <a:lnTo>
                  <a:pt x="15189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1634528" y="2162892"/>
            <a:ext cx="79167" cy="32376"/>
          </a:xfrm>
          <a:custGeom>
            <a:avLst/>
            <a:gdLst/>
            <a:ahLst/>
            <a:cxnLst/>
            <a:rect l="l" t="t" r="r" b="b"/>
            <a:pathLst>
              <a:path w="50469" h="50482">
                <a:moveTo>
                  <a:pt x="25234" y="0"/>
                </a:moveTo>
                <a:lnTo>
                  <a:pt x="18186" y="0"/>
                </a:lnTo>
                <a:lnTo>
                  <a:pt x="12217" y="2438"/>
                </a:lnTo>
                <a:lnTo>
                  <a:pt x="7327" y="7340"/>
                </a:lnTo>
                <a:lnTo>
                  <a:pt x="2438" y="12217"/>
                </a:lnTo>
                <a:lnTo>
                  <a:pt x="0" y="18186"/>
                </a:lnTo>
                <a:lnTo>
                  <a:pt x="0" y="32283"/>
                </a:lnTo>
                <a:lnTo>
                  <a:pt x="2438" y="38252"/>
                </a:lnTo>
                <a:lnTo>
                  <a:pt x="7327" y="43141"/>
                </a:lnTo>
                <a:lnTo>
                  <a:pt x="12217" y="48031"/>
                </a:lnTo>
                <a:lnTo>
                  <a:pt x="18186" y="50482"/>
                </a:lnTo>
                <a:lnTo>
                  <a:pt x="32283" y="50482"/>
                </a:lnTo>
                <a:lnTo>
                  <a:pt x="38252" y="48031"/>
                </a:lnTo>
                <a:lnTo>
                  <a:pt x="43141" y="43141"/>
                </a:lnTo>
                <a:lnTo>
                  <a:pt x="48031" y="38252"/>
                </a:lnTo>
                <a:lnTo>
                  <a:pt x="50469" y="32283"/>
                </a:lnTo>
                <a:lnTo>
                  <a:pt x="50469" y="18186"/>
                </a:lnTo>
                <a:lnTo>
                  <a:pt x="48031" y="12217"/>
                </a:lnTo>
                <a:lnTo>
                  <a:pt x="43141" y="7340"/>
                </a:lnTo>
                <a:lnTo>
                  <a:pt x="38252" y="2438"/>
                </a:lnTo>
                <a:lnTo>
                  <a:pt x="32283" y="0"/>
                </a:lnTo>
                <a:lnTo>
                  <a:pt x="2523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1981896" y="2150292"/>
            <a:ext cx="149889" cy="62072"/>
          </a:xfrm>
          <a:custGeom>
            <a:avLst/>
            <a:gdLst/>
            <a:ahLst/>
            <a:cxnLst/>
            <a:rect l="l" t="t" r="r" b="b"/>
            <a:pathLst>
              <a:path w="95554" h="96786">
                <a:moveTo>
                  <a:pt x="42417" y="90716"/>
                </a:moveTo>
                <a:lnTo>
                  <a:pt x="36423" y="88392"/>
                </a:lnTo>
                <a:lnTo>
                  <a:pt x="32765" y="83731"/>
                </a:lnTo>
                <a:lnTo>
                  <a:pt x="29108" y="79070"/>
                </a:lnTo>
                <a:lnTo>
                  <a:pt x="27279" y="71462"/>
                </a:lnTo>
                <a:lnTo>
                  <a:pt x="27279" y="10960"/>
                </a:lnTo>
                <a:lnTo>
                  <a:pt x="28003" y="7645"/>
                </a:lnTo>
                <a:lnTo>
                  <a:pt x="30924" y="4686"/>
                </a:lnTo>
                <a:lnTo>
                  <a:pt x="34353" y="3771"/>
                </a:lnTo>
                <a:lnTo>
                  <a:pt x="39763" y="3403"/>
                </a:lnTo>
                <a:lnTo>
                  <a:pt x="39763" y="0"/>
                </a:lnTo>
                <a:lnTo>
                  <a:pt x="0" y="0"/>
                </a:lnTo>
                <a:lnTo>
                  <a:pt x="0" y="3403"/>
                </a:lnTo>
                <a:lnTo>
                  <a:pt x="5410" y="3721"/>
                </a:lnTo>
                <a:lnTo>
                  <a:pt x="8839" y="4927"/>
                </a:lnTo>
                <a:lnTo>
                  <a:pt x="11747" y="9055"/>
                </a:lnTo>
                <a:lnTo>
                  <a:pt x="12471" y="13779"/>
                </a:lnTo>
                <a:lnTo>
                  <a:pt x="12471" y="58661"/>
                </a:lnTo>
                <a:lnTo>
                  <a:pt x="12699" y="64373"/>
                </a:lnTo>
                <a:lnTo>
                  <a:pt x="15428" y="77643"/>
                </a:lnTo>
                <a:lnTo>
                  <a:pt x="21247" y="87376"/>
                </a:lnTo>
                <a:lnTo>
                  <a:pt x="33566" y="94876"/>
                </a:lnTo>
                <a:lnTo>
                  <a:pt x="47815" y="96786"/>
                </a:lnTo>
                <a:lnTo>
                  <a:pt x="51522" y="96688"/>
                </a:lnTo>
                <a:lnTo>
                  <a:pt x="65068" y="94008"/>
                </a:lnTo>
                <a:lnTo>
                  <a:pt x="74650" y="87655"/>
                </a:lnTo>
                <a:lnTo>
                  <a:pt x="77142" y="84465"/>
                </a:lnTo>
                <a:lnTo>
                  <a:pt x="81620" y="73454"/>
                </a:lnTo>
                <a:lnTo>
                  <a:pt x="83070" y="58661"/>
                </a:lnTo>
                <a:lnTo>
                  <a:pt x="83070" y="15100"/>
                </a:lnTo>
                <a:lnTo>
                  <a:pt x="83807" y="9588"/>
                </a:lnTo>
                <a:lnTo>
                  <a:pt x="86715" y="4864"/>
                </a:lnTo>
                <a:lnTo>
                  <a:pt x="90157" y="3594"/>
                </a:lnTo>
                <a:lnTo>
                  <a:pt x="95554" y="3403"/>
                </a:lnTo>
                <a:lnTo>
                  <a:pt x="95554" y="0"/>
                </a:lnTo>
                <a:lnTo>
                  <a:pt x="63639" y="0"/>
                </a:lnTo>
                <a:lnTo>
                  <a:pt x="63639" y="3403"/>
                </a:lnTo>
                <a:lnTo>
                  <a:pt x="69049" y="3365"/>
                </a:lnTo>
                <a:lnTo>
                  <a:pt x="72478" y="4521"/>
                </a:lnTo>
                <a:lnTo>
                  <a:pt x="75399" y="9245"/>
                </a:lnTo>
                <a:lnTo>
                  <a:pt x="76123" y="14871"/>
                </a:lnTo>
                <a:lnTo>
                  <a:pt x="76123" y="70866"/>
                </a:lnTo>
                <a:lnTo>
                  <a:pt x="74002" y="78333"/>
                </a:lnTo>
                <a:lnTo>
                  <a:pt x="69773" y="83286"/>
                </a:lnTo>
                <a:lnTo>
                  <a:pt x="65544" y="88239"/>
                </a:lnTo>
                <a:lnTo>
                  <a:pt x="59207" y="90716"/>
                </a:lnTo>
                <a:lnTo>
                  <a:pt x="42417" y="907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2148724" y="2167893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2230319" y="2148199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2287035" y="2167879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2397464" y="2167926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6" y="82219"/>
                </a:lnTo>
                <a:lnTo>
                  <a:pt x="8928" y="70827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2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1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2572415" y="216792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2732804" y="2167926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5" y="82219"/>
                </a:lnTo>
                <a:lnTo>
                  <a:pt x="8928" y="70827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1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5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0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2842369" y="2149070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2903269" y="2167927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3009077" y="2169148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3120917" y="216792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3216876" y="2149070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3387546" y="2149070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3501836" y="216792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3596304" y="2167879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3705872" y="2149070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3831718" y="2202403"/>
            <a:ext cx="31575" cy="22480"/>
          </a:xfrm>
          <a:custGeom>
            <a:avLst/>
            <a:gdLst/>
            <a:ahLst/>
            <a:cxnLst/>
            <a:rect l="l" t="t" r="r" b="b"/>
            <a:pathLst>
              <a:path w="20129" h="35051">
                <a:moveTo>
                  <a:pt x="2057" y="32461"/>
                </a:moveTo>
                <a:lnTo>
                  <a:pt x="4305" y="35052"/>
                </a:lnTo>
                <a:lnTo>
                  <a:pt x="9893" y="31508"/>
                </a:lnTo>
                <a:lnTo>
                  <a:pt x="13931" y="28003"/>
                </a:lnTo>
                <a:lnTo>
                  <a:pt x="16408" y="24549"/>
                </a:lnTo>
                <a:lnTo>
                  <a:pt x="18884" y="21094"/>
                </a:lnTo>
                <a:lnTo>
                  <a:pt x="20129" y="17233"/>
                </a:lnTo>
                <a:lnTo>
                  <a:pt x="20129" y="9042"/>
                </a:lnTo>
                <a:lnTo>
                  <a:pt x="19062" y="5905"/>
                </a:lnTo>
                <a:lnTo>
                  <a:pt x="14782" y="1181"/>
                </a:lnTo>
                <a:lnTo>
                  <a:pt x="11963" y="0"/>
                </a:lnTo>
                <a:lnTo>
                  <a:pt x="5880" y="0"/>
                </a:lnTo>
                <a:lnTo>
                  <a:pt x="2298" y="2273"/>
                </a:lnTo>
                <a:lnTo>
                  <a:pt x="0" y="5880"/>
                </a:lnTo>
                <a:lnTo>
                  <a:pt x="0" y="10795"/>
                </a:lnTo>
                <a:lnTo>
                  <a:pt x="1879" y="13563"/>
                </a:lnTo>
                <a:lnTo>
                  <a:pt x="5054" y="15201"/>
                </a:lnTo>
                <a:lnTo>
                  <a:pt x="7645" y="15201"/>
                </a:lnTo>
                <a:lnTo>
                  <a:pt x="10795" y="15074"/>
                </a:lnTo>
                <a:lnTo>
                  <a:pt x="13119" y="15189"/>
                </a:lnTo>
                <a:lnTo>
                  <a:pt x="13919" y="17868"/>
                </a:lnTo>
                <a:lnTo>
                  <a:pt x="13144" y="22237"/>
                </a:lnTo>
                <a:lnTo>
                  <a:pt x="9194" y="27101"/>
                </a:lnTo>
                <a:lnTo>
                  <a:pt x="2057" y="324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3953259" y="2167926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5" y="82219"/>
                </a:lnTo>
                <a:lnTo>
                  <a:pt x="8928" y="70827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1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5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0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4062390" y="2167879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4144366" y="216792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4245927" y="2167893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4319318" y="2167877"/>
            <a:ext cx="102814" cy="62740"/>
          </a:xfrm>
          <a:custGeom>
            <a:avLst/>
            <a:gdLst/>
            <a:ahLst/>
            <a:cxnLst/>
            <a:rect l="l" t="t" r="r" b="b"/>
            <a:pathLst>
              <a:path w="65544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07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85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01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86" y="58737"/>
                </a:lnTo>
                <a:lnTo>
                  <a:pt x="58888" y="56255"/>
                </a:lnTo>
                <a:lnTo>
                  <a:pt x="63880" y="45015"/>
                </a:lnTo>
                <a:lnTo>
                  <a:pt x="65544" y="31381"/>
                </a:lnTo>
                <a:lnTo>
                  <a:pt x="65544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188" y="76"/>
                </a:lnTo>
                <a:lnTo>
                  <a:pt x="27851" y="3352"/>
                </a:lnTo>
                <a:lnTo>
                  <a:pt x="22313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72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66" y="14693"/>
                </a:lnTo>
                <a:lnTo>
                  <a:pt x="9766" y="88379"/>
                </a:lnTo>
                <a:lnTo>
                  <a:pt x="9194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44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4496397" y="215864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4555348" y="2149070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4668583" y="216792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4824367" y="2167877"/>
            <a:ext cx="102814" cy="62740"/>
          </a:xfrm>
          <a:custGeom>
            <a:avLst/>
            <a:gdLst/>
            <a:ahLst/>
            <a:cxnLst/>
            <a:rect l="l" t="t" r="r" b="b"/>
            <a:pathLst>
              <a:path w="65544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07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85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01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86" y="58737"/>
                </a:lnTo>
                <a:lnTo>
                  <a:pt x="58888" y="56255"/>
                </a:lnTo>
                <a:lnTo>
                  <a:pt x="63880" y="45015"/>
                </a:lnTo>
                <a:lnTo>
                  <a:pt x="65544" y="31381"/>
                </a:lnTo>
                <a:lnTo>
                  <a:pt x="65544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188" y="76"/>
                </a:lnTo>
                <a:lnTo>
                  <a:pt x="27851" y="3352"/>
                </a:lnTo>
                <a:lnTo>
                  <a:pt x="22313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72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66" y="14693"/>
                </a:lnTo>
                <a:lnTo>
                  <a:pt x="9766" y="88379"/>
                </a:lnTo>
                <a:lnTo>
                  <a:pt x="9194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44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4940354" y="216792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5036530" y="2149070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5094422" y="2167879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5332191" y="216792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5427933" y="2167879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5508854" y="216792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5606850" y="216792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5767990" y="2167927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5878520" y="2148982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6011412" y="215864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6070365" y="2149070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6183598" y="216792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6345796" y="2167927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6451839" y="215864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6510790" y="2149070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6624004" y="216792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6720823" y="2167879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6866232" y="2167926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6" y="82219"/>
                </a:lnTo>
                <a:lnTo>
                  <a:pt x="8928" y="70827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2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1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6975796" y="2149070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7036718" y="2167927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7142523" y="2169148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7254363" y="216792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7350302" y="2149070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7520994" y="2149070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7635264" y="216792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7729727" y="2167879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7839296" y="2149070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8015108" y="2167927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8109594" y="2167879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8219161" y="2149070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8388118" y="2167877"/>
            <a:ext cx="102814" cy="62740"/>
          </a:xfrm>
          <a:custGeom>
            <a:avLst/>
            <a:gdLst/>
            <a:ahLst/>
            <a:cxnLst/>
            <a:rect l="l" t="t" r="r" b="b"/>
            <a:pathLst>
              <a:path w="65544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07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85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01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86" y="58737"/>
                </a:lnTo>
                <a:lnTo>
                  <a:pt x="58888" y="56255"/>
                </a:lnTo>
                <a:lnTo>
                  <a:pt x="63880" y="45015"/>
                </a:lnTo>
                <a:lnTo>
                  <a:pt x="65544" y="31381"/>
                </a:lnTo>
                <a:lnTo>
                  <a:pt x="65544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188" y="76"/>
                </a:lnTo>
                <a:lnTo>
                  <a:pt x="27851" y="3352"/>
                </a:lnTo>
                <a:lnTo>
                  <a:pt x="22313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72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66" y="14693"/>
                </a:lnTo>
                <a:lnTo>
                  <a:pt x="9766" y="88379"/>
                </a:lnTo>
                <a:lnTo>
                  <a:pt x="9194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44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8503047" y="216792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8600006" y="216792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8697238" y="2149070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8822764" y="2167927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8933294" y="2148982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9006043" y="2148982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9161535" y="2149071"/>
            <a:ext cx="61636" cy="62080"/>
          </a:xfrm>
          <a:custGeom>
            <a:avLst/>
            <a:gdLst/>
            <a:ahLst/>
            <a:cxnLst/>
            <a:rect l="l" t="t" r="r" b="b"/>
            <a:pathLst>
              <a:path w="39293" h="96799">
                <a:moveTo>
                  <a:pt x="25577" y="0"/>
                </a:moveTo>
                <a:lnTo>
                  <a:pt x="139" y="13576"/>
                </a:lnTo>
                <a:lnTo>
                  <a:pt x="139" y="17259"/>
                </a:lnTo>
                <a:lnTo>
                  <a:pt x="5384" y="15151"/>
                </a:lnTo>
                <a:lnTo>
                  <a:pt x="8166" y="14008"/>
                </a:lnTo>
                <a:lnTo>
                  <a:pt x="11633" y="14846"/>
                </a:lnTo>
                <a:lnTo>
                  <a:pt x="13715" y="17741"/>
                </a:lnTo>
                <a:lnTo>
                  <a:pt x="13715" y="83731"/>
                </a:lnTo>
                <a:lnTo>
                  <a:pt x="12915" y="88061"/>
                </a:lnTo>
                <a:lnTo>
                  <a:pt x="9740" y="91884"/>
                </a:lnTo>
                <a:lnTo>
                  <a:pt x="5956" y="93027"/>
                </a:lnTo>
                <a:lnTo>
                  <a:pt x="0" y="93383"/>
                </a:lnTo>
                <a:lnTo>
                  <a:pt x="0" y="96799"/>
                </a:lnTo>
                <a:lnTo>
                  <a:pt x="39293" y="96799"/>
                </a:lnTo>
                <a:lnTo>
                  <a:pt x="39293" y="93383"/>
                </a:lnTo>
                <a:lnTo>
                  <a:pt x="33337" y="93027"/>
                </a:lnTo>
                <a:lnTo>
                  <a:pt x="29552" y="91884"/>
                </a:lnTo>
                <a:lnTo>
                  <a:pt x="26377" y="88061"/>
                </a:lnTo>
                <a:lnTo>
                  <a:pt x="25577" y="83731"/>
                </a:lnTo>
                <a:lnTo>
                  <a:pt x="25577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9256241" y="2167893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9332939" y="215864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9460457" y="2167926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6" y="82219"/>
                </a:lnTo>
                <a:lnTo>
                  <a:pt x="8928" y="70827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2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1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9570022" y="2149070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9630922" y="2167927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9736730" y="2169148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9848569" y="2167927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9951206" y="2167893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10048559" y="2202135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103"/>
                </a:lnTo>
                <a:lnTo>
                  <a:pt x="3873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89" y="12103"/>
                </a:lnTo>
                <a:lnTo>
                  <a:pt x="15963" y="7975"/>
                </a:lnTo>
                <a:lnTo>
                  <a:pt x="15189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1634528" y="2270405"/>
            <a:ext cx="79167" cy="32376"/>
          </a:xfrm>
          <a:custGeom>
            <a:avLst/>
            <a:gdLst/>
            <a:ahLst/>
            <a:cxnLst/>
            <a:rect l="l" t="t" r="r" b="b"/>
            <a:pathLst>
              <a:path w="50469" h="50482">
                <a:moveTo>
                  <a:pt x="25234" y="0"/>
                </a:moveTo>
                <a:lnTo>
                  <a:pt x="18186" y="0"/>
                </a:lnTo>
                <a:lnTo>
                  <a:pt x="12217" y="2438"/>
                </a:lnTo>
                <a:lnTo>
                  <a:pt x="7327" y="7340"/>
                </a:lnTo>
                <a:lnTo>
                  <a:pt x="2438" y="12217"/>
                </a:lnTo>
                <a:lnTo>
                  <a:pt x="0" y="18186"/>
                </a:lnTo>
                <a:lnTo>
                  <a:pt x="0" y="32283"/>
                </a:lnTo>
                <a:lnTo>
                  <a:pt x="2438" y="38252"/>
                </a:lnTo>
                <a:lnTo>
                  <a:pt x="7327" y="43141"/>
                </a:lnTo>
                <a:lnTo>
                  <a:pt x="12217" y="48031"/>
                </a:lnTo>
                <a:lnTo>
                  <a:pt x="18186" y="50482"/>
                </a:lnTo>
                <a:lnTo>
                  <a:pt x="32283" y="50482"/>
                </a:lnTo>
                <a:lnTo>
                  <a:pt x="38252" y="48031"/>
                </a:lnTo>
                <a:lnTo>
                  <a:pt x="43141" y="43141"/>
                </a:lnTo>
                <a:lnTo>
                  <a:pt x="48031" y="38252"/>
                </a:lnTo>
                <a:lnTo>
                  <a:pt x="50469" y="32283"/>
                </a:lnTo>
                <a:lnTo>
                  <a:pt x="50469" y="18186"/>
                </a:lnTo>
                <a:lnTo>
                  <a:pt x="48031" y="12217"/>
                </a:lnTo>
                <a:lnTo>
                  <a:pt x="43141" y="7340"/>
                </a:lnTo>
                <a:lnTo>
                  <a:pt x="38252" y="2438"/>
                </a:lnTo>
                <a:lnTo>
                  <a:pt x="32283" y="0"/>
                </a:lnTo>
                <a:lnTo>
                  <a:pt x="2523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1984665" y="2256583"/>
            <a:ext cx="98133" cy="63302"/>
          </a:xfrm>
          <a:custGeom>
            <a:avLst/>
            <a:gdLst/>
            <a:ahLst/>
            <a:cxnLst/>
            <a:rect l="l" t="t" r="r" b="b"/>
            <a:pathLst>
              <a:path w="62560" h="98704">
                <a:moveTo>
                  <a:pt x="51092" y="4025"/>
                </a:moveTo>
                <a:lnTo>
                  <a:pt x="48031" y="4838"/>
                </a:lnTo>
                <a:lnTo>
                  <a:pt x="45021" y="3886"/>
                </a:lnTo>
                <a:lnTo>
                  <a:pt x="39941" y="1333"/>
                </a:lnTo>
                <a:lnTo>
                  <a:pt x="34645" y="38"/>
                </a:lnTo>
                <a:lnTo>
                  <a:pt x="21678" y="0"/>
                </a:lnTo>
                <a:lnTo>
                  <a:pt x="15582" y="2412"/>
                </a:lnTo>
                <a:lnTo>
                  <a:pt x="10858" y="7226"/>
                </a:lnTo>
                <a:lnTo>
                  <a:pt x="6134" y="12052"/>
                </a:lnTo>
                <a:lnTo>
                  <a:pt x="3759" y="18249"/>
                </a:lnTo>
                <a:lnTo>
                  <a:pt x="3759" y="30721"/>
                </a:lnTo>
                <a:lnTo>
                  <a:pt x="5689" y="35445"/>
                </a:lnTo>
                <a:lnTo>
                  <a:pt x="9550" y="40043"/>
                </a:lnTo>
                <a:lnTo>
                  <a:pt x="13474" y="44640"/>
                </a:lnTo>
                <a:lnTo>
                  <a:pt x="19418" y="49199"/>
                </a:lnTo>
                <a:lnTo>
                  <a:pt x="27431" y="53746"/>
                </a:lnTo>
                <a:lnTo>
                  <a:pt x="34836" y="57975"/>
                </a:lnTo>
                <a:lnTo>
                  <a:pt x="40208" y="61772"/>
                </a:lnTo>
                <a:lnTo>
                  <a:pt x="43535" y="65138"/>
                </a:lnTo>
                <a:lnTo>
                  <a:pt x="46850" y="68554"/>
                </a:lnTo>
                <a:lnTo>
                  <a:pt x="48501" y="71932"/>
                </a:lnTo>
                <a:lnTo>
                  <a:pt x="48501" y="80619"/>
                </a:lnTo>
                <a:lnTo>
                  <a:pt x="46951" y="84848"/>
                </a:lnTo>
                <a:lnTo>
                  <a:pt x="43865" y="87960"/>
                </a:lnTo>
                <a:lnTo>
                  <a:pt x="40779" y="91071"/>
                </a:lnTo>
                <a:lnTo>
                  <a:pt x="36588" y="92633"/>
                </a:lnTo>
                <a:lnTo>
                  <a:pt x="25260" y="92633"/>
                </a:lnTo>
                <a:lnTo>
                  <a:pt x="19646" y="90284"/>
                </a:lnTo>
                <a:lnTo>
                  <a:pt x="14439" y="85572"/>
                </a:lnTo>
                <a:lnTo>
                  <a:pt x="9232" y="80873"/>
                </a:lnTo>
                <a:lnTo>
                  <a:pt x="5562" y="74802"/>
                </a:lnTo>
                <a:lnTo>
                  <a:pt x="3428" y="67398"/>
                </a:lnTo>
                <a:lnTo>
                  <a:pt x="0" y="67398"/>
                </a:lnTo>
                <a:lnTo>
                  <a:pt x="3898" y="98221"/>
                </a:lnTo>
                <a:lnTo>
                  <a:pt x="7302" y="98221"/>
                </a:lnTo>
                <a:lnTo>
                  <a:pt x="7785" y="97002"/>
                </a:lnTo>
                <a:lnTo>
                  <a:pt x="9563" y="94005"/>
                </a:lnTo>
                <a:lnTo>
                  <a:pt x="12344" y="93230"/>
                </a:lnTo>
                <a:lnTo>
                  <a:pt x="16103" y="94741"/>
                </a:lnTo>
                <a:lnTo>
                  <a:pt x="21005" y="97383"/>
                </a:lnTo>
                <a:lnTo>
                  <a:pt x="26085" y="98704"/>
                </a:lnTo>
                <a:lnTo>
                  <a:pt x="40919" y="98704"/>
                </a:lnTo>
                <a:lnTo>
                  <a:pt x="48513" y="96304"/>
                </a:lnTo>
                <a:lnTo>
                  <a:pt x="54140" y="91503"/>
                </a:lnTo>
                <a:lnTo>
                  <a:pt x="59753" y="86702"/>
                </a:lnTo>
                <a:lnTo>
                  <a:pt x="62560" y="80213"/>
                </a:lnTo>
                <a:lnTo>
                  <a:pt x="62560" y="65849"/>
                </a:lnTo>
                <a:lnTo>
                  <a:pt x="60578" y="60439"/>
                </a:lnTo>
                <a:lnTo>
                  <a:pt x="56629" y="55791"/>
                </a:lnTo>
                <a:lnTo>
                  <a:pt x="47801" y="47992"/>
                </a:lnTo>
                <a:lnTo>
                  <a:pt x="35204" y="39966"/>
                </a:lnTo>
                <a:lnTo>
                  <a:pt x="29248" y="36601"/>
                </a:lnTo>
                <a:lnTo>
                  <a:pt x="24955" y="33426"/>
                </a:lnTo>
                <a:lnTo>
                  <a:pt x="22313" y="30416"/>
                </a:lnTo>
                <a:lnTo>
                  <a:pt x="19634" y="27381"/>
                </a:lnTo>
                <a:lnTo>
                  <a:pt x="18287" y="24193"/>
                </a:lnTo>
                <a:lnTo>
                  <a:pt x="18287" y="16332"/>
                </a:lnTo>
                <a:lnTo>
                  <a:pt x="19494" y="12712"/>
                </a:lnTo>
                <a:lnTo>
                  <a:pt x="21907" y="10058"/>
                </a:lnTo>
                <a:lnTo>
                  <a:pt x="24307" y="7391"/>
                </a:lnTo>
                <a:lnTo>
                  <a:pt x="27558" y="6070"/>
                </a:lnTo>
                <a:lnTo>
                  <a:pt x="37528" y="6070"/>
                </a:lnTo>
                <a:lnTo>
                  <a:pt x="42760" y="8305"/>
                </a:lnTo>
                <a:lnTo>
                  <a:pt x="47383" y="12788"/>
                </a:lnTo>
                <a:lnTo>
                  <a:pt x="51993" y="17271"/>
                </a:lnTo>
                <a:lnTo>
                  <a:pt x="55105" y="23126"/>
                </a:lnTo>
                <a:lnTo>
                  <a:pt x="56692" y="30352"/>
                </a:lnTo>
                <a:lnTo>
                  <a:pt x="60109" y="30352"/>
                </a:lnTo>
                <a:lnTo>
                  <a:pt x="57238" y="0"/>
                </a:lnTo>
                <a:lnTo>
                  <a:pt x="53822" y="0"/>
                </a:lnTo>
                <a:lnTo>
                  <a:pt x="51092" y="402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2098816" y="2256583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2161509" y="2255711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2218666" y="2256583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2328795" y="227543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2484343" y="2256494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2557511" y="2255711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2614228" y="2275392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2724657" y="2275438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5" y="82219"/>
                </a:lnTo>
                <a:lnTo>
                  <a:pt x="8928" y="70827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1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5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0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2833926" y="227543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2930744" y="2275392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3017344" y="2275407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3153743" y="2275439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3264272" y="2256494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4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3385291" y="2276668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3499326" y="2275392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3609751" y="2275438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5" y="82219"/>
                </a:lnTo>
                <a:lnTo>
                  <a:pt x="8928" y="70827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1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5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0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3719316" y="2256583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3780219" y="2275439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3886024" y="2276660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3997864" y="227543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4093822" y="2256583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4256446" y="2256583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78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4370735" y="2275439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4465202" y="2275392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4574771" y="2256583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4735197" y="2276668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4849211" y="2275392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4958797" y="2256583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5068926" y="227543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0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5165726" y="2275392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5303105" y="2275392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5384026" y="227543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5478590" y="2275392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23"/>
                </a:moveTo>
                <a:lnTo>
                  <a:pt x="95186" y="8547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047" y="15621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892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5651733" y="2275439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5750041" y="2255711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5806758" y="2275392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5919754" y="2255711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5976450" y="2275392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6086879" y="2275438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6" y="82219"/>
                </a:lnTo>
                <a:lnTo>
                  <a:pt x="8928" y="70827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2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1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6252627" y="2275438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6" y="82219"/>
                </a:lnTo>
                <a:lnTo>
                  <a:pt x="8928" y="70827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2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1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6362192" y="2256583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6423092" y="2275439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6528899" y="2276660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6640738" y="227543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6795330" y="2275439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6888743" y="2266161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7007196" y="2276668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1" h="67665">
                <a:moveTo>
                  <a:pt x="35674" y="2959"/>
                </a:moveTo>
                <a:lnTo>
                  <a:pt x="38303" y="4330"/>
                </a:lnTo>
                <a:lnTo>
                  <a:pt x="40385" y="7073"/>
                </a:lnTo>
                <a:lnTo>
                  <a:pt x="41605" y="10020"/>
                </a:lnTo>
                <a:lnTo>
                  <a:pt x="46202" y="21488"/>
                </a:lnTo>
                <a:lnTo>
                  <a:pt x="34188" y="48920"/>
                </a:lnTo>
                <a:lnTo>
                  <a:pt x="20053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1" y="28498"/>
                </a:lnTo>
                <a:lnTo>
                  <a:pt x="64731" y="67665"/>
                </a:lnTo>
                <a:lnTo>
                  <a:pt x="69075" y="47751"/>
                </a:lnTo>
                <a:lnTo>
                  <a:pt x="87439" y="14122"/>
                </a:lnTo>
                <a:lnTo>
                  <a:pt x="89255" y="9613"/>
                </a:lnTo>
                <a:lnTo>
                  <a:pt x="90589" y="6692"/>
                </a:lnTo>
                <a:lnTo>
                  <a:pt x="91427" y="5359"/>
                </a:lnTo>
                <a:lnTo>
                  <a:pt x="94741" y="2730"/>
                </a:lnTo>
                <a:lnTo>
                  <a:pt x="94741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50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26"/>
                </a:lnTo>
                <a:lnTo>
                  <a:pt x="54673" y="5245"/>
                </a:lnTo>
                <a:lnTo>
                  <a:pt x="58038" y="3047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59"/>
                </a:lnTo>
                <a:close/>
              </a:path>
              <a:path w="94741" h="67665">
                <a:moveTo>
                  <a:pt x="67246" y="67665"/>
                </a:moveTo>
                <a:lnTo>
                  <a:pt x="87439" y="14122"/>
                </a:lnTo>
                <a:lnTo>
                  <a:pt x="69087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7165852" y="2275392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7249199" y="2255711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7313013" y="2275407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7389729" y="2266161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7510395" y="2275439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1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0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7604882" y="2275392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7714451" y="2256583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7875374" y="2275389"/>
            <a:ext cx="102814" cy="62740"/>
          </a:xfrm>
          <a:custGeom>
            <a:avLst/>
            <a:gdLst/>
            <a:ahLst/>
            <a:cxnLst/>
            <a:rect l="l" t="t" r="r" b="b"/>
            <a:pathLst>
              <a:path w="65544" h="97828">
                <a:moveTo>
                  <a:pt x="33693" y="95097"/>
                </a:moveTo>
                <a:lnTo>
                  <a:pt x="28651" y="94780"/>
                </a:lnTo>
                <a:lnTo>
                  <a:pt x="25438" y="93941"/>
                </a:lnTo>
                <a:lnTo>
                  <a:pt x="22707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85" y="11810"/>
                </a:lnTo>
                <a:lnTo>
                  <a:pt x="48056" y="16992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55"/>
                </a:lnTo>
                <a:lnTo>
                  <a:pt x="40601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86" y="58737"/>
                </a:lnTo>
                <a:lnTo>
                  <a:pt x="58888" y="56255"/>
                </a:lnTo>
                <a:lnTo>
                  <a:pt x="63880" y="45015"/>
                </a:lnTo>
                <a:lnTo>
                  <a:pt x="65544" y="31381"/>
                </a:lnTo>
                <a:lnTo>
                  <a:pt x="65544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76"/>
                </a:lnTo>
                <a:lnTo>
                  <a:pt x="34188" y="76"/>
                </a:lnTo>
                <a:lnTo>
                  <a:pt x="27851" y="3352"/>
                </a:lnTo>
                <a:lnTo>
                  <a:pt x="22313" y="9893"/>
                </a:lnTo>
                <a:lnTo>
                  <a:pt x="22034" y="10172"/>
                </a:lnTo>
                <a:lnTo>
                  <a:pt x="22034" y="0"/>
                </a:lnTo>
                <a:lnTo>
                  <a:pt x="10972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3"/>
                </a:lnTo>
                <a:lnTo>
                  <a:pt x="6515" y="9550"/>
                </a:lnTo>
                <a:lnTo>
                  <a:pt x="9105" y="12014"/>
                </a:lnTo>
                <a:lnTo>
                  <a:pt x="9766" y="14693"/>
                </a:lnTo>
                <a:lnTo>
                  <a:pt x="9766" y="88379"/>
                </a:lnTo>
                <a:lnTo>
                  <a:pt x="9194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44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7990305" y="227543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8087243" y="227543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8184477" y="2256583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8301975" y="2275439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8412503" y="2256494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8485276" y="2256494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31"/>
                </a:lnTo>
                <a:lnTo>
                  <a:pt x="13487" y="13881"/>
                </a:lnTo>
                <a:lnTo>
                  <a:pt x="11328" y="21564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60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17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50"/>
                </a:lnTo>
                <a:lnTo>
                  <a:pt x="25412" y="6858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33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77"/>
                </a:lnTo>
                <a:lnTo>
                  <a:pt x="50825" y="6096"/>
                </a:lnTo>
                <a:lnTo>
                  <a:pt x="49491" y="3937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8611201" y="2256583"/>
            <a:ext cx="99826" cy="62080"/>
          </a:xfrm>
          <a:custGeom>
            <a:avLst/>
            <a:gdLst/>
            <a:ahLst/>
            <a:cxnLst/>
            <a:rect l="l" t="t" r="r" b="b"/>
            <a:pathLst>
              <a:path w="63639" h="96799">
                <a:moveTo>
                  <a:pt x="3111" y="28803"/>
                </a:moveTo>
                <a:lnTo>
                  <a:pt x="4610" y="23571"/>
                </a:lnTo>
                <a:lnTo>
                  <a:pt x="7327" y="19291"/>
                </a:lnTo>
                <a:lnTo>
                  <a:pt x="11277" y="15938"/>
                </a:lnTo>
                <a:lnTo>
                  <a:pt x="15240" y="12598"/>
                </a:lnTo>
                <a:lnTo>
                  <a:pt x="19558" y="10921"/>
                </a:lnTo>
                <a:lnTo>
                  <a:pt x="29768" y="10921"/>
                </a:lnTo>
                <a:lnTo>
                  <a:pt x="34175" y="12865"/>
                </a:lnTo>
                <a:lnTo>
                  <a:pt x="37426" y="16751"/>
                </a:lnTo>
                <a:lnTo>
                  <a:pt x="40678" y="20637"/>
                </a:lnTo>
                <a:lnTo>
                  <a:pt x="42291" y="25907"/>
                </a:lnTo>
                <a:lnTo>
                  <a:pt x="42291" y="40411"/>
                </a:lnTo>
                <a:lnTo>
                  <a:pt x="39547" y="48348"/>
                </a:lnTo>
                <a:lnTo>
                  <a:pt x="34036" y="56349"/>
                </a:lnTo>
                <a:lnTo>
                  <a:pt x="28791" y="63240"/>
                </a:lnTo>
                <a:lnTo>
                  <a:pt x="21378" y="71822"/>
                </a:lnTo>
                <a:lnTo>
                  <a:pt x="11780" y="82123"/>
                </a:lnTo>
                <a:lnTo>
                  <a:pt x="0" y="94145"/>
                </a:lnTo>
                <a:lnTo>
                  <a:pt x="0" y="96799"/>
                </a:lnTo>
                <a:lnTo>
                  <a:pt x="55257" y="96799"/>
                </a:lnTo>
                <a:lnTo>
                  <a:pt x="59474" y="86639"/>
                </a:lnTo>
                <a:lnTo>
                  <a:pt x="63639" y="76466"/>
                </a:lnTo>
                <a:lnTo>
                  <a:pt x="61328" y="75514"/>
                </a:lnTo>
                <a:lnTo>
                  <a:pt x="59055" y="78701"/>
                </a:lnTo>
                <a:lnTo>
                  <a:pt x="57124" y="80949"/>
                </a:lnTo>
                <a:lnTo>
                  <a:pt x="53936" y="83591"/>
                </a:lnTo>
                <a:lnTo>
                  <a:pt x="50685" y="84251"/>
                </a:lnTo>
                <a:lnTo>
                  <a:pt x="15887" y="84251"/>
                </a:lnTo>
                <a:lnTo>
                  <a:pt x="21449" y="78624"/>
                </a:lnTo>
                <a:lnTo>
                  <a:pt x="31666" y="67940"/>
                </a:lnTo>
                <a:lnTo>
                  <a:pt x="39725" y="58970"/>
                </a:lnTo>
                <a:lnTo>
                  <a:pt x="45631" y="51714"/>
                </a:lnTo>
                <a:lnTo>
                  <a:pt x="47641" y="48914"/>
                </a:lnTo>
                <a:lnTo>
                  <a:pt x="54174" y="36757"/>
                </a:lnTo>
                <a:lnTo>
                  <a:pt x="56349" y="25653"/>
                </a:lnTo>
                <a:lnTo>
                  <a:pt x="56349" y="18287"/>
                </a:lnTo>
                <a:lnTo>
                  <a:pt x="53936" y="12166"/>
                </a:lnTo>
                <a:lnTo>
                  <a:pt x="49110" y="7302"/>
                </a:lnTo>
                <a:lnTo>
                  <a:pt x="44297" y="2438"/>
                </a:lnTo>
                <a:lnTo>
                  <a:pt x="38239" y="0"/>
                </a:lnTo>
                <a:lnTo>
                  <a:pt x="23456" y="0"/>
                </a:lnTo>
                <a:lnTo>
                  <a:pt x="17068" y="2349"/>
                </a:lnTo>
                <a:lnTo>
                  <a:pt x="11798" y="7035"/>
                </a:lnTo>
                <a:lnTo>
                  <a:pt x="6527" y="11709"/>
                </a:lnTo>
                <a:lnTo>
                  <a:pt x="2603" y="18554"/>
                </a:lnTo>
                <a:lnTo>
                  <a:pt x="0" y="27558"/>
                </a:lnTo>
                <a:lnTo>
                  <a:pt x="3111" y="288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8720331" y="2275392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54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8829899" y="2256583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15"/>
                </a:lnTo>
                <a:lnTo>
                  <a:pt x="40106" y="9359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9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95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300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8996484" y="2275438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6" y="82219"/>
                </a:lnTo>
                <a:lnTo>
                  <a:pt x="8928" y="70827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2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1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9106049" y="2256583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9166949" y="2275439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9272757" y="2276660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9384595" y="227543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9538765" y="2275439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44"/>
                </a:lnTo>
                <a:lnTo>
                  <a:pt x="20345" y="6540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9644572" y="2276660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9756412" y="227543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9853230" y="2275392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44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45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76"/>
                </a:lnTo>
                <a:lnTo>
                  <a:pt x="9766" y="55892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10010851" y="2256583"/>
            <a:ext cx="61636" cy="62080"/>
          </a:xfrm>
          <a:custGeom>
            <a:avLst/>
            <a:gdLst/>
            <a:ahLst/>
            <a:cxnLst/>
            <a:rect l="l" t="t" r="r" b="b"/>
            <a:pathLst>
              <a:path w="39293" h="96799">
                <a:moveTo>
                  <a:pt x="25577" y="0"/>
                </a:moveTo>
                <a:lnTo>
                  <a:pt x="139" y="13576"/>
                </a:lnTo>
                <a:lnTo>
                  <a:pt x="139" y="17259"/>
                </a:lnTo>
                <a:lnTo>
                  <a:pt x="5384" y="15151"/>
                </a:lnTo>
                <a:lnTo>
                  <a:pt x="8166" y="14008"/>
                </a:lnTo>
                <a:lnTo>
                  <a:pt x="11633" y="14846"/>
                </a:lnTo>
                <a:lnTo>
                  <a:pt x="13715" y="17741"/>
                </a:lnTo>
                <a:lnTo>
                  <a:pt x="13715" y="83731"/>
                </a:lnTo>
                <a:lnTo>
                  <a:pt x="12915" y="88061"/>
                </a:lnTo>
                <a:lnTo>
                  <a:pt x="9740" y="91884"/>
                </a:lnTo>
                <a:lnTo>
                  <a:pt x="5956" y="93027"/>
                </a:lnTo>
                <a:lnTo>
                  <a:pt x="0" y="93383"/>
                </a:lnTo>
                <a:lnTo>
                  <a:pt x="0" y="96799"/>
                </a:lnTo>
                <a:lnTo>
                  <a:pt x="39293" y="96799"/>
                </a:lnTo>
                <a:lnTo>
                  <a:pt x="39293" y="93383"/>
                </a:lnTo>
                <a:lnTo>
                  <a:pt x="33337" y="93027"/>
                </a:lnTo>
                <a:lnTo>
                  <a:pt x="29552" y="91884"/>
                </a:lnTo>
                <a:lnTo>
                  <a:pt x="26377" y="88061"/>
                </a:lnTo>
                <a:lnTo>
                  <a:pt x="25577" y="83731"/>
                </a:lnTo>
                <a:lnTo>
                  <a:pt x="25577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10105557" y="2275407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57"/>
                </a:lnTo>
                <a:lnTo>
                  <a:pt x="6515" y="32956"/>
                </a:lnTo>
                <a:lnTo>
                  <a:pt x="11188" y="36271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30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22"/>
                </a:lnTo>
                <a:lnTo>
                  <a:pt x="16370" y="64922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95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89"/>
                </a:lnTo>
                <a:lnTo>
                  <a:pt x="40652" y="41490"/>
                </a:lnTo>
                <a:lnTo>
                  <a:pt x="38049" y="38315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20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74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10182272" y="2266161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90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1981243" y="2382952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80"/>
                </a:lnTo>
                <a:lnTo>
                  <a:pt x="9906" y="82219"/>
                </a:lnTo>
                <a:lnTo>
                  <a:pt x="8928" y="70827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04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23"/>
                </a:lnTo>
                <a:lnTo>
                  <a:pt x="8534" y="64389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27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10"/>
                </a:lnTo>
                <a:lnTo>
                  <a:pt x="17272" y="67932"/>
                </a:lnTo>
                <a:lnTo>
                  <a:pt x="20218" y="68618"/>
                </a:lnTo>
                <a:lnTo>
                  <a:pt x="23837" y="69024"/>
                </a:lnTo>
                <a:lnTo>
                  <a:pt x="28105" y="69164"/>
                </a:lnTo>
                <a:lnTo>
                  <a:pt x="40386" y="69507"/>
                </a:lnTo>
                <a:lnTo>
                  <a:pt x="47447" y="69735"/>
                </a:lnTo>
                <a:lnTo>
                  <a:pt x="51955" y="70218"/>
                </a:lnTo>
                <a:lnTo>
                  <a:pt x="55918" y="71716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63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27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69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55"/>
                </a:lnTo>
                <a:lnTo>
                  <a:pt x="24663" y="45491"/>
                </a:lnTo>
                <a:lnTo>
                  <a:pt x="27228" y="45834"/>
                </a:lnTo>
                <a:lnTo>
                  <a:pt x="36969" y="45834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293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41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68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57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34"/>
                </a:lnTo>
                <a:lnTo>
                  <a:pt x="42697" y="43815"/>
                </a:lnTo>
                <a:lnTo>
                  <a:pt x="47142" y="39763"/>
                </a:lnTo>
                <a:lnTo>
                  <a:pt x="51600" y="35712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089"/>
                </a:lnTo>
                <a:lnTo>
                  <a:pt x="43268" y="2857"/>
                </a:lnTo>
                <a:lnTo>
                  <a:pt x="39751" y="952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2090788" y="2364096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2151708" y="2382951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58"/>
                </a:moveTo>
                <a:lnTo>
                  <a:pt x="18376" y="55219"/>
                </a:lnTo>
                <a:lnTo>
                  <a:pt x="17689" y="53833"/>
                </a:lnTo>
                <a:lnTo>
                  <a:pt x="14427" y="66217"/>
                </a:lnTo>
                <a:lnTo>
                  <a:pt x="21843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58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33"/>
                </a:lnTo>
                <a:lnTo>
                  <a:pt x="14393" y="42739"/>
                </a:lnTo>
                <a:lnTo>
                  <a:pt x="13296" y="28384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5" y="10744"/>
                </a:lnTo>
                <a:lnTo>
                  <a:pt x="20345" y="6540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70"/>
                </a:lnTo>
                <a:lnTo>
                  <a:pt x="43421" y="14122"/>
                </a:lnTo>
                <a:lnTo>
                  <a:pt x="47408" y="26706"/>
                </a:lnTo>
                <a:lnTo>
                  <a:pt x="48501" y="41071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88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5" y="19922"/>
                </a:lnTo>
                <a:lnTo>
                  <a:pt x="53136" y="9321"/>
                </a:lnTo>
                <a:lnTo>
                  <a:pt x="47358" y="3098"/>
                </a:lnTo>
                <a:lnTo>
                  <a:pt x="39941" y="0"/>
                </a:lnTo>
                <a:lnTo>
                  <a:pt x="21843" y="0"/>
                </a:lnTo>
                <a:lnTo>
                  <a:pt x="14427" y="3378"/>
                </a:lnTo>
                <a:lnTo>
                  <a:pt x="8661" y="10134"/>
                </a:lnTo>
                <a:lnTo>
                  <a:pt x="1855" y="22666"/>
                </a:lnTo>
                <a:lnTo>
                  <a:pt x="0" y="36156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32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2257516" y="2384173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102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63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29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2369355" y="238295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94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24"/>
                </a:lnTo>
                <a:lnTo>
                  <a:pt x="50393" y="49453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42"/>
                </a:lnTo>
                <a:lnTo>
                  <a:pt x="24561" y="57442"/>
                </a:lnTo>
                <a:lnTo>
                  <a:pt x="19837" y="54927"/>
                </a:lnTo>
                <a:lnTo>
                  <a:pt x="16421" y="49898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45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29"/>
                </a:lnTo>
                <a:lnTo>
                  <a:pt x="38481" y="12776"/>
                </a:lnTo>
                <a:lnTo>
                  <a:pt x="39585" y="16675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21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2484479" y="2417160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103"/>
                </a:lnTo>
                <a:lnTo>
                  <a:pt x="3873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89" y="12103"/>
                </a:lnTo>
                <a:lnTo>
                  <a:pt x="15963" y="7975"/>
                </a:lnTo>
                <a:lnTo>
                  <a:pt x="15189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1623715" y="3439223"/>
            <a:ext cx="99826" cy="62080"/>
          </a:xfrm>
          <a:custGeom>
            <a:avLst/>
            <a:gdLst/>
            <a:ahLst/>
            <a:cxnLst/>
            <a:rect l="l" t="t" r="r" b="b"/>
            <a:pathLst>
              <a:path w="63639" h="96799">
                <a:moveTo>
                  <a:pt x="3111" y="28803"/>
                </a:moveTo>
                <a:lnTo>
                  <a:pt x="4610" y="23571"/>
                </a:lnTo>
                <a:lnTo>
                  <a:pt x="7327" y="19278"/>
                </a:lnTo>
                <a:lnTo>
                  <a:pt x="11277" y="15925"/>
                </a:lnTo>
                <a:lnTo>
                  <a:pt x="15239" y="12598"/>
                </a:lnTo>
                <a:lnTo>
                  <a:pt x="19557" y="10921"/>
                </a:lnTo>
                <a:lnTo>
                  <a:pt x="29768" y="10921"/>
                </a:lnTo>
                <a:lnTo>
                  <a:pt x="34175" y="12852"/>
                </a:lnTo>
                <a:lnTo>
                  <a:pt x="37426" y="16751"/>
                </a:lnTo>
                <a:lnTo>
                  <a:pt x="40678" y="20624"/>
                </a:lnTo>
                <a:lnTo>
                  <a:pt x="42290" y="25907"/>
                </a:lnTo>
                <a:lnTo>
                  <a:pt x="42290" y="40411"/>
                </a:lnTo>
                <a:lnTo>
                  <a:pt x="39547" y="48336"/>
                </a:lnTo>
                <a:lnTo>
                  <a:pt x="34035" y="56349"/>
                </a:lnTo>
                <a:lnTo>
                  <a:pt x="28791" y="63240"/>
                </a:lnTo>
                <a:lnTo>
                  <a:pt x="21378" y="71822"/>
                </a:lnTo>
                <a:lnTo>
                  <a:pt x="11780" y="82123"/>
                </a:lnTo>
                <a:lnTo>
                  <a:pt x="0" y="94145"/>
                </a:lnTo>
                <a:lnTo>
                  <a:pt x="0" y="96799"/>
                </a:lnTo>
                <a:lnTo>
                  <a:pt x="55257" y="96799"/>
                </a:lnTo>
                <a:lnTo>
                  <a:pt x="59474" y="86639"/>
                </a:lnTo>
                <a:lnTo>
                  <a:pt x="63639" y="76466"/>
                </a:lnTo>
                <a:lnTo>
                  <a:pt x="61328" y="75514"/>
                </a:lnTo>
                <a:lnTo>
                  <a:pt x="59054" y="78701"/>
                </a:lnTo>
                <a:lnTo>
                  <a:pt x="57124" y="80949"/>
                </a:lnTo>
                <a:lnTo>
                  <a:pt x="53936" y="83591"/>
                </a:lnTo>
                <a:lnTo>
                  <a:pt x="50685" y="84239"/>
                </a:lnTo>
                <a:lnTo>
                  <a:pt x="15887" y="84239"/>
                </a:lnTo>
                <a:lnTo>
                  <a:pt x="21442" y="78623"/>
                </a:lnTo>
                <a:lnTo>
                  <a:pt x="31662" y="67942"/>
                </a:lnTo>
                <a:lnTo>
                  <a:pt x="39724" y="58971"/>
                </a:lnTo>
                <a:lnTo>
                  <a:pt x="45631" y="51714"/>
                </a:lnTo>
                <a:lnTo>
                  <a:pt x="47641" y="48913"/>
                </a:lnTo>
                <a:lnTo>
                  <a:pt x="54174" y="36752"/>
                </a:lnTo>
                <a:lnTo>
                  <a:pt x="56349" y="25653"/>
                </a:lnTo>
                <a:lnTo>
                  <a:pt x="56349" y="18287"/>
                </a:lnTo>
                <a:lnTo>
                  <a:pt x="53936" y="12166"/>
                </a:lnTo>
                <a:lnTo>
                  <a:pt x="49110" y="7302"/>
                </a:lnTo>
                <a:lnTo>
                  <a:pt x="44297" y="2438"/>
                </a:lnTo>
                <a:lnTo>
                  <a:pt x="38239" y="0"/>
                </a:lnTo>
                <a:lnTo>
                  <a:pt x="23456" y="0"/>
                </a:lnTo>
                <a:lnTo>
                  <a:pt x="17068" y="2349"/>
                </a:lnTo>
                <a:lnTo>
                  <a:pt x="11798" y="7023"/>
                </a:lnTo>
                <a:lnTo>
                  <a:pt x="6527" y="11709"/>
                </a:lnTo>
                <a:lnTo>
                  <a:pt x="2603" y="18554"/>
                </a:lnTo>
                <a:lnTo>
                  <a:pt x="0" y="27558"/>
                </a:lnTo>
                <a:lnTo>
                  <a:pt x="3111" y="2880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1752432" y="3492294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87"/>
                </a:lnTo>
                <a:lnTo>
                  <a:pt x="774" y="3873"/>
                </a:lnTo>
                <a:lnTo>
                  <a:pt x="0" y="7988"/>
                </a:lnTo>
                <a:lnTo>
                  <a:pt x="774" y="12103"/>
                </a:lnTo>
                <a:lnTo>
                  <a:pt x="3873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89" y="12103"/>
                </a:lnTo>
                <a:lnTo>
                  <a:pt x="15963" y="7988"/>
                </a:lnTo>
                <a:lnTo>
                  <a:pt x="15189" y="3873"/>
                </a:lnTo>
                <a:lnTo>
                  <a:pt x="12090" y="787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1983710" y="3439230"/>
            <a:ext cx="146742" cy="63294"/>
          </a:xfrm>
          <a:custGeom>
            <a:avLst/>
            <a:gdLst/>
            <a:ahLst/>
            <a:cxnLst/>
            <a:rect l="l" t="t" r="r" b="b"/>
            <a:pathLst>
              <a:path w="93548" h="98691">
                <a:moveTo>
                  <a:pt x="24275" y="92634"/>
                </a:moveTo>
                <a:lnTo>
                  <a:pt x="36139" y="97178"/>
                </a:lnTo>
                <a:lnTo>
                  <a:pt x="49733" y="98691"/>
                </a:lnTo>
                <a:lnTo>
                  <a:pt x="61665" y="97817"/>
                </a:lnTo>
                <a:lnTo>
                  <a:pt x="74021" y="94621"/>
                </a:lnTo>
                <a:lnTo>
                  <a:pt x="84810" y="89077"/>
                </a:lnTo>
                <a:lnTo>
                  <a:pt x="84810" y="58204"/>
                </a:lnTo>
                <a:lnTo>
                  <a:pt x="85318" y="54419"/>
                </a:lnTo>
                <a:lnTo>
                  <a:pt x="86347" y="52755"/>
                </a:lnTo>
                <a:lnTo>
                  <a:pt x="89763" y="50152"/>
                </a:lnTo>
                <a:lnTo>
                  <a:pt x="93548" y="49923"/>
                </a:lnTo>
                <a:lnTo>
                  <a:pt x="93548" y="46520"/>
                </a:lnTo>
                <a:lnTo>
                  <a:pt x="57492" y="46520"/>
                </a:lnTo>
                <a:lnTo>
                  <a:pt x="57492" y="49923"/>
                </a:lnTo>
                <a:lnTo>
                  <a:pt x="62915" y="50241"/>
                </a:lnTo>
                <a:lnTo>
                  <a:pt x="66357" y="51231"/>
                </a:lnTo>
                <a:lnTo>
                  <a:pt x="69265" y="54546"/>
                </a:lnTo>
                <a:lnTo>
                  <a:pt x="69989" y="58280"/>
                </a:lnTo>
                <a:lnTo>
                  <a:pt x="69989" y="87439"/>
                </a:lnTo>
                <a:lnTo>
                  <a:pt x="64896" y="90449"/>
                </a:lnTo>
                <a:lnTo>
                  <a:pt x="58851" y="91986"/>
                </a:lnTo>
                <a:lnTo>
                  <a:pt x="48701" y="91962"/>
                </a:lnTo>
                <a:lnTo>
                  <a:pt x="36038" y="88607"/>
                </a:lnTo>
                <a:lnTo>
                  <a:pt x="26111" y="80581"/>
                </a:lnTo>
                <a:lnTo>
                  <a:pt x="22362" y="75090"/>
                </a:lnTo>
                <a:lnTo>
                  <a:pt x="18038" y="63476"/>
                </a:lnTo>
                <a:lnTo>
                  <a:pt x="16598" y="49377"/>
                </a:lnTo>
                <a:lnTo>
                  <a:pt x="16987" y="41536"/>
                </a:lnTo>
                <a:lnTo>
                  <a:pt x="19783" y="28762"/>
                </a:lnTo>
                <a:lnTo>
                  <a:pt x="25285" y="18338"/>
                </a:lnTo>
                <a:lnTo>
                  <a:pt x="35586" y="9442"/>
                </a:lnTo>
                <a:lnTo>
                  <a:pt x="48310" y="6604"/>
                </a:lnTo>
                <a:lnTo>
                  <a:pt x="56667" y="6604"/>
                </a:lnTo>
                <a:lnTo>
                  <a:pt x="63499" y="8610"/>
                </a:lnTo>
                <a:lnTo>
                  <a:pt x="68795" y="12649"/>
                </a:lnTo>
                <a:lnTo>
                  <a:pt x="74091" y="16662"/>
                </a:lnTo>
                <a:lnTo>
                  <a:pt x="77673" y="22567"/>
                </a:lnTo>
                <a:lnTo>
                  <a:pt x="79540" y="30340"/>
                </a:lnTo>
                <a:lnTo>
                  <a:pt x="83083" y="30340"/>
                </a:lnTo>
                <a:lnTo>
                  <a:pt x="82130" y="0"/>
                </a:lnTo>
                <a:lnTo>
                  <a:pt x="78574" y="0"/>
                </a:lnTo>
                <a:lnTo>
                  <a:pt x="76009" y="3543"/>
                </a:lnTo>
                <a:lnTo>
                  <a:pt x="72593" y="5219"/>
                </a:lnTo>
                <a:lnTo>
                  <a:pt x="68973" y="4152"/>
                </a:lnTo>
                <a:lnTo>
                  <a:pt x="62102" y="1422"/>
                </a:lnTo>
                <a:lnTo>
                  <a:pt x="54267" y="25"/>
                </a:lnTo>
                <a:lnTo>
                  <a:pt x="45504" y="0"/>
                </a:lnTo>
                <a:lnTo>
                  <a:pt x="34691" y="1120"/>
                </a:lnTo>
                <a:lnTo>
                  <a:pt x="22800" y="5693"/>
                </a:lnTo>
                <a:lnTo>
                  <a:pt x="12763" y="13792"/>
                </a:lnTo>
                <a:lnTo>
                  <a:pt x="5761" y="23721"/>
                </a:lnTo>
                <a:lnTo>
                  <a:pt x="1440" y="35655"/>
                </a:lnTo>
                <a:lnTo>
                  <a:pt x="0" y="49377"/>
                </a:lnTo>
                <a:lnTo>
                  <a:pt x="1556" y="62994"/>
                </a:lnTo>
                <a:lnTo>
                  <a:pt x="6208" y="74811"/>
                </a:lnTo>
                <a:lnTo>
                  <a:pt x="13957" y="84874"/>
                </a:lnTo>
                <a:lnTo>
                  <a:pt x="14140" y="85054"/>
                </a:lnTo>
                <a:lnTo>
                  <a:pt x="24275" y="9263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2139615" y="3458085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2"/>
                </a:lnTo>
                <a:lnTo>
                  <a:pt x="14427" y="66217"/>
                </a:lnTo>
                <a:lnTo>
                  <a:pt x="21843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22"/>
                </a:lnTo>
                <a:lnTo>
                  <a:pt x="14393" y="42731"/>
                </a:lnTo>
                <a:lnTo>
                  <a:pt x="13296" y="28371"/>
                </a:lnTo>
                <a:lnTo>
                  <a:pt x="13296" y="20827"/>
                </a:lnTo>
                <a:lnTo>
                  <a:pt x="14706" y="14947"/>
                </a:lnTo>
                <a:lnTo>
                  <a:pt x="17525" y="10731"/>
                </a:lnTo>
                <a:lnTo>
                  <a:pt x="20345" y="6527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58"/>
                </a:lnTo>
                <a:lnTo>
                  <a:pt x="43421" y="14122"/>
                </a:lnTo>
                <a:lnTo>
                  <a:pt x="47407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76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3" y="19910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3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9"/>
                </a:lnTo>
                <a:lnTo>
                  <a:pt x="0" y="36144"/>
                </a:lnTo>
                <a:lnTo>
                  <a:pt x="0" y="45885"/>
                </a:lnTo>
                <a:lnTo>
                  <a:pt x="2882" y="53847"/>
                </a:lnTo>
                <a:lnTo>
                  <a:pt x="8661" y="60020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2247973" y="3458078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39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6" y="82232"/>
                </a:lnTo>
                <a:lnTo>
                  <a:pt x="8928" y="70840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16"/>
                </a:lnTo>
                <a:lnTo>
                  <a:pt x="0" y="86956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61"/>
                </a:moveTo>
                <a:lnTo>
                  <a:pt x="12763" y="39700"/>
                </a:lnTo>
                <a:lnTo>
                  <a:pt x="14452" y="41211"/>
                </a:lnTo>
                <a:lnTo>
                  <a:pt x="18288" y="43459"/>
                </a:lnTo>
                <a:lnTo>
                  <a:pt x="15201" y="46189"/>
                </a:lnTo>
                <a:lnTo>
                  <a:pt x="12509" y="49060"/>
                </a:lnTo>
                <a:lnTo>
                  <a:pt x="10210" y="52057"/>
                </a:lnTo>
                <a:lnTo>
                  <a:pt x="7912" y="55054"/>
                </a:lnTo>
                <a:lnTo>
                  <a:pt x="6769" y="58470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7"/>
                </a:lnTo>
                <a:lnTo>
                  <a:pt x="13373" y="66789"/>
                </a:lnTo>
                <a:lnTo>
                  <a:pt x="8928" y="70840"/>
                </a:lnTo>
                <a:lnTo>
                  <a:pt x="9906" y="82232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2" y="67945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6" y="69519"/>
                </a:lnTo>
                <a:lnTo>
                  <a:pt x="47447" y="69748"/>
                </a:lnTo>
                <a:lnTo>
                  <a:pt x="51955" y="70231"/>
                </a:lnTo>
                <a:lnTo>
                  <a:pt x="55918" y="71729"/>
                </a:lnTo>
                <a:lnTo>
                  <a:pt x="56908" y="75793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807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3" y="97529"/>
                </a:lnTo>
                <a:lnTo>
                  <a:pt x="39041" y="95535"/>
                </a:lnTo>
                <a:lnTo>
                  <a:pt x="50482" y="90258"/>
                </a:lnTo>
                <a:lnTo>
                  <a:pt x="58039" y="85382"/>
                </a:lnTo>
                <a:lnTo>
                  <a:pt x="61823" y="79844"/>
                </a:lnTo>
                <a:lnTo>
                  <a:pt x="61823" y="68376"/>
                </a:lnTo>
                <a:lnTo>
                  <a:pt x="60071" y="64465"/>
                </a:lnTo>
                <a:lnTo>
                  <a:pt x="56591" y="61849"/>
                </a:lnTo>
                <a:lnTo>
                  <a:pt x="53111" y="59220"/>
                </a:lnTo>
                <a:lnTo>
                  <a:pt x="47752" y="57810"/>
                </a:lnTo>
                <a:lnTo>
                  <a:pt x="40538" y="57581"/>
                </a:lnTo>
                <a:lnTo>
                  <a:pt x="28257" y="57238"/>
                </a:lnTo>
                <a:lnTo>
                  <a:pt x="24206" y="57099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89"/>
                </a:lnTo>
                <a:lnTo>
                  <a:pt x="16865" y="52463"/>
                </a:lnTo>
                <a:lnTo>
                  <a:pt x="18440" y="49606"/>
                </a:lnTo>
                <a:lnTo>
                  <a:pt x="20739" y="46367"/>
                </a:lnTo>
                <a:lnTo>
                  <a:pt x="24663" y="45504"/>
                </a:lnTo>
                <a:lnTo>
                  <a:pt x="27228" y="45847"/>
                </a:lnTo>
                <a:lnTo>
                  <a:pt x="36969" y="45847"/>
                </a:lnTo>
                <a:lnTo>
                  <a:pt x="32004" y="42100"/>
                </a:lnTo>
                <a:lnTo>
                  <a:pt x="27635" y="42100"/>
                </a:lnTo>
                <a:lnTo>
                  <a:pt x="24231" y="39827"/>
                </a:lnTo>
                <a:lnTo>
                  <a:pt x="21767" y="35306"/>
                </a:lnTo>
                <a:lnTo>
                  <a:pt x="19316" y="30784"/>
                </a:lnTo>
                <a:lnTo>
                  <a:pt x="18084" y="24498"/>
                </a:lnTo>
                <a:lnTo>
                  <a:pt x="17233" y="2260"/>
                </a:lnTo>
                <a:lnTo>
                  <a:pt x="12801" y="6769"/>
                </a:lnTo>
                <a:lnTo>
                  <a:pt x="8369" y="11264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61"/>
                </a:lnTo>
                <a:close/>
              </a:path>
              <a:path w="61823" h="97548">
                <a:moveTo>
                  <a:pt x="18084" y="24498"/>
                </a:moveTo>
                <a:lnTo>
                  <a:pt x="18084" y="13081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45"/>
                </a:lnTo>
                <a:lnTo>
                  <a:pt x="31699" y="4445"/>
                </a:lnTo>
                <a:lnTo>
                  <a:pt x="35013" y="6819"/>
                </a:lnTo>
                <a:lnTo>
                  <a:pt x="37769" y="11569"/>
                </a:lnTo>
                <a:lnTo>
                  <a:pt x="40525" y="16332"/>
                </a:lnTo>
                <a:lnTo>
                  <a:pt x="41897" y="22021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57"/>
                </a:lnTo>
                <a:lnTo>
                  <a:pt x="35001" y="42100"/>
                </a:lnTo>
                <a:lnTo>
                  <a:pt x="32004" y="42100"/>
                </a:lnTo>
                <a:lnTo>
                  <a:pt x="36969" y="45847"/>
                </a:lnTo>
                <a:lnTo>
                  <a:pt x="42697" y="43827"/>
                </a:lnTo>
                <a:lnTo>
                  <a:pt x="47142" y="39776"/>
                </a:lnTo>
                <a:lnTo>
                  <a:pt x="51600" y="35725"/>
                </a:lnTo>
                <a:lnTo>
                  <a:pt x="53835" y="30530"/>
                </a:lnTo>
                <a:lnTo>
                  <a:pt x="53835" y="18465"/>
                </a:lnTo>
                <a:lnTo>
                  <a:pt x="52793" y="13804"/>
                </a:lnTo>
                <a:lnTo>
                  <a:pt x="50698" y="10172"/>
                </a:lnTo>
                <a:lnTo>
                  <a:pt x="61823" y="10172"/>
                </a:lnTo>
                <a:lnTo>
                  <a:pt x="61823" y="4584"/>
                </a:lnTo>
                <a:lnTo>
                  <a:pt x="49466" y="4584"/>
                </a:lnTo>
                <a:lnTo>
                  <a:pt x="46367" y="4102"/>
                </a:lnTo>
                <a:lnTo>
                  <a:pt x="43268" y="2870"/>
                </a:lnTo>
                <a:lnTo>
                  <a:pt x="39751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60"/>
                </a:lnTo>
                <a:lnTo>
                  <a:pt x="18084" y="2449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2357124" y="3458078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39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6" y="82232"/>
                </a:lnTo>
                <a:lnTo>
                  <a:pt x="8928" y="70840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16"/>
                </a:lnTo>
                <a:lnTo>
                  <a:pt x="0" y="86956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61"/>
                </a:moveTo>
                <a:lnTo>
                  <a:pt x="12763" y="39700"/>
                </a:lnTo>
                <a:lnTo>
                  <a:pt x="14452" y="41211"/>
                </a:lnTo>
                <a:lnTo>
                  <a:pt x="18288" y="43459"/>
                </a:lnTo>
                <a:lnTo>
                  <a:pt x="15201" y="46189"/>
                </a:lnTo>
                <a:lnTo>
                  <a:pt x="12509" y="49060"/>
                </a:lnTo>
                <a:lnTo>
                  <a:pt x="10210" y="52057"/>
                </a:lnTo>
                <a:lnTo>
                  <a:pt x="7912" y="55054"/>
                </a:lnTo>
                <a:lnTo>
                  <a:pt x="6769" y="58470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7"/>
                </a:lnTo>
                <a:lnTo>
                  <a:pt x="13373" y="66789"/>
                </a:lnTo>
                <a:lnTo>
                  <a:pt x="8928" y="70840"/>
                </a:lnTo>
                <a:lnTo>
                  <a:pt x="9906" y="82232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2" y="67945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6" y="69519"/>
                </a:lnTo>
                <a:lnTo>
                  <a:pt x="47447" y="69748"/>
                </a:lnTo>
                <a:lnTo>
                  <a:pt x="51955" y="70231"/>
                </a:lnTo>
                <a:lnTo>
                  <a:pt x="55918" y="71729"/>
                </a:lnTo>
                <a:lnTo>
                  <a:pt x="56908" y="75793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807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3" y="97529"/>
                </a:lnTo>
                <a:lnTo>
                  <a:pt x="39041" y="95535"/>
                </a:lnTo>
                <a:lnTo>
                  <a:pt x="50482" y="90258"/>
                </a:lnTo>
                <a:lnTo>
                  <a:pt x="58039" y="85382"/>
                </a:lnTo>
                <a:lnTo>
                  <a:pt x="61823" y="79844"/>
                </a:lnTo>
                <a:lnTo>
                  <a:pt x="61823" y="68376"/>
                </a:lnTo>
                <a:lnTo>
                  <a:pt x="60071" y="64465"/>
                </a:lnTo>
                <a:lnTo>
                  <a:pt x="56591" y="61849"/>
                </a:lnTo>
                <a:lnTo>
                  <a:pt x="53111" y="59220"/>
                </a:lnTo>
                <a:lnTo>
                  <a:pt x="47752" y="57810"/>
                </a:lnTo>
                <a:lnTo>
                  <a:pt x="40538" y="57581"/>
                </a:lnTo>
                <a:lnTo>
                  <a:pt x="28257" y="57238"/>
                </a:lnTo>
                <a:lnTo>
                  <a:pt x="24206" y="57099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89"/>
                </a:lnTo>
                <a:lnTo>
                  <a:pt x="16865" y="52463"/>
                </a:lnTo>
                <a:lnTo>
                  <a:pt x="18440" y="49606"/>
                </a:lnTo>
                <a:lnTo>
                  <a:pt x="20739" y="46367"/>
                </a:lnTo>
                <a:lnTo>
                  <a:pt x="24663" y="45504"/>
                </a:lnTo>
                <a:lnTo>
                  <a:pt x="27228" y="45847"/>
                </a:lnTo>
                <a:lnTo>
                  <a:pt x="36969" y="45847"/>
                </a:lnTo>
                <a:lnTo>
                  <a:pt x="32004" y="42100"/>
                </a:lnTo>
                <a:lnTo>
                  <a:pt x="27635" y="42100"/>
                </a:lnTo>
                <a:lnTo>
                  <a:pt x="24231" y="39827"/>
                </a:lnTo>
                <a:lnTo>
                  <a:pt x="21767" y="35306"/>
                </a:lnTo>
                <a:lnTo>
                  <a:pt x="19316" y="30784"/>
                </a:lnTo>
                <a:lnTo>
                  <a:pt x="18084" y="24498"/>
                </a:lnTo>
                <a:lnTo>
                  <a:pt x="17233" y="2260"/>
                </a:lnTo>
                <a:lnTo>
                  <a:pt x="12801" y="6769"/>
                </a:lnTo>
                <a:lnTo>
                  <a:pt x="8369" y="11264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61"/>
                </a:lnTo>
                <a:close/>
              </a:path>
              <a:path w="61823" h="97548">
                <a:moveTo>
                  <a:pt x="18084" y="24498"/>
                </a:moveTo>
                <a:lnTo>
                  <a:pt x="18084" y="13081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45"/>
                </a:lnTo>
                <a:lnTo>
                  <a:pt x="31699" y="4445"/>
                </a:lnTo>
                <a:lnTo>
                  <a:pt x="35013" y="6819"/>
                </a:lnTo>
                <a:lnTo>
                  <a:pt x="37769" y="11569"/>
                </a:lnTo>
                <a:lnTo>
                  <a:pt x="40525" y="16332"/>
                </a:lnTo>
                <a:lnTo>
                  <a:pt x="41897" y="22021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57"/>
                </a:lnTo>
                <a:lnTo>
                  <a:pt x="35001" y="42100"/>
                </a:lnTo>
                <a:lnTo>
                  <a:pt x="32004" y="42100"/>
                </a:lnTo>
                <a:lnTo>
                  <a:pt x="36969" y="45847"/>
                </a:lnTo>
                <a:lnTo>
                  <a:pt x="42697" y="43827"/>
                </a:lnTo>
                <a:lnTo>
                  <a:pt x="47142" y="39776"/>
                </a:lnTo>
                <a:lnTo>
                  <a:pt x="51600" y="35725"/>
                </a:lnTo>
                <a:lnTo>
                  <a:pt x="53835" y="30530"/>
                </a:lnTo>
                <a:lnTo>
                  <a:pt x="53835" y="18465"/>
                </a:lnTo>
                <a:lnTo>
                  <a:pt x="52793" y="13804"/>
                </a:lnTo>
                <a:lnTo>
                  <a:pt x="50698" y="10172"/>
                </a:lnTo>
                <a:lnTo>
                  <a:pt x="61823" y="10172"/>
                </a:lnTo>
                <a:lnTo>
                  <a:pt x="61823" y="4584"/>
                </a:lnTo>
                <a:lnTo>
                  <a:pt x="49466" y="4584"/>
                </a:lnTo>
                <a:lnTo>
                  <a:pt x="46367" y="4102"/>
                </a:lnTo>
                <a:lnTo>
                  <a:pt x="43268" y="2870"/>
                </a:lnTo>
                <a:lnTo>
                  <a:pt x="39751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60"/>
                </a:lnTo>
                <a:lnTo>
                  <a:pt x="18084" y="2449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2466689" y="3439230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56"/>
                </a:lnTo>
                <a:lnTo>
                  <a:pt x="28346" y="94056"/>
                </a:lnTo>
                <a:lnTo>
                  <a:pt x="25857" y="92989"/>
                </a:lnTo>
                <a:lnTo>
                  <a:pt x="22796" y="88709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02"/>
                </a:lnTo>
                <a:lnTo>
                  <a:pt x="6350" y="9347"/>
                </a:lnTo>
                <a:lnTo>
                  <a:pt x="7721" y="10464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09"/>
                </a:lnTo>
                <a:lnTo>
                  <a:pt x="7518" y="90855"/>
                </a:lnTo>
                <a:lnTo>
                  <a:pt x="3467" y="94056"/>
                </a:lnTo>
                <a:lnTo>
                  <a:pt x="0" y="94056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2526955" y="345808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27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32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17"/>
                </a:lnTo>
                <a:lnTo>
                  <a:pt x="38481" y="12776"/>
                </a:lnTo>
                <a:lnTo>
                  <a:pt x="39585" y="16662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08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2629571" y="3458061"/>
            <a:ext cx="65780" cy="44471"/>
          </a:xfrm>
          <a:custGeom>
            <a:avLst/>
            <a:gdLst/>
            <a:ahLst/>
            <a:cxnLst/>
            <a:rect l="l" t="t" r="r" b="b"/>
            <a:pathLst>
              <a:path w="41935" h="69341">
                <a:moveTo>
                  <a:pt x="13182" y="38"/>
                </a:moveTo>
                <a:lnTo>
                  <a:pt x="8686" y="1765"/>
                </a:lnTo>
                <a:lnTo>
                  <a:pt x="5207" y="5257"/>
                </a:lnTo>
                <a:lnTo>
                  <a:pt x="1727" y="8724"/>
                </a:lnTo>
                <a:lnTo>
                  <a:pt x="0" y="13233"/>
                </a:lnTo>
                <a:lnTo>
                  <a:pt x="0" y="23088"/>
                </a:lnTo>
                <a:lnTo>
                  <a:pt x="1282" y="26796"/>
                </a:lnTo>
                <a:lnTo>
                  <a:pt x="3873" y="29844"/>
                </a:lnTo>
                <a:lnTo>
                  <a:pt x="6515" y="32943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494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21"/>
                </a:lnTo>
                <a:lnTo>
                  <a:pt x="31203" y="60299"/>
                </a:lnTo>
                <a:lnTo>
                  <a:pt x="27241" y="63982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68"/>
                </a:lnTo>
                <a:lnTo>
                  <a:pt x="8928" y="59385"/>
                </a:lnTo>
                <a:lnTo>
                  <a:pt x="5511" y="55702"/>
                </a:lnTo>
                <a:lnTo>
                  <a:pt x="3441" y="50965"/>
                </a:lnTo>
                <a:lnTo>
                  <a:pt x="2717" y="45186"/>
                </a:lnTo>
                <a:lnTo>
                  <a:pt x="0" y="45186"/>
                </a:lnTo>
                <a:lnTo>
                  <a:pt x="0" y="68110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5"/>
                </a:lnTo>
                <a:lnTo>
                  <a:pt x="15938" y="69341"/>
                </a:lnTo>
                <a:lnTo>
                  <a:pt x="27127" y="69341"/>
                </a:lnTo>
                <a:lnTo>
                  <a:pt x="32169" y="67525"/>
                </a:lnTo>
                <a:lnTo>
                  <a:pt x="36068" y="63919"/>
                </a:lnTo>
                <a:lnTo>
                  <a:pt x="39979" y="60299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78"/>
                </a:lnTo>
                <a:lnTo>
                  <a:pt x="38049" y="38303"/>
                </a:lnTo>
                <a:lnTo>
                  <a:pt x="35420" y="35115"/>
                </a:lnTo>
                <a:lnTo>
                  <a:pt x="30746" y="31762"/>
                </a:lnTo>
                <a:lnTo>
                  <a:pt x="24066" y="28206"/>
                </a:lnTo>
                <a:lnTo>
                  <a:pt x="19100" y="25565"/>
                </a:lnTo>
                <a:lnTo>
                  <a:pt x="15557" y="23190"/>
                </a:lnTo>
                <a:lnTo>
                  <a:pt x="11239" y="18859"/>
                </a:lnTo>
                <a:lnTo>
                  <a:pt x="10147" y="14223"/>
                </a:lnTo>
                <a:lnTo>
                  <a:pt x="10147" y="11137"/>
                </a:lnTo>
                <a:lnTo>
                  <a:pt x="12839" y="6959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69"/>
                </a:lnTo>
                <a:lnTo>
                  <a:pt x="32156" y="12407"/>
                </a:lnTo>
                <a:lnTo>
                  <a:pt x="33896" y="16548"/>
                </a:lnTo>
                <a:lnTo>
                  <a:pt x="34709" y="21589"/>
                </a:lnTo>
                <a:lnTo>
                  <a:pt x="37376" y="21589"/>
                </a:lnTo>
                <a:lnTo>
                  <a:pt x="37376" y="1206"/>
                </a:lnTo>
                <a:lnTo>
                  <a:pt x="34480" y="2641"/>
                </a:lnTo>
                <a:lnTo>
                  <a:pt x="31369" y="2349"/>
                </a:lnTo>
                <a:lnTo>
                  <a:pt x="27508" y="761"/>
                </a:lnTo>
                <a:lnTo>
                  <a:pt x="23279" y="0"/>
                </a:lnTo>
                <a:lnTo>
                  <a:pt x="13182" y="3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2774017" y="3458085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2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22"/>
                </a:lnTo>
                <a:lnTo>
                  <a:pt x="14393" y="42731"/>
                </a:lnTo>
                <a:lnTo>
                  <a:pt x="13296" y="28371"/>
                </a:lnTo>
                <a:lnTo>
                  <a:pt x="13296" y="20827"/>
                </a:lnTo>
                <a:lnTo>
                  <a:pt x="14706" y="14947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58"/>
                </a:lnTo>
                <a:lnTo>
                  <a:pt x="43421" y="14122"/>
                </a:lnTo>
                <a:lnTo>
                  <a:pt x="47407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76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3" y="19910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9"/>
                </a:lnTo>
                <a:lnTo>
                  <a:pt x="0" y="36144"/>
                </a:lnTo>
                <a:lnTo>
                  <a:pt x="0" y="45885"/>
                </a:lnTo>
                <a:lnTo>
                  <a:pt x="2882" y="53847"/>
                </a:lnTo>
                <a:lnTo>
                  <a:pt x="8661" y="60020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2882394" y="3458038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31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5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59"/>
                </a:lnTo>
                <a:lnTo>
                  <a:pt x="33464" y="10845"/>
                </a:lnTo>
                <a:lnTo>
                  <a:pt x="36563" y="13411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21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63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6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31"/>
                </a:lnTo>
                <a:lnTo>
                  <a:pt x="29578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3028481" y="3440453"/>
            <a:ext cx="117457" cy="60850"/>
          </a:xfrm>
          <a:custGeom>
            <a:avLst/>
            <a:gdLst/>
            <a:ahLst/>
            <a:cxnLst/>
            <a:rect l="l" t="t" r="r" b="b"/>
            <a:pathLst>
              <a:path w="74879" h="94881">
                <a:moveTo>
                  <a:pt x="66763" y="29946"/>
                </a:moveTo>
                <a:lnTo>
                  <a:pt x="63360" y="29946"/>
                </a:lnTo>
                <a:lnTo>
                  <a:pt x="63360" y="34772"/>
                </a:lnTo>
                <a:lnTo>
                  <a:pt x="62217" y="38150"/>
                </a:lnTo>
                <a:lnTo>
                  <a:pt x="57683" y="42062"/>
                </a:lnTo>
                <a:lnTo>
                  <a:pt x="53759" y="43040"/>
                </a:lnTo>
                <a:lnTo>
                  <a:pt x="27279" y="43040"/>
                </a:lnTo>
                <a:lnTo>
                  <a:pt x="27279" y="10820"/>
                </a:lnTo>
                <a:lnTo>
                  <a:pt x="28803" y="7607"/>
                </a:lnTo>
                <a:lnTo>
                  <a:pt x="32029" y="6070"/>
                </a:lnTo>
                <a:lnTo>
                  <a:pt x="59829" y="6070"/>
                </a:lnTo>
                <a:lnTo>
                  <a:pt x="63893" y="7188"/>
                </a:lnTo>
                <a:lnTo>
                  <a:pt x="66459" y="9423"/>
                </a:lnTo>
                <a:lnTo>
                  <a:pt x="69024" y="11633"/>
                </a:lnTo>
                <a:lnTo>
                  <a:pt x="70700" y="15481"/>
                </a:lnTo>
                <a:lnTo>
                  <a:pt x="71475" y="20942"/>
                </a:lnTo>
                <a:lnTo>
                  <a:pt x="74879" y="20942"/>
                </a:lnTo>
                <a:lnTo>
                  <a:pt x="74409" y="10439"/>
                </a:lnTo>
                <a:lnTo>
                  <a:pt x="74002" y="0"/>
                </a:lnTo>
                <a:lnTo>
                  <a:pt x="0" y="0"/>
                </a:lnTo>
                <a:lnTo>
                  <a:pt x="0" y="3416"/>
                </a:lnTo>
                <a:lnTo>
                  <a:pt x="5397" y="3721"/>
                </a:lnTo>
                <a:lnTo>
                  <a:pt x="8839" y="4927"/>
                </a:lnTo>
                <a:lnTo>
                  <a:pt x="11734" y="9055"/>
                </a:lnTo>
                <a:lnTo>
                  <a:pt x="12471" y="13779"/>
                </a:lnTo>
                <a:lnTo>
                  <a:pt x="12471" y="81102"/>
                </a:lnTo>
                <a:lnTo>
                  <a:pt x="11734" y="85813"/>
                </a:lnTo>
                <a:lnTo>
                  <a:pt x="8839" y="89941"/>
                </a:lnTo>
                <a:lnTo>
                  <a:pt x="5397" y="91160"/>
                </a:lnTo>
                <a:lnTo>
                  <a:pt x="0" y="91465"/>
                </a:lnTo>
                <a:lnTo>
                  <a:pt x="0" y="94881"/>
                </a:lnTo>
                <a:lnTo>
                  <a:pt x="39750" y="94881"/>
                </a:lnTo>
                <a:lnTo>
                  <a:pt x="39750" y="91465"/>
                </a:lnTo>
                <a:lnTo>
                  <a:pt x="34353" y="91109"/>
                </a:lnTo>
                <a:lnTo>
                  <a:pt x="30911" y="89890"/>
                </a:lnTo>
                <a:lnTo>
                  <a:pt x="28003" y="85750"/>
                </a:lnTo>
                <a:lnTo>
                  <a:pt x="27279" y="81064"/>
                </a:lnTo>
                <a:lnTo>
                  <a:pt x="27279" y="49123"/>
                </a:lnTo>
                <a:lnTo>
                  <a:pt x="53759" y="49123"/>
                </a:lnTo>
                <a:lnTo>
                  <a:pt x="57683" y="50101"/>
                </a:lnTo>
                <a:lnTo>
                  <a:pt x="62217" y="54000"/>
                </a:lnTo>
                <a:lnTo>
                  <a:pt x="63360" y="57391"/>
                </a:lnTo>
                <a:lnTo>
                  <a:pt x="63360" y="62217"/>
                </a:lnTo>
                <a:lnTo>
                  <a:pt x="66763" y="62217"/>
                </a:lnTo>
                <a:lnTo>
                  <a:pt x="66763" y="299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3158249" y="3458085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44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99"/>
                </a:lnTo>
                <a:lnTo>
                  <a:pt x="41033" y="4737"/>
                </a:lnTo>
                <a:lnTo>
                  <a:pt x="37147" y="1587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74"/>
                </a:lnTo>
                <a:lnTo>
                  <a:pt x="9423" y="4711"/>
                </a:lnTo>
                <a:lnTo>
                  <a:pt x="5003" y="7848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410"/>
                </a:lnTo>
                <a:lnTo>
                  <a:pt x="33845" y="9258"/>
                </a:lnTo>
                <a:lnTo>
                  <a:pt x="34594" y="12788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2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94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34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8011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54"/>
                </a:lnTo>
                <a:lnTo>
                  <a:pt x="30772" y="58115"/>
                </a:lnTo>
                <a:lnTo>
                  <a:pt x="27990" y="59944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23"/>
                </a:lnTo>
                <a:lnTo>
                  <a:pt x="35344" y="61988"/>
                </a:lnTo>
                <a:lnTo>
                  <a:pt x="37172" y="65582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86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1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60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3254228" y="3458078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09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4998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8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1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3351071" y="345808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27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32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17"/>
                </a:lnTo>
                <a:lnTo>
                  <a:pt x="38480" y="12776"/>
                </a:lnTo>
                <a:lnTo>
                  <a:pt x="39585" y="16662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08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3518332" y="3458061"/>
            <a:ext cx="65780" cy="44471"/>
          </a:xfrm>
          <a:custGeom>
            <a:avLst/>
            <a:gdLst/>
            <a:ahLst/>
            <a:cxnLst/>
            <a:rect l="l" t="t" r="r" b="b"/>
            <a:pathLst>
              <a:path w="41935" h="69341">
                <a:moveTo>
                  <a:pt x="13182" y="38"/>
                </a:moveTo>
                <a:lnTo>
                  <a:pt x="8686" y="1765"/>
                </a:lnTo>
                <a:lnTo>
                  <a:pt x="5207" y="5257"/>
                </a:lnTo>
                <a:lnTo>
                  <a:pt x="1727" y="8724"/>
                </a:lnTo>
                <a:lnTo>
                  <a:pt x="0" y="13233"/>
                </a:lnTo>
                <a:lnTo>
                  <a:pt x="0" y="23088"/>
                </a:lnTo>
                <a:lnTo>
                  <a:pt x="1282" y="26796"/>
                </a:lnTo>
                <a:lnTo>
                  <a:pt x="3873" y="29844"/>
                </a:lnTo>
                <a:lnTo>
                  <a:pt x="6515" y="32943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494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21"/>
                </a:lnTo>
                <a:lnTo>
                  <a:pt x="31203" y="60299"/>
                </a:lnTo>
                <a:lnTo>
                  <a:pt x="27241" y="63982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68"/>
                </a:lnTo>
                <a:lnTo>
                  <a:pt x="8928" y="59385"/>
                </a:lnTo>
                <a:lnTo>
                  <a:pt x="5511" y="55702"/>
                </a:lnTo>
                <a:lnTo>
                  <a:pt x="3441" y="50965"/>
                </a:lnTo>
                <a:lnTo>
                  <a:pt x="2717" y="45186"/>
                </a:lnTo>
                <a:lnTo>
                  <a:pt x="0" y="45186"/>
                </a:lnTo>
                <a:lnTo>
                  <a:pt x="0" y="68110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5"/>
                </a:lnTo>
                <a:lnTo>
                  <a:pt x="15938" y="69341"/>
                </a:lnTo>
                <a:lnTo>
                  <a:pt x="27127" y="69341"/>
                </a:lnTo>
                <a:lnTo>
                  <a:pt x="32169" y="67525"/>
                </a:lnTo>
                <a:lnTo>
                  <a:pt x="36068" y="63919"/>
                </a:lnTo>
                <a:lnTo>
                  <a:pt x="39979" y="60299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78"/>
                </a:lnTo>
                <a:lnTo>
                  <a:pt x="38049" y="38303"/>
                </a:lnTo>
                <a:lnTo>
                  <a:pt x="35420" y="35115"/>
                </a:lnTo>
                <a:lnTo>
                  <a:pt x="30746" y="31762"/>
                </a:lnTo>
                <a:lnTo>
                  <a:pt x="24066" y="28206"/>
                </a:lnTo>
                <a:lnTo>
                  <a:pt x="19100" y="25565"/>
                </a:lnTo>
                <a:lnTo>
                  <a:pt x="15557" y="23190"/>
                </a:lnTo>
                <a:lnTo>
                  <a:pt x="11239" y="18859"/>
                </a:lnTo>
                <a:lnTo>
                  <a:pt x="10147" y="14223"/>
                </a:lnTo>
                <a:lnTo>
                  <a:pt x="10147" y="11137"/>
                </a:lnTo>
                <a:lnTo>
                  <a:pt x="12839" y="6959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69"/>
                </a:lnTo>
                <a:lnTo>
                  <a:pt x="32156" y="12407"/>
                </a:lnTo>
                <a:lnTo>
                  <a:pt x="33896" y="16548"/>
                </a:lnTo>
                <a:lnTo>
                  <a:pt x="34709" y="21589"/>
                </a:lnTo>
                <a:lnTo>
                  <a:pt x="37376" y="21589"/>
                </a:lnTo>
                <a:lnTo>
                  <a:pt x="37376" y="1206"/>
                </a:lnTo>
                <a:lnTo>
                  <a:pt x="34480" y="2641"/>
                </a:lnTo>
                <a:lnTo>
                  <a:pt x="31369" y="2349"/>
                </a:lnTo>
                <a:lnTo>
                  <a:pt x="27508" y="761"/>
                </a:lnTo>
                <a:lnTo>
                  <a:pt x="23279" y="0"/>
                </a:lnTo>
                <a:lnTo>
                  <a:pt x="13182" y="3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3593416" y="3439230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56"/>
                </a:moveTo>
                <a:lnTo>
                  <a:pt x="25857" y="92989"/>
                </a:lnTo>
                <a:lnTo>
                  <a:pt x="22796" y="88709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73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09"/>
                </a:lnTo>
                <a:lnTo>
                  <a:pt x="44577" y="90855"/>
                </a:lnTo>
                <a:lnTo>
                  <a:pt x="40576" y="94056"/>
                </a:lnTo>
                <a:lnTo>
                  <a:pt x="37109" y="94056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56"/>
                </a:lnTo>
                <a:lnTo>
                  <a:pt x="65443" y="94056"/>
                </a:lnTo>
                <a:lnTo>
                  <a:pt x="62953" y="92989"/>
                </a:lnTo>
                <a:lnTo>
                  <a:pt x="59905" y="88709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47"/>
                </a:lnTo>
                <a:lnTo>
                  <a:pt x="52781" y="31178"/>
                </a:lnTo>
                <a:lnTo>
                  <a:pt x="48577" y="29387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36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02"/>
                </a:lnTo>
                <a:lnTo>
                  <a:pt x="6337" y="9347"/>
                </a:lnTo>
                <a:lnTo>
                  <a:pt x="7708" y="10464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09"/>
                </a:lnTo>
                <a:lnTo>
                  <a:pt x="7505" y="90855"/>
                </a:lnTo>
                <a:lnTo>
                  <a:pt x="3467" y="94056"/>
                </a:lnTo>
                <a:lnTo>
                  <a:pt x="0" y="94056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56"/>
                </a:lnTo>
                <a:lnTo>
                  <a:pt x="28333" y="940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3709076" y="3438350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49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05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3767212" y="345808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27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32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17"/>
                </a:lnTo>
                <a:lnTo>
                  <a:pt x="38480" y="12776"/>
                </a:lnTo>
                <a:lnTo>
                  <a:pt x="39585" y="16662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08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3864446" y="3439230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56"/>
                </a:lnTo>
                <a:lnTo>
                  <a:pt x="28346" y="94056"/>
                </a:lnTo>
                <a:lnTo>
                  <a:pt x="25857" y="92989"/>
                </a:lnTo>
                <a:lnTo>
                  <a:pt x="22796" y="88709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02"/>
                </a:lnTo>
                <a:lnTo>
                  <a:pt x="6350" y="9347"/>
                </a:lnTo>
                <a:lnTo>
                  <a:pt x="7721" y="10464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09"/>
                </a:lnTo>
                <a:lnTo>
                  <a:pt x="7518" y="90855"/>
                </a:lnTo>
                <a:lnTo>
                  <a:pt x="3467" y="94056"/>
                </a:lnTo>
                <a:lnTo>
                  <a:pt x="0" y="94056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3923732" y="3439230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4"/>
                </a:lnTo>
                <a:lnTo>
                  <a:pt x="61658" y="89801"/>
                </a:lnTo>
                <a:lnTo>
                  <a:pt x="59055" y="89535"/>
                </a:lnTo>
                <a:lnTo>
                  <a:pt x="56451" y="87261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00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02"/>
                </a:lnTo>
                <a:lnTo>
                  <a:pt x="40106" y="9359"/>
                </a:lnTo>
                <a:lnTo>
                  <a:pt x="41478" y="10464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21"/>
                </a:lnTo>
                <a:lnTo>
                  <a:pt x="37731" y="35534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8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5"/>
                </a:lnTo>
                <a:lnTo>
                  <a:pt x="7213" y="89382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288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4116655" y="3459568"/>
            <a:ext cx="25040" cy="42964"/>
          </a:xfrm>
          <a:custGeom>
            <a:avLst/>
            <a:gdLst/>
            <a:ahLst/>
            <a:cxnLst/>
            <a:rect l="l" t="t" r="r" b="b"/>
            <a:pathLst>
              <a:path w="15963" h="66992">
                <a:moveTo>
                  <a:pt x="0" y="59016"/>
                </a:moveTo>
                <a:lnTo>
                  <a:pt x="774" y="63131"/>
                </a:lnTo>
                <a:lnTo>
                  <a:pt x="3873" y="66217"/>
                </a:lnTo>
                <a:lnTo>
                  <a:pt x="7975" y="66992"/>
                </a:lnTo>
                <a:lnTo>
                  <a:pt x="12090" y="66217"/>
                </a:lnTo>
                <a:lnTo>
                  <a:pt x="15189" y="63131"/>
                </a:lnTo>
                <a:lnTo>
                  <a:pt x="15963" y="59016"/>
                </a:lnTo>
                <a:lnTo>
                  <a:pt x="15189" y="54902"/>
                </a:lnTo>
                <a:lnTo>
                  <a:pt x="12090" y="51815"/>
                </a:lnTo>
                <a:lnTo>
                  <a:pt x="7975" y="51028"/>
                </a:lnTo>
                <a:lnTo>
                  <a:pt x="3873" y="51815"/>
                </a:lnTo>
                <a:lnTo>
                  <a:pt x="774" y="54902"/>
                </a:lnTo>
                <a:lnTo>
                  <a:pt x="0" y="59016"/>
                </a:lnTo>
                <a:close/>
              </a:path>
              <a:path w="15963" h="66992">
                <a:moveTo>
                  <a:pt x="0" y="7988"/>
                </a:moveTo>
                <a:lnTo>
                  <a:pt x="774" y="12115"/>
                </a:lnTo>
                <a:lnTo>
                  <a:pt x="3873" y="15201"/>
                </a:lnTo>
                <a:lnTo>
                  <a:pt x="7975" y="15963"/>
                </a:lnTo>
                <a:lnTo>
                  <a:pt x="12090" y="15201"/>
                </a:lnTo>
                <a:lnTo>
                  <a:pt x="15189" y="12115"/>
                </a:lnTo>
                <a:lnTo>
                  <a:pt x="15963" y="7988"/>
                </a:lnTo>
                <a:lnTo>
                  <a:pt x="15189" y="3873"/>
                </a:lnTo>
                <a:lnTo>
                  <a:pt x="12090" y="787"/>
                </a:lnTo>
                <a:lnTo>
                  <a:pt x="7975" y="0"/>
                </a:lnTo>
                <a:lnTo>
                  <a:pt x="3873" y="787"/>
                </a:lnTo>
                <a:lnTo>
                  <a:pt x="774" y="3873"/>
                </a:lnTo>
                <a:lnTo>
                  <a:pt x="0" y="79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1634528" y="3560557"/>
            <a:ext cx="79167" cy="32376"/>
          </a:xfrm>
          <a:custGeom>
            <a:avLst/>
            <a:gdLst/>
            <a:ahLst/>
            <a:cxnLst/>
            <a:rect l="l" t="t" r="r" b="b"/>
            <a:pathLst>
              <a:path w="50469" h="50482">
                <a:moveTo>
                  <a:pt x="25234" y="0"/>
                </a:moveTo>
                <a:lnTo>
                  <a:pt x="18186" y="0"/>
                </a:lnTo>
                <a:lnTo>
                  <a:pt x="12217" y="2438"/>
                </a:lnTo>
                <a:lnTo>
                  <a:pt x="7327" y="7340"/>
                </a:lnTo>
                <a:lnTo>
                  <a:pt x="2438" y="12230"/>
                </a:lnTo>
                <a:lnTo>
                  <a:pt x="0" y="18199"/>
                </a:lnTo>
                <a:lnTo>
                  <a:pt x="0" y="32296"/>
                </a:lnTo>
                <a:lnTo>
                  <a:pt x="2438" y="38265"/>
                </a:lnTo>
                <a:lnTo>
                  <a:pt x="7327" y="43141"/>
                </a:lnTo>
                <a:lnTo>
                  <a:pt x="12217" y="48031"/>
                </a:lnTo>
                <a:lnTo>
                  <a:pt x="18186" y="50482"/>
                </a:lnTo>
                <a:lnTo>
                  <a:pt x="32283" y="50482"/>
                </a:lnTo>
                <a:lnTo>
                  <a:pt x="38252" y="48031"/>
                </a:lnTo>
                <a:lnTo>
                  <a:pt x="43141" y="43141"/>
                </a:lnTo>
                <a:lnTo>
                  <a:pt x="48031" y="38265"/>
                </a:lnTo>
                <a:lnTo>
                  <a:pt x="50469" y="32296"/>
                </a:lnTo>
                <a:lnTo>
                  <a:pt x="50469" y="18199"/>
                </a:lnTo>
                <a:lnTo>
                  <a:pt x="48031" y="12230"/>
                </a:lnTo>
                <a:lnTo>
                  <a:pt x="43141" y="7340"/>
                </a:lnTo>
                <a:lnTo>
                  <a:pt x="38252" y="2438"/>
                </a:lnTo>
                <a:lnTo>
                  <a:pt x="32283" y="0"/>
                </a:lnTo>
                <a:lnTo>
                  <a:pt x="2523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1983192" y="3546735"/>
            <a:ext cx="142717" cy="63310"/>
          </a:xfrm>
          <a:custGeom>
            <a:avLst/>
            <a:gdLst/>
            <a:ahLst/>
            <a:cxnLst/>
            <a:rect l="l" t="t" r="r" b="b"/>
            <a:pathLst>
              <a:path w="90982" h="98717">
                <a:moveTo>
                  <a:pt x="0" y="49390"/>
                </a:moveTo>
                <a:lnTo>
                  <a:pt x="1359" y="62723"/>
                </a:lnTo>
                <a:lnTo>
                  <a:pt x="5607" y="74705"/>
                </a:lnTo>
                <a:lnTo>
                  <a:pt x="12750" y="84899"/>
                </a:lnTo>
                <a:lnTo>
                  <a:pt x="20618" y="91656"/>
                </a:lnTo>
                <a:lnTo>
                  <a:pt x="32132" y="96951"/>
                </a:lnTo>
                <a:lnTo>
                  <a:pt x="29591" y="88760"/>
                </a:lnTo>
                <a:lnTo>
                  <a:pt x="24384" y="81013"/>
                </a:lnTo>
                <a:lnTo>
                  <a:pt x="21322" y="75483"/>
                </a:lnTo>
                <a:lnTo>
                  <a:pt x="17760" y="63710"/>
                </a:lnTo>
                <a:lnTo>
                  <a:pt x="16573" y="49390"/>
                </a:lnTo>
                <a:lnTo>
                  <a:pt x="16954" y="40970"/>
                </a:lnTo>
                <a:lnTo>
                  <a:pt x="19483" y="28091"/>
                </a:lnTo>
                <a:lnTo>
                  <a:pt x="24384" y="17741"/>
                </a:lnTo>
                <a:lnTo>
                  <a:pt x="29591" y="9956"/>
                </a:lnTo>
                <a:lnTo>
                  <a:pt x="36626" y="6083"/>
                </a:lnTo>
                <a:lnTo>
                  <a:pt x="54406" y="6083"/>
                </a:lnTo>
                <a:lnTo>
                  <a:pt x="61455" y="9956"/>
                </a:lnTo>
                <a:lnTo>
                  <a:pt x="66636" y="17741"/>
                </a:lnTo>
                <a:lnTo>
                  <a:pt x="69687" y="23291"/>
                </a:lnTo>
                <a:lnTo>
                  <a:pt x="73228" y="35077"/>
                </a:lnTo>
                <a:lnTo>
                  <a:pt x="74409" y="49390"/>
                </a:lnTo>
                <a:lnTo>
                  <a:pt x="74033" y="57784"/>
                </a:lnTo>
                <a:lnTo>
                  <a:pt x="71517" y="70668"/>
                </a:lnTo>
                <a:lnTo>
                  <a:pt x="66636" y="81013"/>
                </a:lnTo>
                <a:lnTo>
                  <a:pt x="68250" y="93002"/>
                </a:lnTo>
                <a:lnTo>
                  <a:pt x="78270" y="84899"/>
                </a:lnTo>
                <a:lnTo>
                  <a:pt x="85220" y="75035"/>
                </a:lnTo>
                <a:lnTo>
                  <a:pt x="89543" y="63102"/>
                </a:lnTo>
                <a:lnTo>
                  <a:pt x="90982" y="49390"/>
                </a:lnTo>
                <a:lnTo>
                  <a:pt x="89620" y="35989"/>
                </a:lnTo>
                <a:lnTo>
                  <a:pt x="85384" y="24009"/>
                </a:lnTo>
                <a:lnTo>
                  <a:pt x="78270" y="13817"/>
                </a:lnTo>
                <a:lnTo>
                  <a:pt x="70393" y="7046"/>
                </a:lnTo>
                <a:lnTo>
                  <a:pt x="58878" y="1762"/>
                </a:lnTo>
                <a:lnTo>
                  <a:pt x="45491" y="0"/>
                </a:lnTo>
                <a:lnTo>
                  <a:pt x="34679" y="1125"/>
                </a:lnTo>
                <a:lnTo>
                  <a:pt x="22793" y="5708"/>
                </a:lnTo>
                <a:lnTo>
                  <a:pt x="12750" y="13817"/>
                </a:lnTo>
                <a:lnTo>
                  <a:pt x="5756" y="23734"/>
                </a:lnTo>
                <a:lnTo>
                  <a:pt x="1438" y="35665"/>
                </a:lnTo>
                <a:lnTo>
                  <a:pt x="0" y="49390"/>
                </a:lnTo>
                <a:close/>
              </a:path>
              <a:path w="90982" h="98717">
                <a:moveTo>
                  <a:pt x="61455" y="88760"/>
                </a:moveTo>
                <a:lnTo>
                  <a:pt x="54406" y="92633"/>
                </a:lnTo>
                <a:lnTo>
                  <a:pt x="36626" y="92633"/>
                </a:lnTo>
                <a:lnTo>
                  <a:pt x="29591" y="88760"/>
                </a:lnTo>
                <a:lnTo>
                  <a:pt x="32132" y="96951"/>
                </a:lnTo>
                <a:lnTo>
                  <a:pt x="45491" y="98717"/>
                </a:lnTo>
                <a:lnTo>
                  <a:pt x="56362" y="97586"/>
                </a:lnTo>
                <a:lnTo>
                  <a:pt x="68250" y="93002"/>
                </a:lnTo>
                <a:lnTo>
                  <a:pt x="66636" y="81013"/>
                </a:lnTo>
                <a:lnTo>
                  <a:pt x="61455" y="8876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2132663" y="3566820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33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15"/>
                </a:lnTo>
                <a:lnTo>
                  <a:pt x="46850" y="50114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2245641" y="3556321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03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2314352" y="3565565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2395967" y="3545862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40"/>
                </a:lnTo>
                <a:lnTo>
                  <a:pt x="28346" y="95440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87"/>
                </a:lnTo>
                <a:lnTo>
                  <a:pt x="7823" y="41605"/>
                </a:lnTo>
                <a:lnTo>
                  <a:pt x="9766" y="45123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40"/>
                </a:lnTo>
                <a:lnTo>
                  <a:pt x="0" y="95440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54"/>
                </a:lnTo>
                <a:lnTo>
                  <a:pt x="14541" y="15278"/>
                </a:lnTo>
                <a:lnTo>
                  <a:pt x="18491" y="14554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49"/>
                </a:lnTo>
                <a:lnTo>
                  <a:pt x="14541" y="0"/>
                </a:lnTo>
                <a:lnTo>
                  <a:pt x="10591" y="749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2453102" y="3546735"/>
            <a:ext cx="102835" cy="63310"/>
          </a:xfrm>
          <a:custGeom>
            <a:avLst/>
            <a:gdLst/>
            <a:ahLst/>
            <a:cxnLst/>
            <a:rect l="l" t="t" r="r" b="b"/>
            <a:pathLst>
              <a:path w="65557" h="98717">
                <a:moveTo>
                  <a:pt x="65557" y="91897"/>
                </a:moveTo>
                <a:lnTo>
                  <a:pt x="65557" y="89166"/>
                </a:lnTo>
                <a:lnTo>
                  <a:pt x="61658" y="89801"/>
                </a:lnTo>
                <a:lnTo>
                  <a:pt x="59055" y="89547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15"/>
                </a:lnTo>
                <a:lnTo>
                  <a:pt x="40106" y="9372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13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23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14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73"/>
                </a:lnTo>
                <a:lnTo>
                  <a:pt x="26289" y="89573"/>
                </a:lnTo>
                <a:lnTo>
                  <a:pt x="21793" y="86995"/>
                </a:lnTo>
                <a:lnTo>
                  <a:pt x="18288" y="81838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13"/>
                </a:lnTo>
                <a:lnTo>
                  <a:pt x="14617" y="32956"/>
                </a:lnTo>
                <a:lnTo>
                  <a:pt x="8775" y="40055"/>
                </a:lnTo>
                <a:lnTo>
                  <a:pt x="1966" y="52402"/>
                </a:lnTo>
                <a:lnTo>
                  <a:pt x="0" y="65430"/>
                </a:lnTo>
                <a:lnTo>
                  <a:pt x="0" y="75196"/>
                </a:lnTo>
                <a:lnTo>
                  <a:pt x="2413" y="83197"/>
                </a:lnTo>
                <a:lnTo>
                  <a:pt x="7213" y="89395"/>
                </a:lnTo>
                <a:lnTo>
                  <a:pt x="12001" y="95618"/>
                </a:lnTo>
                <a:lnTo>
                  <a:pt x="18161" y="98717"/>
                </a:lnTo>
                <a:lnTo>
                  <a:pt x="32740" y="98666"/>
                </a:lnTo>
                <a:lnTo>
                  <a:pt x="38709" y="96012"/>
                </a:lnTo>
                <a:lnTo>
                  <a:pt x="43535" y="90728"/>
                </a:lnTo>
                <a:lnTo>
                  <a:pt x="43535" y="98717"/>
                </a:lnTo>
                <a:lnTo>
                  <a:pt x="54571" y="95300"/>
                </a:lnTo>
                <a:lnTo>
                  <a:pt x="65557" y="91897"/>
                </a:lnTo>
                <a:close/>
              </a:path>
              <a:path w="65557" h="98717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13"/>
                </a:lnTo>
                <a:lnTo>
                  <a:pt x="21577" y="29413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2563232" y="356559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2725449" y="3565599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2835978" y="3546645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4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18"/>
                </a:lnTo>
                <a:lnTo>
                  <a:pt x="13487" y="13881"/>
                </a:lnTo>
                <a:lnTo>
                  <a:pt x="11328" y="21551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47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609" y="87604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37"/>
                </a:lnTo>
                <a:lnTo>
                  <a:pt x="25412" y="6857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21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64"/>
                </a:lnTo>
                <a:lnTo>
                  <a:pt x="50825" y="6095"/>
                </a:lnTo>
                <a:lnTo>
                  <a:pt x="49491" y="3936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2971206" y="3565590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5" y="82219"/>
                </a:lnTo>
                <a:lnTo>
                  <a:pt x="8928" y="70840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1"/>
                </a:lnTo>
                <a:lnTo>
                  <a:pt x="0" y="82816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211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6"/>
                </a:lnTo>
                <a:lnTo>
                  <a:pt x="13373" y="66776"/>
                </a:lnTo>
                <a:lnTo>
                  <a:pt x="8928" y="70840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1" y="67944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5" y="69507"/>
                </a:lnTo>
                <a:lnTo>
                  <a:pt x="47447" y="69748"/>
                </a:lnTo>
                <a:lnTo>
                  <a:pt x="51955" y="70230"/>
                </a:lnTo>
                <a:lnTo>
                  <a:pt x="55918" y="71729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32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48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81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0"/>
                </a:lnTo>
                <a:lnTo>
                  <a:pt x="18440" y="49593"/>
                </a:lnTo>
                <a:lnTo>
                  <a:pt x="20739" y="46367"/>
                </a:lnTo>
                <a:lnTo>
                  <a:pt x="24663" y="45491"/>
                </a:lnTo>
                <a:lnTo>
                  <a:pt x="27228" y="45846"/>
                </a:lnTo>
                <a:lnTo>
                  <a:pt x="36969" y="45846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305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80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69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46"/>
                </a:lnTo>
                <a:lnTo>
                  <a:pt x="42697" y="43827"/>
                </a:lnTo>
                <a:lnTo>
                  <a:pt x="47142" y="39763"/>
                </a:lnTo>
                <a:lnTo>
                  <a:pt x="51600" y="35725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59"/>
                </a:lnTo>
                <a:lnTo>
                  <a:pt x="61823" y="10159"/>
                </a:lnTo>
                <a:lnTo>
                  <a:pt x="61823" y="4571"/>
                </a:lnTo>
                <a:lnTo>
                  <a:pt x="49466" y="4571"/>
                </a:lnTo>
                <a:lnTo>
                  <a:pt x="46367" y="4102"/>
                </a:lnTo>
                <a:lnTo>
                  <a:pt x="43268" y="2870"/>
                </a:lnTo>
                <a:lnTo>
                  <a:pt x="39750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3081109" y="3565599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3189486" y="3565590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5" y="82219"/>
                </a:lnTo>
                <a:lnTo>
                  <a:pt x="8928" y="70840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1"/>
                </a:lnTo>
                <a:lnTo>
                  <a:pt x="0" y="82816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211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6"/>
                </a:lnTo>
                <a:lnTo>
                  <a:pt x="13373" y="66776"/>
                </a:lnTo>
                <a:lnTo>
                  <a:pt x="8928" y="70840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1" y="67944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5" y="69507"/>
                </a:lnTo>
                <a:lnTo>
                  <a:pt x="47447" y="69748"/>
                </a:lnTo>
                <a:lnTo>
                  <a:pt x="51955" y="70230"/>
                </a:lnTo>
                <a:lnTo>
                  <a:pt x="55918" y="71729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32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48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81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0"/>
                </a:lnTo>
                <a:lnTo>
                  <a:pt x="18440" y="49593"/>
                </a:lnTo>
                <a:lnTo>
                  <a:pt x="20739" y="46367"/>
                </a:lnTo>
                <a:lnTo>
                  <a:pt x="24663" y="45491"/>
                </a:lnTo>
                <a:lnTo>
                  <a:pt x="27228" y="45846"/>
                </a:lnTo>
                <a:lnTo>
                  <a:pt x="36969" y="45846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305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80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69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46"/>
                </a:lnTo>
                <a:lnTo>
                  <a:pt x="42697" y="43827"/>
                </a:lnTo>
                <a:lnTo>
                  <a:pt x="47142" y="39763"/>
                </a:lnTo>
                <a:lnTo>
                  <a:pt x="51600" y="35725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59"/>
                </a:lnTo>
                <a:lnTo>
                  <a:pt x="61823" y="10159"/>
                </a:lnTo>
                <a:lnTo>
                  <a:pt x="61823" y="4571"/>
                </a:lnTo>
                <a:lnTo>
                  <a:pt x="49466" y="4571"/>
                </a:lnTo>
                <a:lnTo>
                  <a:pt x="46367" y="4102"/>
                </a:lnTo>
                <a:lnTo>
                  <a:pt x="43268" y="2870"/>
                </a:lnTo>
                <a:lnTo>
                  <a:pt x="39750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3298617" y="3565590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5" y="82219"/>
                </a:lnTo>
                <a:lnTo>
                  <a:pt x="8928" y="70840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1"/>
                </a:lnTo>
                <a:lnTo>
                  <a:pt x="0" y="82816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211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6"/>
                </a:lnTo>
                <a:lnTo>
                  <a:pt x="13373" y="66776"/>
                </a:lnTo>
                <a:lnTo>
                  <a:pt x="8928" y="70840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1" y="67944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5" y="69507"/>
                </a:lnTo>
                <a:lnTo>
                  <a:pt x="47447" y="69748"/>
                </a:lnTo>
                <a:lnTo>
                  <a:pt x="51955" y="70230"/>
                </a:lnTo>
                <a:lnTo>
                  <a:pt x="55918" y="71729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32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48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81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0"/>
                </a:lnTo>
                <a:lnTo>
                  <a:pt x="18440" y="49593"/>
                </a:lnTo>
                <a:lnTo>
                  <a:pt x="20739" y="46367"/>
                </a:lnTo>
                <a:lnTo>
                  <a:pt x="24663" y="45491"/>
                </a:lnTo>
                <a:lnTo>
                  <a:pt x="27228" y="45846"/>
                </a:lnTo>
                <a:lnTo>
                  <a:pt x="36969" y="45846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305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80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69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46"/>
                </a:lnTo>
                <a:lnTo>
                  <a:pt x="42697" y="43827"/>
                </a:lnTo>
                <a:lnTo>
                  <a:pt x="47142" y="39763"/>
                </a:lnTo>
                <a:lnTo>
                  <a:pt x="51600" y="35725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59"/>
                </a:lnTo>
                <a:lnTo>
                  <a:pt x="61823" y="10159"/>
                </a:lnTo>
                <a:lnTo>
                  <a:pt x="61823" y="4571"/>
                </a:lnTo>
                <a:lnTo>
                  <a:pt x="49466" y="4571"/>
                </a:lnTo>
                <a:lnTo>
                  <a:pt x="46367" y="4102"/>
                </a:lnTo>
                <a:lnTo>
                  <a:pt x="43268" y="2870"/>
                </a:lnTo>
                <a:lnTo>
                  <a:pt x="39750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3408182" y="3546734"/>
            <a:ext cx="49882" cy="62080"/>
          </a:xfrm>
          <a:custGeom>
            <a:avLst/>
            <a:gdLst/>
            <a:ahLst/>
            <a:cxnLst/>
            <a:rect l="l" t="t" r="r" b="b"/>
            <a:pathLst>
              <a:path w="31800" h="96799">
                <a:moveTo>
                  <a:pt x="31800" y="96799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047" y="0"/>
                </a:lnTo>
                <a:lnTo>
                  <a:pt x="10998" y="3213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800" y="967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3468468" y="356559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3571083" y="3565565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3715510" y="3565599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3823888" y="3565541"/>
            <a:ext cx="73191" cy="43274"/>
          </a:xfrm>
          <a:custGeom>
            <a:avLst/>
            <a:gdLst/>
            <a:ahLst/>
            <a:cxnLst/>
            <a:rect l="l" t="t" r="r" b="b"/>
            <a:pathLst>
              <a:path w="46659" h="67475">
                <a:moveTo>
                  <a:pt x="29578" y="64744"/>
                </a:moveTo>
                <a:lnTo>
                  <a:pt x="26593" y="63957"/>
                </a:lnTo>
                <a:lnTo>
                  <a:pt x="22948" y="60769"/>
                </a:lnTo>
                <a:lnTo>
                  <a:pt x="22047" y="58153"/>
                </a:lnTo>
                <a:lnTo>
                  <a:pt x="22047" y="20065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58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6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3718" y="67475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3971465" y="3546645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4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18"/>
                </a:lnTo>
                <a:lnTo>
                  <a:pt x="13487" y="13881"/>
                </a:lnTo>
                <a:lnTo>
                  <a:pt x="11328" y="21551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47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609" y="87604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37"/>
                </a:lnTo>
                <a:lnTo>
                  <a:pt x="25412" y="6857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21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64"/>
                </a:lnTo>
                <a:lnTo>
                  <a:pt x="50825" y="6095"/>
                </a:lnTo>
                <a:lnTo>
                  <a:pt x="49491" y="3936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4043245" y="3565599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4139243" y="3565599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75"/>
                </a:moveTo>
                <a:lnTo>
                  <a:pt x="12750" y="15316"/>
                </a:lnTo>
                <a:lnTo>
                  <a:pt x="15824" y="10909"/>
                </a:lnTo>
                <a:lnTo>
                  <a:pt x="18897" y="6489"/>
                </a:lnTo>
                <a:lnTo>
                  <a:pt x="23190" y="4292"/>
                </a:lnTo>
                <a:lnTo>
                  <a:pt x="31242" y="4292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20"/>
                </a:lnTo>
                <a:lnTo>
                  <a:pt x="39573" y="19164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491"/>
                </a:lnTo>
                <a:lnTo>
                  <a:pt x="51219" y="14998"/>
                </a:lnTo>
                <a:lnTo>
                  <a:pt x="51219" y="10807"/>
                </a:lnTo>
                <a:lnTo>
                  <a:pt x="49072" y="7264"/>
                </a:lnTo>
                <a:lnTo>
                  <a:pt x="44767" y="4368"/>
                </a:lnTo>
                <a:lnTo>
                  <a:pt x="40487" y="1447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3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09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0"/>
                </a:lnTo>
                <a:lnTo>
                  <a:pt x="55041" y="46443"/>
                </a:lnTo>
                <a:lnTo>
                  <a:pt x="52412" y="44856"/>
                </a:lnTo>
                <a:lnTo>
                  <a:pt x="49784" y="49047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53"/>
                </a:lnTo>
                <a:lnTo>
                  <a:pt x="24853" y="57353"/>
                </a:lnTo>
                <a:lnTo>
                  <a:pt x="19964" y="54889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7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4236086" y="356559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4403328" y="3565565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4478412" y="3546734"/>
            <a:ext cx="108074" cy="62080"/>
          </a:xfrm>
          <a:custGeom>
            <a:avLst/>
            <a:gdLst/>
            <a:ahLst/>
            <a:cxnLst/>
            <a:rect l="l" t="t" r="r" b="b"/>
            <a:pathLst>
              <a:path w="68897" h="96799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89"/>
                </a:lnTo>
                <a:lnTo>
                  <a:pt x="46875" y="85229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99"/>
                </a:lnTo>
                <a:lnTo>
                  <a:pt x="68897" y="96799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29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91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13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788" y="96799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4594072" y="3545862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40"/>
                </a:lnTo>
                <a:lnTo>
                  <a:pt x="28346" y="95440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87"/>
                </a:lnTo>
                <a:lnTo>
                  <a:pt x="7823" y="41605"/>
                </a:lnTo>
                <a:lnTo>
                  <a:pt x="9766" y="45123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40"/>
                </a:lnTo>
                <a:lnTo>
                  <a:pt x="0" y="95440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54"/>
                </a:lnTo>
                <a:lnTo>
                  <a:pt x="14541" y="15278"/>
                </a:lnTo>
                <a:lnTo>
                  <a:pt x="18491" y="14554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49"/>
                </a:lnTo>
                <a:lnTo>
                  <a:pt x="14541" y="0"/>
                </a:lnTo>
                <a:lnTo>
                  <a:pt x="10591" y="749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4652208" y="356559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4749440" y="3546734"/>
            <a:ext cx="49882" cy="62080"/>
          </a:xfrm>
          <a:custGeom>
            <a:avLst/>
            <a:gdLst/>
            <a:ahLst/>
            <a:cxnLst/>
            <a:rect l="l" t="t" r="r" b="b"/>
            <a:pathLst>
              <a:path w="31800" h="96799">
                <a:moveTo>
                  <a:pt x="31800" y="96799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047" y="0"/>
                </a:lnTo>
                <a:lnTo>
                  <a:pt x="10998" y="3213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800" y="967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4808708" y="3546735"/>
            <a:ext cx="102835" cy="63310"/>
          </a:xfrm>
          <a:custGeom>
            <a:avLst/>
            <a:gdLst/>
            <a:ahLst/>
            <a:cxnLst/>
            <a:rect l="l" t="t" r="r" b="b"/>
            <a:pathLst>
              <a:path w="65557" h="98717">
                <a:moveTo>
                  <a:pt x="65557" y="91897"/>
                </a:moveTo>
                <a:lnTo>
                  <a:pt x="65557" y="89166"/>
                </a:lnTo>
                <a:lnTo>
                  <a:pt x="61658" y="89801"/>
                </a:lnTo>
                <a:lnTo>
                  <a:pt x="59055" y="89547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15"/>
                </a:lnTo>
                <a:lnTo>
                  <a:pt x="40106" y="9372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13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23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14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73"/>
                </a:lnTo>
                <a:lnTo>
                  <a:pt x="26289" y="89573"/>
                </a:lnTo>
                <a:lnTo>
                  <a:pt x="21793" y="86995"/>
                </a:lnTo>
                <a:lnTo>
                  <a:pt x="18288" y="81838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13"/>
                </a:lnTo>
                <a:lnTo>
                  <a:pt x="14617" y="32956"/>
                </a:lnTo>
                <a:lnTo>
                  <a:pt x="8775" y="40055"/>
                </a:lnTo>
                <a:lnTo>
                  <a:pt x="1966" y="52402"/>
                </a:lnTo>
                <a:lnTo>
                  <a:pt x="0" y="65430"/>
                </a:lnTo>
                <a:lnTo>
                  <a:pt x="0" y="75196"/>
                </a:lnTo>
                <a:lnTo>
                  <a:pt x="2413" y="83197"/>
                </a:lnTo>
                <a:lnTo>
                  <a:pt x="7213" y="89395"/>
                </a:lnTo>
                <a:lnTo>
                  <a:pt x="12001" y="95618"/>
                </a:lnTo>
                <a:lnTo>
                  <a:pt x="18161" y="98717"/>
                </a:lnTo>
                <a:lnTo>
                  <a:pt x="32740" y="98666"/>
                </a:lnTo>
                <a:lnTo>
                  <a:pt x="38709" y="96012"/>
                </a:lnTo>
                <a:lnTo>
                  <a:pt x="43535" y="90728"/>
                </a:lnTo>
                <a:lnTo>
                  <a:pt x="43535" y="98717"/>
                </a:lnTo>
                <a:lnTo>
                  <a:pt x="54571" y="95300"/>
                </a:lnTo>
                <a:lnTo>
                  <a:pt x="65557" y="91897"/>
                </a:lnTo>
                <a:close/>
              </a:path>
              <a:path w="65557" h="98717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13"/>
                </a:lnTo>
                <a:lnTo>
                  <a:pt x="21577" y="29413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4984519" y="3565599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5080281" y="3565541"/>
            <a:ext cx="73191" cy="43274"/>
          </a:xfrm>
          <a:custGeom>
            <a:avLst/>
            <a:gdLst/>
            <a:ahLst/>
            <a:cxnLst/>
            <a:rect l="l" t="t" r="r" b="b"/>
            <a:pathLst>
              <a:path w="46659" h="67475">
                <a:moveTo>
                  <a:pt x="29578" y="64744"/>
                </a:moveTo>
                <a:lnTo>
                  <a:pt x="26593" y="63957"/>
                </a:lnTo>
                <a:lnTo>
                  <a:pt x="22948" y="60769"/>
                </a:lnTo>
                <a:lnTo>
                  <a:pt x="22047" y="58153"/>
                </a:lnTo>
                <a:lnTo>
                  <a:pt x="22047" y="20065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58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6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3718" y="67475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5161204" y="356559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5322885" y="3565599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75"/>
                </a:moveTo>
                <a:lnTo>
                  <a:pt x="12750" y="15316"/>
                </a:lnTo>
                <a:lnTo>
                  <a:pt x="15824" y="10909"/>
                </a:lnTo>
                <a:lnTo>
                  <a:pt x="18897" y="6489"/>
                </a:lnTo>
                <a:lnTo>
                  <a:pt x="23190" y="4292"/>
                </a:lnTo>
                <a:lnTo>
                  <a:pt x="31242" y="4292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20"/>
                </a:lnTo>
                <a:lnTo>
                  <a:pt x="39573" y="19164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491"/>
                </a:lnTo>
                <a:lnTo>
                  <a:pt x="51219" y="14998"/>
                </a:lnTo>
                <a:lnTo>
                  <a:pt x="51219" y="10807"/>
                </a:lnTo>
                <a:lnTo>
                  <a:pt x="49072" y="7264"/>
                </a:lnTo>
                <a:lnTo>
                  <a:pt x="44767" y="4368"/>
                </a:lnTo>
                <a:lnTo>
                  <a:pt x="40487" y="1447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3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09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0"/>
                </a:lnTo>
                <a:lnTo>
                  <a:pt x="55041" y="46443"/>
                </a:lnTo>
                <a:lnTo>
                  <a:pt x="52412" y="44856"/>
                </a:lnTo>
                <a:lnTo>
                  <a:pt x="49784" y="49047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53"/>
                </a:lnTo>
                <a:lnTo>
                  <a:pt x="24853" y="57353"/>
                </a:lnTo>
                <a:lnTo>
                  <a:pt x="19964" y="54889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7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5420362" y="3565599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5527437" y="3565541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1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5635535" y="3556321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03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5699624" y="3565599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5793131" y="3565541"/>
            <a:ext cx="166723" cy="43274"/>
          </a:xfrm>
          <a:custGeom>
            <a:avLst/>
            <a:gdLst/>
            <a:ahLst/>
            <a:cxnLst/>
            <a:rect l="l" t="t" r="r" b="b"/>
            <a:pathLst>
              <a:path w="106286" h="67475">
                <a:moveTo>
                  <a:pt x="96532" y="13423"/>
                </a:moveTo>
                <a:lnTo>
                  <a:pt x="95186" y="8547"/>
                </a:lnTo>
                <a:lnTo>
                  <a:pt x="92506" y="5168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0"/>
                </a:lnTo>
                <a:lnTo>
                  <a:pt x="57492" y="9397"/>
                </a:lnTo>
                <a:lnTo>
                  <a:pt x="55333" y="5676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2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34"/>
                </a:lnTo>
                <a:lnTo>
                  <a:pt x="6515" y="9931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905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788" y="67475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047" y="15633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3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905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75"/>
                </a:lnTo>
                <a:lnTo>
                  <a:pt x="69037" y="67475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905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3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905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75"/>
                </a:lnTo>
                <a:lnTo>
                  <a:pt x="106286" y="67475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905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5967644" y="3545862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40"/>
                </a:lnTo>
                <a:lnTo>
                  <a:pt x="28346" y="95440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87"/>
                </a:lnTo>
                <a:lnTo>
                  <a:pt x="7823" y="41605"/>
                </a:lnTo>
                <a:lnTo>
                  <a:pt x="9766" y="45123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40"/>
                </a:lnTo>
                <a:lnTo>
                  <a:pt x="0" y="95440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54"/>
                </a:lnTo>
                <a:lnTo>
                  <a:pt x="14541" y="15278"/>
                </a:lnTo>
                <a:lnTo>
                  <a:pt x="18491" y="14554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49"/>
                </a:lnTo>
                <a:lnTo>
                  <a:pt x="14541" y="0"/>
                </a:lnTo>
                <a:lnTo>
                  <a:pt x="10591" y="749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6024361" y="3565541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1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6135966" y="3565599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6229395" y="3556321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03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6292429" y="3565599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6388371" y="3546735"/>
            <a:ext cx="102835" cy="63310"/>
          </a:xfrm>
          <a:custGeom>
            <a:avLst/>
            <a:gdLst/>
            <a:ahLst/>
            <a:cxnLst/>
            <a:rect l="l" t="t" r="r" b="b"/>
            <a:pathLst>
              <a:path w="65557" h="98717">
                <a:moveTo>
                  <a:pt x="65557" y="91897"/>
                </a:moveTo>
                <a:lnTo>
                  <a:pt x="65557" y="89166"/>
                </a:lnTo>
                <a:lnTo>
                  <a:pt x="61658" y="89801"/>
                </a:lnTo>
                <a:lnTo>
                  <a:pt x="59055" y="89547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15"/>
                </a:lnTo>
                <a:lnTo>
                  <a:pt x="40106" y="9372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13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23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14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73"/>
                </a:lnTo>
                <a:lnTo>
                  <a:pt x="26289" y="89573"/>
                </a:lnTo>
                <a:lnTo>
                  <a:pt x="21793" y="86995"/>
                </a:lnTo>
                <a:lnTo>
                  <a:pt x="18288" y="81838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13"/>
                </a:lnTo>
                <a:lnTo>
                  <a:pt x="14617" y="32956"/>
                </a:lnTo>
                <a:lnTo>
                  <a:pt x="8775" y="40055"/>
                </a:lnTo>
                <a:lnTo>
                  <a:pt x="1966" y="52402"/>
                </a:lnTo>
                <a:lnTo>
                  <a:pt x="0" y="65430"/>
                </a:lnTo>
                <a:lnTo>
                  <a:pt x="0" y="75196"/>
                </a:lnTo>
                <a:lnTo>
                  <a:pt x="2413" y="83197"/>
                </a:lnTo>
                <a:lnTo>
                  <a:pt x="7213" y="89395"/>
                </a:lnTo>
                <a:lnTo>
                  <a:pt x="12001" y="95618"/>
                </a:lnTo>
                <a:lnTo>
                  <a:pt x="18161" y="98717"/>
                </a:lnTo>
                <a:lnTo>
                  <a:pt x="32740" y="98666"/>
                </a:lnTo>
                <a:lnTo>
                  <a:pt x="38709" y="96012"/>
                </a:lnTo>
                <a:lnTo>
                  <a:pt x="43535" y="90728"/>
                </a:lnTo>
                <a:lnTo>
                  <a:pt x="43535" y="98717"/>
                </a:lnTo>
                <a:lnTo>
                  <a:pt x="54571" y="95300"/>
                </a:lnTo>
                <a:lnTo>
                  <a:pt x="65557" y="91897"/>
                </a:lnTo>
                <a:close/>
              </a:path>
              <a:path w="65557" h="98717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13"/>
                </a:lnTo>
                <a:lnTo>
                  <a:pt x="21577" y="29413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6516683" y="3599806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090"/>
                </a:lnTo>
                <a:lnTo>
                  <a:pt x="3873" y="15176"/>
                </a:lnTo>
                <a:lnTo>
                  <a:pt x="7975" y="15963"/>
                </a:lnTo>
                <a:lnTo>
                  <a:pt x="12090" y="15176"/>
                </a:lnTo>
                <a:lnTo>
                  <a:pt x="15189" y="12090"/>
                </a:lnTo>
                <a:lnTo>
                  <a:pt x="15963" y="7975"/>
                </a:lnTo>
                <a:lnTo>
                  <a:pt x="15189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1634528" y="3668077"/>
            <a:ext cx="79167" cy="32376"/>
          </a:xfrm>
          <a:custGeom>
            <a:avLst/>
            <a:gdLst/>
            <a:ahLst/>
            <a:cxnLst/>
            <a:rect l="l" t="t" r="r" b="b"/>
            <a:pathLst>
              <a:path w="50469" h="50482">
                <a:moveTo>
                  <a:pt x="25234" y="0"/>
                </a:moveTo>
                <a:lnTo>
                  <a:pt x="18186" y="0"/>
                </a:lnTo>
                <a:lnTo>
                  <a:pt x="12217" y="2438"/>
                </a:lnTo>
                <a:lnTo>
                  <a:pt x="7327" y="7340"/>
                </a:lnTo>
                <a:lnTo>
                  <a:pt x="2438" y="12230"/>
                </a:lnTo>
                <a:lnTo>
                  <a:pt x="0" y="18199"/>
                </a:lnTo>
                <a:lnTo>
                  <a:pt x="0" y="32296"/>
                </a:lnTo>
                <a:lnTo>
                  <a:pt x="2438" y="38265"/>
                </a:lnTo>
                <a:lnTo>
                  <a:pt x="7327" y="43141"/>
                </a:lnTo>
                <a:lnTo>
                  <a:pt x="12217" y="48031"/>
                </a:lnTo>
                <a:lnTo>
                  <a:pt x="18186" y="50482"/>
                </a:lnTo>
                <a:lnTo>
                  <a:pt x="32283" y="50482"/>
                </a:lnTo>
                <a:lnTo>
                  <a:pt x="38252" y="48031"/>
                </a:lnTo>
                <a:lnTo>
                  <a:pt x="43141" y="43141"/>
                </a:lnTo>
                <a:lnTo>
                  <a:pt x="48031" y="38265"/>
                </a:lnTo>
                <a:lnTo>
                  <a:pt x="50469" y="32296"/>
                </a:lnTo>
                <a:lnTo>
                  <a:pt x="50469" y="18199"/>
                </a:lnTo>
                <a:lnTo>
                  <a:pt x="48031" y="12230"/>
                </a:lnTo>
                <a:lnTo>
                  <a:pt x="43141" y="7340"/>
                </a:lnTo>
                <a:lnTo>
                  <a:pt x="38252" y="2438"/>
                </a:lnTo>
                <a:lnTo>
                  <a:pt x="32283" y="0"/>
                </a:lnTo>
                <a:lnTo>
                  <a:pt x="2523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1981060" y="3656272"/>
            <a:ext cx="117258" cy="31496"/>
          </a:xfrm>
          <a:custGeom>
            <a:avLst/>
            <a:gdLst/>
            <a:ahLst/>
            <a:cxnLst/>
            <a:rect l="l" t="t" r="r" b="b"/>
            <a:pathLst>
              <a:path w="74752" h="49110">
                <a:moveTo>
                  <a:pt x="74752" y="24616"/>
                </a:moveTo>
                <a:lnTo>
                  <a:pt x="74752" y="16158"/>
                </a:lnTo>
                <a:lnTo>
                  <a:pt x="71488" y="9732"/>
                </a:lnTo>
                <a:lnTo>
                  <a:pt x="64998" y="5337"/>
                </a:lnTo>
                <a:lnTo>
                  <a:pt x="62267" y="3717"/>
                </a:lnTo>
                <a:lnTo>
                  <a:pt x="51070" y="0"/>
                </a:lnTo>
                <a:lnTo>
                  <a:pt x="43167" y="4829"/>
                </a:lnTo>
                <a:lnTo>
                  <a:pt x="48450" y="6506"/>
                </a:lnTo>
                <a:lnTo>
                  <a:pt x="52349" y="9884"/>
                </a:lnTo>
                <a:lnTo>
                  <a:pt x="56222" y="13237"/>
                </a:lnTo>
                <a:lnTo>
                  <a:pt x="58178" y="17822"/>
                </a:lnTo>
                <a:lnTo>
                  <a:pt x="58178" y="30509"/>
                </a:lnTo>
                <a:lnTo>
                  <a:pt x="56324" y="35741"/>
                </a:lnTo>
                <a:lnTo>
                  <a:pt x="56349" y="47870"/>
                </a:lnTo>
                <a:lnTo>
                  <a:pt x="60858" y="46028"/>
                </a:lnTo>
                <a:lnTo>
                  <a:pt x="64592" y="43577"/>
                </a:lnTo>
                <a:lnTo>
                  <a:pt x="71361" y="39031"/>
                </a:lnTo>
                <a:lnTo>
                  <a:pt x="74752" y="32706"/>
                </a:lnTo>
                <a:lnTo>
                  <a:pt x="74752" y="24616"/>
                </a:lnTo>
                <a:close/>
              </a:path>
              <a:path w="74752" h="49110">
                <a:moveTo>
                  <a:pt x="34353" y="89919"/>
                </a:moveTo>
                <a:lnTo>
                  <a:pt x="30911" y="89018"/>
                </a:lnTo>
                <a:lnTo>
                  <a:pt x="28003" y="86059"/>
                </a:lnTo>
                <a:lnTo>
                  <a:pt x="27279" y="82731"/>
                </a:lnTo>
                <a:lnTo>
                  <a:pt x="27279" y="50397"/>
                </a:lnTo>
                <a:lnTo>
                  <a:pt x="33896" y="50397"/>
                </a:lnTo>
                <a:lnTo>
                  <a:pt x="66497" y="93641"/>
                </a:lnTo>
                <a:lnTo>
                  <a:pt x="90233" y="93641"/>
                </a:lnTo>
                <a:lnTo>
                  <a:pt x="90233" y="90237"/>
                </a:lnTo>
                <a:lnTo>
                  <a:pt x="86817" y="89996"/>
                </a:lnTo>
                <a:lnTo>
                  <a:pt x="84213" y="89310"/>
                </a:lnTo>
                <a:lnTo>
                  <a:pt x="80619" y="86935"/>
                </a:lnTo>
                <a:lnTo>
                  <a:pt x="78092" y="84255"/>
                </a:lnTo>
                <a:lnTo>
                  <a:pt x="74815" y="80064"/>
                </a:lnTo>
                <a:lnTo>
                  <a:pt x="51079" y="49102"/>
                </a:lnTo>
                <a:lnTo>
                  <a:pt x="56349" y="47870"/>
                </a:lnTo>
                <a:lnTo>
                  <a:pt x="56324" y="35741"/>
                </a:lnTo>
                <a:lnTo>
                  <a:pt x="52654" y="39310"/>
                </a:lnTo>
                <a:lnTo>
                  <a:pt x="48958" y="42879"/>
                </a:lnTo>
                <a:lnTo>
                  <a:pt x="43573" y="44669"/>
                </a:lnTo>
                <a:lnTo>
                  <a:pt x="27279" y="44669"/>
                </a:lnTo>
                <a:lnTo>
                  <a:pt x="27279" y="9579"/>
                </a:lnTo>
                <a:lnTo>
                  <a:pt x="28803" y="6366"/>
                </a:lnTo>
                <a:lnTo>
                  <a:pt x="32029" y="4829"/>
                </a:lnTo>
                <a:lnTo>
                  <a:pt x="43167" y="4829"/>
                </a:lnTo>
                <a:lnTo>
                  <a:pt x="51070" y="0"/>
                </a:lnTo>
                <a:lnTo>
                  <a:pt x="36487" y="-1240"/>
                </a:lnTo>
                <a:lnTo>
                  <a:pt x="0" y="-1240"/>
                </a:lnTo>
                <a:lnTo>
                  <a:pt x="0" y="2162"/>
                </a:lnTo>
                <a:lnTo>
                  <a:pt x="5397" y="2543"/>
                </a:lnTo>
                <a:lnTo>
                  <a:pt x="8839" y="3750"/>
                </a:lnTo>
                <a:lnTo>
                  <a:pt x="11734" y="7890"/>
                </a:lnTo>
                <a:lnTo>
                  <a:pt x="12471" y="12589"/>
                </a:lnTo>
                <a:lnTo>
                  <a:pt x="12471" y="79823"/>
                </a:lnTo>
                <a:lnTo>
                  <a:pt x="11734" y="84509"/>
                </a:lnTo>
                <a:lnTo>
                  <a:pt x="8839" y="88637"/>
                </a:lnTo>
                <a:lnTo>
                  <a:pt x="5397" y="89869"/>
                </a:lnTo>
                <a:lnTo>
                  <a:pt x="0" y="90237"/>
                </a:lnTo>
                <a:lnTo>
                  <a:pt x="0" y="93641"/>
                </a:lnTo>
                <a:lnTo>
                  <a:pt x="39750" y="93641"/>
                </a:lnTo>
                <a:lnTo>
                  <a:pt x="39750" y="90237"/>
                </a:lnTo>
                <a:lnTo>
                  <a:pt x="34353" y="899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2126890" y="367311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2221454" y="3673053"/>
            <a:ext cx="166723" cy="43274"/>
          </a:xfrm>
          <a:custGeom>
            <a:avLst/>
            <a:gdLst/>
            <a:ahLst/>
            <a:cxnLst/>
            <a:rect l="l" t="t" r="r" b="b"/>
            <a:pathLst>
              <a:path w="106286" h="67475">
                <a:moveTo>
                  <a:pt x="96532" y="13423"/>
                </a:moveTo>
                <a:lnTo>
                  <a:pt x="95186" y="8547"/>
                </a:lnTo>
                <a:lnTo>
                  <a:pt x="92506" y="5168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0"/>
                </a:lnTo>
                <a:lnTo>
                  <a:pt x="57492" y="9397"/>
                </a:lnTo>
                <a:lnTo>
                  <a:pt x="55333" y="5676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2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34"/>
                </a:lnTo>
                <a:lnTo>
                  <a:pt x="6515" y="9931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905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788" y="67475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047" y="15633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3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905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75"/>
                </a:lnTo>
                <a:lnTo>
                  <a:pt x="69037" y="67475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905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3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905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75"/>
                </a:lnTo>
                <a:lnTo>
                  <a:pt x="106286" y="67475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905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2394175" y="3673111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3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5" y="10731"/>
                </a:lnTo>
                <a:lnTo>
                  <a:pt x="20345" y="6527"/>
                </a:lnTo>
                <a:lnTo>
                  <a:pt x="24256" y="4419"/>
                </a:lnTo>
                <a:lnTo>
                  <a:pt x="35305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3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2499980" y="3674332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089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50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29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2611820" y="367311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2773245" y="3673103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5" y="82219"/>
                </a:lnTo>
                <a:lnTo>
                  <a:pt x="8928" y="70840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1"/>
                </a:lnTo>
                <a:lnTo>
                  <a:pt x="0" y="82816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211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6"/>
                </a:lnTo>
                <a:lnTo>
                  <a:pt x="13373" y="66776"/>
                </a:lnTo>
                <a:lnTo>
                  <a:pt x="8928" y="70840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1" y="67944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5" y="69507"/>
                </a:lnTo>
                <a:lnTo>
                  <a:pt x="47447" y="69748"/>
                </a:lnTo>
                <a:lnTo>
                  <a:pt x="51955" y="70230"/>
                </a:lnTo>
                <a:lnTo>
                  <a:pt x="55918" y="71729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32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48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81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0"/>
                </a:lnTo>
                <a:lnTo>
                  <a:pt x="18440" y="49593"/>
                </a:lnTo>
                <a:lnTo>
                  <a:pt x="20739" y="46367"/>
                </a:lnTo>
                <a:lnTo>
                  <a:pt x="24663" y="45491"/>
                </a:lnTo>
                <a:lnTo>
                  <a:pt x="27228" y="45846"/>
                </a:lnTo>
                <a:lnTo>
                  <a:pt x="36969" y="45846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305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80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69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46"/>
                </a:lnTo>
                <a:lnTo>
                  <a:pt x="42697" y="43827"/>
                </a:lnTo>
                <a:lnTo>
                  <a:pt x="47142" y="39763"/>
                </a:lnTo>
                <a:lnTo>
                  <a:pt x="51600" y="35725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59"/>
                </a:lnTo>
                <a:lnTo>
                  <a:pt x="61823" y="10159"/>
                </a:lnTo>
                <a:lnTo>
                  <a:pt x="61823" y="4571"/>
                </a:lnTo>
                <a:lnTo>
                  <a:pt x="49466" y="4571"/>
                </a:lnTo>
                <a:lnTo>
                  <a:pt x="46367" y="4102"/>
                </a:lnTo>
                <a:lnTo>
                  <a:pt x="43268" y="2870"/>
                </a:lnTo>
                <a:lnTo>
                  <a:pt x="39750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2883172" y="3673111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2991526" y="3673103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5" y="82219"/>
                </a:lnTo>
                <a:lnTo>
                  <a:pt x="8928" y="70840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1"/>
                </a:lnTo>
                <a:lnTo>
                  <a:pt x="0" y="82816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211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6"/>
                </a:lnTo>
                <a:lnTo>
                  <a:pt x="13373" y="66776"/>
                </a:lnTo>
                <a:lnTo>
                  <a:pt x="8928" y="70840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1" y="67944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5" y="69507"/>
                </a:lnTo>
                <a:lnTo>
                  <a:pt x="47447" y="69748"/>
                </a:lnTo>
                <a:lnTo>
                  <a:pt x="51955" y="70230"/>
                </a:lnTo>
                <a:lnTo>
                  <a:pt x="55918" y="71729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32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48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81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0"/>
                </a:lnTo>
                <a:lnTo>
                  <a:pt x="18440" y="49593"/>
                </a:lnTo>
                <a:lnTo>
                  <a:pt x="20739" y="46367"/>
                </a:lnTo>
                <a:lnTo>
                  <a:pt x="24663" y="45491"/>
                </a:lnTo>
                <a:lnTo>
                  <a:pt x="27228" y="45846"/>
                </a:lnTo>
                <a:lnTo>
                  <a:pt x="36969" y="45846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305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80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69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46"/>
                </a:lnTo>
                <a:lnTo>
                  <a:pt x="42697" y="43827"/>
                </a:lnTo>
                <a:lnTo>
                  <a:pt x="47142" y="39763"/>
                </a:lnTo>
                <a:lnTo>
                  <a:pt x="51600" y="35725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59"/>
                </a:lnTo>
                <a:lnTo>
                  <a:pt x="61823" y="10159"/>
                </a:lnTo>
                <a:lnTo>
                  <a:pt x="61823" y="4571"/>
                </a:lnTo>
                <a:lnTo>
                  <a:pt x="49466" y="4571"/>
                </a:lnTo>
                <a:lnTo>
                  <a:pt x="46367" y="4102"/>
                </a:lnTo>
                <a:lnTo>
                  <a:pt x="43268" y="2870"/>
                </a:lnTo>
                <a:lnTo>
                  <a:pt x="39750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3100675" y="3673103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5" y="82219"/>
                </a:lnTo>
                <a:lnTo>
                  <a:pt x="8928" y="70840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1"/>
                </a:lnTo>
                <a:lnTo>
                  <a:pt x="0" y="82816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211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6"/>
                </a:lnTo>
                <a:lnTo>
                  <a:pt x="13373" y="66776"/>
                </a:lnTo>
                <a:lnTo>
                  <a:pt x="8928" y="70840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1" y="67944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5" y="69507"/>
                </a:lnTo>
                <a:lnTo>
                  <a:pt x="47447" y="69748"/>
                </a:lnTo>
                <a:lnTo>
                  <a:pt x="51955" y="70230"/>
                </a:lnTo>
                <a:lnTo>
                  <a:pt x="55918" y="71729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32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48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81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0"/>
                </a:lnTo>
                <a:lnTo>
                  <a:pt x="18440" y="49593"/>
                </a:lnTo>
                <a:lnTo>
                  <a:pt x="20739" y="46367"/>
                </a:lnTo>
                <a:lnTo>
                  <a:pt x="24663" y="45491"/>
                </a:lnTo>
                <a:lnTo>
                  <a:pt x="27228" y="45846"/>
                </a:lnTo>
                <a:lnTo>
                  <a:pt x="36969" y="45846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305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80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69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46"/>
                </a:lnTo>
                <a:lnTo>
                  <a:pt x="42697" y="43827"/>
                </a:lnTo>
                <a:lnTo>
                  <a:pt x="47142" y="39763"/>
                </a:lnTo>
                <a:lnTo>
                  <a:pt x="51600" y="35725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59"/>
                </a:lnTo>
                <a:lnTo>
                  <a:pt x="61823" y="10159"/>
                </a:lnTo>
                <a:lnTo>
                  <a:pt x="61823" y="4571"/>
                </a:lnTo>
                <a:lnTo>
                  <a:pt x="49466" y="4571"/>
                </a:lnTo>
                <a:lnTo>
                  <a:pt x="46367" y="4102"/>
                </a:lnTo>
                <a:lnTo>
                  <a:pt x="43268" y="2870"/>
                </a:lnTo>
                <a:lnTo>
                  <a:pt x="39750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3210240" y="3654247"/>
            <a:ext cx="49882" cy="62080"/>
          </a:xfrm>
          <a:custGeom>
            <a:avLst/>
            <a:gdLst/>
            <a:ahLst/>
            <a:cxnLst/>
            <a:rect l="l" t="t" r="r" b="b"/>
            <a:pathLst>
              <a:path w="31800" h="96799">
                <a:moveTo>
                  <a:pt x="31800" y="96799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047" y="0"/>
                </a:lnTo>
                <a:lnTo>
                  <a:pt x="10998" y="3213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800" y="967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3270508" y="367311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3373124" y="3673077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3517554" y="3673111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3628076" y="3654166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4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18"/>
                </a:lnTo>
                <a:lnTo>
                  <a:pt x="13487" y="13881"/>
                </a:lnTo>
                <a:lnTo>
                  <a:pt x="11328" y="21551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47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609" y="87604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37"/>
                </a:lnTo>
                <a:lnTo>
                  <a:pt x="25412" y="6857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21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64"/>
                </a:lnTo>
                <a:lnTo>
                  <a:pt x="50825" y="6095"/>
                </a:lnTo>
                <a:lnTo>
                  <a:pt x="49491" y="3936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3765479" y="3654166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4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18"/>
                </a:lnTo>
                <a:lnTo>
                  <a:pt x="13487" y="13881"/>
                </a:lnTo>
                <a:lnTo>
                  <a:pt x="11328" y="21551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47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609" y="87604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37"/>
                </a:lnTo>
                <a:lnTo>
                  <a:pt x="25412" y="6857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21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64"/>
                </a:lnTo>
                <a:lnTo>
                  <a:pt x="50825" y="6095"/>
                </a:lnTo>
                <a:lnTo>
                  <a:pt x="49491" y="3936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3837276" y="3673111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3933257" y="3673111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75"/>
                </a:moveTo>
                <a:lnTo>
                  <a:pt x="12750" y="15316"/>
                </a:lnTo>
                <a:lnTo>
                  <a:pt x="15824" y="10909"/>
                </a:lnTo>
                <a:lnTo>
                  <a:pt x="18897" y="6489"/>
                </a:lnTo>
                <a:lnTo>
                  <a:pt x="23190" y="4292"/>
                </a:lnTo>
                <a:lnTo>
                  <a:pt x="31242" y="4292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20"/>
                </a:lnTo>
                <a:lnTo>
                  <a:pt x="39573" y="19164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491"/>
                </a:lnTo>
                <a:lnTo>
                  <a:pt x="51219" y="14998"/>
                </a:lnTo>
                <a:lnTo>
                  <a:pt x="51219" y="10807"/>
                </a:lnTo>
                <a:lnTo>
                  <a:pt x="49072" y="7264"/>
                </a:lnTo>
                <a:lnTo>
                  <a:pt x="44767" y="4368"/>
                </a:lnTo>
                <a:lnTo>
                  <a:pt x="40487" y="1447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3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09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0"/>
                </a:lnTo>
                <a:lnTo>
                  <a:pt x="55041" y="46443"/>
                </a:lnTo>
                <a:lnTo>
                  <a:pt x="52412" y="44856"/>
                </a:lnTo>
                <a:lnTo>
                  <a:pt x="49784" y="49047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53"/>
                </a:lnTo>
                <a:lnTo>
                  <a:pt x="24853" y="57353"/>
                </a:lnTo>
                <a:lnTo>
                  <a:pt x="19964" y="54889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7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4030097" y="367311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4197358" y="3673077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4272443" y="3654247"/>
            <a:ext cx="108074" cy="62080"/>
          </a:xfrm>
          <a:custGeom>
            <a:avLst/>
            <a:gdLst/>
            <a:ahLst/>
            <a:cxnLst/>
            <a:rect l="l" t="t" r="r" b="b"/>
            <a:pathLst>
              <a:path w="68897" h="96799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89"/>
                </a:lnTo>
                <a:lnTo>
                  <a:pt x="46875" y="85229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99"/>
                </a:lnTo>
                <a:lnTo>
                  <a:pt x="68897" y="96799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29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91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13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788" y="96799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4388104" y="3653375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40"/>
                </a:lnTo>
                <a:lnTo>
                  <a:pt x="28346" y="95440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87"/>
                </a:lnTo>
                <a:lnTo>
                  <a:pt x="7823" y="41605"/>
                </a:lnTo>
                <a:lnTo>
                  <a:pt x="9766" y="45123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40"/>
                </a:lnTo>
                <a:lnTo>
                  <a:pt x="0" y="95440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54"/>
                </a:lnTo>
                <a:lnTo>
                  <a:pt x="14541" y="15278"/>
                </a:lnTo>
                <a:lnTo>
                  <a:pt x="18491" y="14554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49"/>
                </a:lnTo>
                <a:lnTo>
                  <a:pt x="14541" y="0"/>
                </a:lnTo>
                <a:lnTo>
                  <a:pt x="10591" y="749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4446238" y="367311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4543472" y="3654247"/>
            <a:ext cx="49882" cy="62080"/>
          </a:xfrm>
          <a:custGeom>
            <a:avLst/>
            <a:gdLst/>
            <a:ahLst/>
            <a:cxnLst/>
            <a:rect l="l" t="t" r="r" b="b"/>
            <a:pathLst>
              <a:path w="31800" h="96799">
                <a:moveTo>
                  <a:pt x="31800" y="96799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047" y="0"/>
                </a:lnTo>
                <a:lnTo>
                  <a:pt x="10998" y="3213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800" y="967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4602761" y="3654247"/>
            <a:ext cx="102835" cy="63310"/>
          </a:xfrm>
          <a:custGeom>
            <a:avLst/>
            <a:gdLst/>
            <a:ahLst/>
            <a:cxnLst/>
            <a:rect l="l" t="t" r="r" b="b"/>
            <a:pathLst>
              <a:path w="65557" h="98717">
                <a:moveTo>
                  <a:pt x="65557" y="91897"/>
                </a:moveTo>
                <a:lnTo>
                  <a:pt x="65557" y="89166"/>
                </a:lnTo>
                <a:lnTo>
                  <a:pt x="61658" y="89801"/>
                </a:lnTo>
                <a:lnTo>
                  <a:pt x="59055" y="89547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15"/>
                </a:lnTo>
                <a:lnTo>
                  <a:pt x="40106" y="9372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13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23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14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73"/>
                </a:lnTo>
                <a:lnTo>
                  <a:pt x="26289" y="89573"/>
                </a:lnTo>
                <a:lnTo>
                  <a:pt x="21793" y="86995"/>
                </a:lnTo>
                <a:lnTo>
                  <a:pt x="18288" y="81838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13"/>
                </a:lnTo>
                <a:lnTo>
                  <a:pt x="14617" y="32956"/>
                </a:lnTo>
                <a:lnTo>
                  <a:pt x="8775" y="40055"/>
                </a:lnTo>
                <a:lnTo>
                  <a:pt x="1966" y="52402"/>
                </a:lnTo>
                <a:lnTo>
                  <a:pt x="0" y="65430"/>
                </a:lnTo>
                <a:lnTo>
                  <a:pt x="0" y="75196"/>
                </a:lnTo>
                <a:lnTo>
                  <a:pt x="2413" y="83197"/>
                </a:lnTo>
                <a:lnTo>
                  <a:pt x="7213" y="89395"/>
                </a:lnTo>
                <a:lnTo>
                  <a:pt x="12001" y="95618"/>
                </a:lnTo>
                <a:lnTo>
                  <a:pt x="18161" y="98717"/>
                </a:lnTo>
                <a:lnTo>
                  <a:pt x="32740" y="98666"/>
                </a:lnTo>
                <a:lnTo>
                  <a:pt x="38709" y="96012"/>
                </a:lnTo>
                <a:lnTo>
                  <a:pt x="43535" y="90728"/>
                </a:lnTo>
                <a:lnTo>
                  <a:pt x="43535" y="98717"/>
                </a:lnTo>
                <a:lnTo>
                  <a:pt x="54571" y="95300"/>
                </a:lnTo>
                <a:lnTo>
                  <a:pt x="65557" y="91897"/>
                </a:lnTo>
                <a:close/>
              </a:path>
              <a:path w="65557" h="98717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13"/>
                </a:lnTo>
                <a:lnTo>
                  <a:pt x="21577" y="29413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4779526" y="3654166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4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18"/>
                </a:lnTo>
                <a:lnTo>
                  <a:pt x="13487" y="13881"/>
                </a:lnTo>
                <a:lnTo>
                  <a:pt x="11328" y="21551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47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609" y="87604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37"/>
                </a:lnTo>
                <a:lnTo>
                  <a:pt x="25412" y="6857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21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64"/>
                </a:lnTo>
                <a:lnTo>
                  <a:pt x="50825" y="6095"/>
                </a:lnTo>
                <a:lnTo>
                  <a:pt x="49491" y="3936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4850128" y="3673053"/>
            <a:ext cx="73191" cy="43274"/>
          </a:xfrm>
          <a:custGeom>
            <a:avLst/>
            <a:gdLst/>
            <a:ahLst/>
            <a:cxnLst/>
            <a:rect l="l" t="t" r="r" b="b"/>
            <a:pathLst>
              <a:path w="46659" h="67475">
                <a:moveTo>
                  <a:pt x="29578" y="64744"/>
                </a:moveTo>
                <a:lnTo>
                  <a:pt x="26593" y="63957"/>
                </a:lnTo>
                <a:lnTo>
                  <a:pt x="22948" y="60769"/>
                </a:lnTo>
                <a:lnTo>
                  <a:pt x="22047" y="58153"/>
                </a:lnTo>
                <a:lnTo>
                  <a:pt x="22047" y="20065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58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6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3718" y="67475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4931686" y="3673111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5037806" y="3673053"/>
            <a:ext cx="166723" cy="43274"/>
          </a:xfrm>
          <a:custGeom>
            <a:avLst/>
            <a:gdLst/>
            <a:ahLst/>
            <a:cxnLst/>
            <a:rect l="l" t="t" r="r" b="b"/>
            <a:pathLst>
              <a:path w="106286" h="67475">
                <a:moveTo>
                  <a:pt x="96532" y="13423"/>
                </a:moveTo>
                <a:lnTo>
                  <a:pt x="95186" y="8547"/>
                </a:lnTo>
                <a:lnTo>
                  <a:pt x="92506" y="5168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0"/>
                </a:lnTo>
                <a:lnTo>
                  <a:pt x="57492" y="9397"/>
                </a:lnTo>
                <a:lnTo>
                  <a:pt x="55333" y="5676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2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34"/>
                </a:lnTo>
                <a:lnTo>
                  <a:pt x="6515" y="9931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905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788" y="67475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047" y="15633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3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905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75"/>
                </a:lnTo>
                <a:lnTo>
                  <a:pt x="69037" y="67475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905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3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905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75"/>
                </a:lnTo>
                <a:lnTo>
                  <a:pt x="106286" y="67475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905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5272048" y="3663833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03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5330995" y="3654247"/>
            <a:ext cx="108074" cy="62080"/>
          </a:xfrm>
          <a:custGeom>
            <a:avLst/>
            <a:gdLst/>
            <a:ahLst/>
            <a:cxnLst/>
            <a:rect l="l" t="t" r="r" b="b"/>
            <a:pathLst>
              <a:path w="68897" h="96799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89"/>
                </a:lnTo>
                <a:lnTo>
                  <a:pt x="46875" y="85229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99"/>
                </a:lnTo>
                <a:lnTo>
                  <a:pt x="68897" y="96799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29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91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13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788" y="96799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5444209" y="367311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5600531" y="3654247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13"/>
                </a:moveTo>
                <a:lnTo>
                  <a:pt x="0" y="6413"/>
                </a:lnTo>
                <a:lnTo>
                  <a:pt x="0" y="9143"/>
                </a:lnTo>
                <a:lnTo>
                  <a:pt x="3771" y="8724"/>
                </a:lnTo>
                <a:lnTo>
                  <a:pt x="6349" y="9143"/>
                </a:lnTo>
                <a:lnTo>
                  <a:pt x="7708" y="10363"/>
                </a:lnTo>
                <a:lnTo>
                  <a:pt x="9753" y="14096"/>
                </a:lnTo>
                <a:lnTo>
                  <a:pt x="9753" y="90385"/>
                </a:lnTo>
                <a:lnTo>
                  <a:pt x="11849" y="92836"/>
                </a:lnTo>
                <a:lnTo>
                  <a:pt x="14998" y="94843"/>
                </a:lnTo>
                <a:lnTo>
                  <a:pt x="19240" y="96392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13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22" y="92290"/>
                </a:lnTo>
                <a:lnTo>
                  <a:pt x="22034" y="88747"/>
                </a:lnTo>
                <a:lnTo>
                  <a:pt x="19240" y="96392"/>
                </a:lnTo>
                <a:lnTo>
                  <a:pt x="23456" y="97929"/>
                </a:lnTo>
                <a:lnTo>
                  <a:pt x="27876" y="98704"/>
                </a:lnTo>
                <a:lnTo>
                  <a:pt x="32995" y="98701"/>
                </a:lnTo>
                <a:lnTo>
                  <a:pt x="45947" y="96104"/>
                </a:lnTo>
                <a:lnTo>
                  <a:pt x="56311" y="88671"/>
                </a:lnTo>
                <a:lnTo>
                  <a:pt x="63572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85"/>
                </a:lnTo>
                <a:lnTo>
                  <a:pt x="54178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91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47" y="43052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15" y="51511"/>
                </a:lnTo>
                <a:lnTo>
                  <a:pt x="52527" y="58191"/>
                </a:lnTo>
                <a:lnTo>
                  <a:pt x="52527" y="75653"/>
                </a:lnTo>
                <a:lnTo>
                  <a:pt x="51003" y="82600"/>
                </a:lnTo>
                <a:lnTo>
                  <a:pt x="47955" y="87210"/>
                </a:lnTo>
                <a:lnTo>
                  <a:pt x="44907" y="91820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5715979" y="3673111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5811979" y="3673111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75"/>
                </a:moveTo>
                <a:lnTo>
                  <a:pt x="12750" y="15316"/>
                </a:lnTo>
                <a:lnTo>
                  <a:pt x="15824" y="10909"/>
                </a:lnTo>
                <a:lnTo>
                  <a:pt x="18897" y="6489"/>
                </a:lnTo>
                <a:lnTo>
                  <a:pt x="23190" y="4292"/>
                </a:lnTo>
                <a:lnTo>
                  <a:pt x="31242" y="4292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20"/>
                </a:lnTo>
                <a:lnTo>
                  <a:pt x="39573" y="19164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491"/>
                </a:lnTo>
                <a:lnTo>
                  <a:pt x="51219" y="14998"/>
                </a:lnTo>
                <a:lnTo>
                  <a:pt x="51219" y="10807"/>
                </a:lnTo>
                <a:lnTo>
                  <a:pt x="49072" y="7264"/>
                </a:lnTo>
                <a:lnTo>
                  <a:pt x="44767" y="4368"/>
                </a:lnTo>
                <a:lnTo>
                  <a:pt x="40487" y="1447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3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09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0"/>
                </a:lnTo>
                <a:lnTo>
                  <a:pt x="55041" y="46443"/>
                </a:lnTo>
                <a:lnTo>
                  <a:pt x="52412" y="44856"/>
                </a:lnTo>
                <a:lnTo>
                  <a:pt x="49784" y="49047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53"/>
                </a:lnTo>
                <a:lnTo>
                  <a:pt x="24853" y="57353"/>
                </a:lnTo>
                <a:lnTo>
                  <a:pt x="19964" y="54889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7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5906883" y="3654247"/>
            <a:ext cx="107316" cy="62080"/>
          </a:xfrm>
          <a:custGeom>
            <a:avLst/>
            <a:gdLst/>
            <a:ahLst/>
            <a:cxnLst/>
            <a:rect l="l" t="t" r="r" b="b"/>
            <a:pathLst>
              <a:path w="68414" h="96799">
                <a:moveTo>
                  <a:pt x="41529" y="34264"/>
                </a:moveTo>
                <a:lnTo>
                  <a:pt x="44196" y="36055"/>
                </a:lnTo>
                <a:lnTo>
                  <a:pt x="43129" y="39154"/>
                </a:lnTo>
                <a:lnTo>
                  <a:pt x="39890" y="42011"/>
                </a:lnTo>
                <a:lnTo>
                  <a:pt x="22034" y="58051"/>
                </a:lnTo>
                <a:lnTo>
                  <a:pt x="22034" y="0"/>
                </a:lnTo>
                <a:lnTo>
                  <a:pt x="10972" y="3213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696" y="10477"/>
                </a:lnTo>
                <a:lnTo>
                  <a:pt x="9753" y="13804"/>
                </a:lnTo>
                <a:lnTo>
                  <a:pt x="9753" y="85229"/>
                </a:lnTo>
                <a:lnTo>
                  <a:pt x="8991" y="88722"/>
                </a:lnTo>
                <a:lnTo>
                  <a:pt x="7467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788" y="96799"/>
                </a:lnTo>
                <a:lnTo>
                  <a:pt x="31788" y="94068"/>
                </a:lnTo>
                <a:lnTo>
                  <a:pt x="28321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29"/>
                </a:lnTo>
                <a:lnTo>
                  <a:pt x="22047" y="61594"/>
                </a:lnTo>
                <a:lnTo>
                  <a:pt x="42773" y="89496"/>
                </a:lnTo>
                <a:lnTo>
                  <a:pt x="43789" y="93256"/>
                </a:lnTo>
                <a:lnTo>
                  <a:pt x="41249" y="94208"/>
                </a:lnTo>
                <a:lnTo>
                  <a:pt x="38188" y="94068"/>
                </a:lnTo>
                <a:lnTo>
                  <a:pt x="38188" y="96799"/>
                </a:lnTo>
                <a:lnTo>
                  <a:pt x="68414" y="96799"/>
                </a:lnTo>
                <a:lnTo>
                  <a:pt x="68414" y="94068"/>
                </a:lnTo>
                <a:lnTo>
                  <a:pt x="64503" y="93751"/>
                </a:lnTo>
                <a:lnTo>
                  <a:pt x="61645" y="93065"/>
                </a:lnTo>
                <a:lnTo>
                  <a:pt x="59855" y="92024"/>
                </a:lnTo>
                <a:lnTo>
                  <a:pt x="55791" y="88607"/>
                </a:lnTo>
                <a:lnTo>
                  <a:pt x="53060" y="84924"/>
                </a:lnTo>
                <a:lnTo>
                  <a:pt x="31508" y="56146"/>
                </a:lnTo>
                <a:lnTo>
                  <a:pt x="47472" y="41960"/>
                </a:lnTo>
                <a:lnTo>
                  <a:pt x="50838" y="38950"/>
                </a:lnTo>
                <a:lnTo>
                  <a:pt x="53606" y="36995"/>
                </a:lnTo>
                <a:lnTo>
                  <a:pt x="57975" y="35166"/>
                </a:lnTo>
                <a:lnTo>
                  <a:pt x="61455" y="34493"/>
                </a:lnTo>
                <a:lnTo>
                  <a:pt x="66230" y="34048"/>
                </a:lnTo>
                <a:lnTo>
                  <a:pt x="66230" y="31318"/>
                </a:lnTo>
                <a:lnTo>
                  <a:pt x="37299" y="31318"/>
                </a:lnTo>
                <a:lnTo>
                  <a:pt x="37299" y="34048"/>
                </a:lnTo>
                <a:lnTo>
                  <a:pt x="41529" y="342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6077337" y="3654247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13"/>
                </a:moveTo>
                <a:lnTo>
                  <a:pt x="0" y="6413"/>
                </a:lnTo>
                <a:lnTo>
                  <a:pt x="0" y="9143"/>
                </a:lnTo>
                <a:lnTo>
                  <a:pt x="3771" y="8724"/>
                </a:lnTo>
                <a:lnTo>
                  <a:pt x="6349" y="9143"/>
                </a:lnTo>
                <a:lnTo>
                  <a:pt x="7708" y="10363"/>
                </a:lnTo>
                <a:lnTo>
                  <a:pt x="9753" y="14096"/>
                </a:lnTo>
                <a:lnTo>
                  <a:pt x="9753" y="90385"/>
                </a:lnTo>
                <a:lnTo>
                  <a:pt x="11849" y="92836"/>
                </a:lnTo>
                <a:lnTo>
                  <a:pt x="14998" y="94843"/>
                </a:lnTo>
                <a:lnTo>
                  <a:pt x="19240" y="96392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13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22" y="92290"/>
                </a:lnTo>
                <a:lnTo>
                  <a:pt x="22034" y="88747"/>
                </a:lnTo>
                <a:lnTo>
                  <a:pt x="19240" y="96392"/>
                </a:lnTo>
                <a:lnTo>
                  <a:pt x="23456" y="97929"/>
                </a:lnTo>
                <a:lnTo>
                  <a:pt x="27876" y="98704"/>
                </a:lnTo>
                <a:lnTo>
                  <a:pt x="32995" y="98701"/>
                </a:lnTo>
                <a:lnTo>
                  <a:pt x="45947" y="96104"/>
                </a:lnTo>
                <a:lnTo>
                  <a:pt x="56311" y="88671"/>
                </a:lnTo>
                <a:lnTo>
                  <a:pt x="63572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85"/>
                </a:lnTo>
                <a:lnTo>
                  <a:pt x="54178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91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47" y="43052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15" y="51511"/>
                </a:lnTo>
                <a:lnTo>
                  <a:pt x="52527" y="58191"/>
                </a:lnTo>
                <a:lnTo>
                  <a:pt x="52527" y="75653"/>
                </a:lnTo>
                <a:lnTo>
                  <a:pt x="51003" y="82600"/>
                </a:lnTo>
                <a:lnTo>
                  <a:pt x="47955" y="87210"/>
                </a:lnTo>
                <a:lnTo>
                  <a:pt x="44907" y="91820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6187977" y="3674333"/>
            <a:ext cx="102177" cy="61461"/>
          </a:xfrm>
          <a:custGeom>
            <a:avLst/>
            <a:gdLst/>
            <a:ahLst/>
            <a:cxnLst/>
            <a:rect l="l" t="t" r="r" b="b"/>
            <a:pathLst>
              <a:path w="65138" h="95834">
                <a:moveTo>
                  <a:pt x="2679" y="2946"/>
                </a:moveTo>
                <a:lnTo>
                  <a:pt x="5740" y="4635"/>
                </a:lnTo>
                <a:lnTo>
                  <a:pt x="8254" y="8089"/>
                </a:lnTo>
                <a:lnTo>
                  <a:pt x="9893" y="11861"/>
                </a:lnTo>
                <a:lnTo>
                  <a:pt x="32067" y="63957"/>
                </a:lnTo>
                <a:lnTo>
                  <a:pt x="31826" y="64223"/>
                </a:lnTo>
                <a:lnTo>
                  <a:pt x="27597" y="74396"/>
                </a:lnTo>
                <a:lnTo>
                  <a:pt x="26288" y="77444"/>
                </a:lnTo>
                <a:lnTo>
                  <a:pt x="23685" y="81089"/>
                </a:lnTo>
                <a:lnTo>
                  <a:pt x="21018" y="83197"/>
                </a:lnTo>
                <a:lnTo>
                  <a:pt x="17640" y="83197"/>
                </a:lnTo>
                <a:lnTo>
                  <a:pt x="14198" y="81978"/>
                </a:lnTo>
                <a:lnTo>
                  <a:pt x="10731" y="80746"/>
                </a:lnTo>
                <a:lnTo>
                  <a:pt x="6730" y="80746"/>
                </a:lnTo>
                <a:lnTo>
                  <a:pt x="2628" y="83692"/>
                </a:lnTo>
                <a:lnTo>
                  <a:pt x="2031" y="87020"/>
                </a:lnTo>
                <a:lnTo>
                  <a:pt x="2031" y="89611"/>
                </a:lnTo>
                <a:lnTo>
                  <a:pt x="4952" y="93370"/>
                </a:lnTo>
                <a:lnTo>
                  <a:pt x="9423" y="95834"/>
                </a:lnTo>
                <a:lnTo>
                  <a:pt x="17195" y="95834"/>
                </a:lnTo>
                <a:lnTo>
                  <a:pt x="21437" y="93662"/>
                </a:lnTo>
                <a:lnTo>
                  <a:pt x="25184" y="89319"/>
                </a:lnTo>
                <a:lnTo>
                  <a:pt x="28943" y="84962"/>
                </a:lnTo>
                <a:lnTo>
                  <a:pt x="32816" y="77673"/>
                </a:lnTo>
                <a:lnTo>
                  <a:pt x="36842" y="67424"/>
                </a:lnTo>
                <a:lnTo>
                  <a:pt x="56273" y="14109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10"/>
                </a:lnTo>
                <a:lnTo>
                  <a:pt x="52209" y="9245"/>
                </a:lnTo>
                <a:lnTo>
                  <a:pt x="50888" y="12750"/>
                </a:lnTo>
                <a:lnTo>
                  <a:pt x="37782" y="48285"/>
                </a:lnTo>
                <a:lnTo>
                  <a:pt x="22415" y="11861"/>
                </a:lnTo>
                <a:lnTo>
                  <a:pt x="21094" y="8762"/>
                </a:lnTo>
                <a:lnTo>
                  <a:pt x="21907" y="5181"/>
                </a:lnTo>
                <a:lnTo>
                  <a:pt x="25260" y="2997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6365777" y="3654247"/>
            <a:ext cx="49882" cy="62080"/>
          </a:xfrm>
          <a:custGeom>
            <a:avLst/>
            <a:gdLst/>
            <a:ahLst/>
            <a:cxnLst/>
            <a:rect l="l" t="t" r="r" b="b"/>
            <a:pathLst>
              <a:path w="31800" h="96799">
                <a:moveTo>
                  <a:pt x="31800" y="96799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047" y="0"/>
                </a:lnTo>
                <a:lnTo>
                  <a:pt x="10998" y="3213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800" y="967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6428491" y="3653375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40"/>
                </a:lnTo>
                <a:lnTo>
                  <a:pt x="28346" y="95440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87"/>
                </a:lnTo>
                <a:lnTo>
                  <a:pt x="7823" y="41605"/>
                </a:lnTo>
                <a:lnTo>
                  <a:pt x="9766" y="45123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40"/>
                </a:lnTo>
                <a:lnTo>
                  <a:pt x="0" y="95440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54"/>
                </a:lnTo>
                <a:lnTo>
                  <a:pt x="14541" y="15278"/>
                </a:lnTo>
                <a:lnTo>
                  <a:pt x="18491" y="14554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49"/>
                </a:lnTo>
                <a:lnTo>
                  <a:pt x="14541" y="0"/>
                </a:lnTo>
                <a:lnTo>
                  <a:pt x="10591" y="749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6488636" y="3654166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18"/>
                </a:lnTo>
                <a:lnTo>
                  <a:pt x="13487" y="13881"/>
                </a:lnTo>
                <a:lnTo>
                  <a:pt x="11328" y="21551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47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04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37"/>
                </a:lnTo>
                <a:lnTo>
                  <a:pt x="25412" y="6857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21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64"/>
                </a:lnTo>
                <a:lnTo>
                  <a:pt x="50825" y="6095"/>
                </a:lnTo>
                <a:lnTo>
                  <a:pt x="49491" y="3936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6556906" y="3663833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03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6622367" y="3653375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40"/>
                </a:lnTo>
                <a:lnTo>
                  <a:pt x="28346" y="95440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87"/>
                </a:lnTo>
                <a:lnTo>
                  <a:pt x="7823" y="41605"/>
                </a:lnTo>
                <a:lnTo>
                  <a:pt x="9766" y="45123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40"/>
                </a:lnTo>
                <a:lnTo>
                  <a:pt x="0" y="95440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54"/>
                </a:lnTo>
                <a:lnTo>
                  <a:pt x="14541" y="15278"/>
                </a:lnTo>
                <a:lnTo>
                  <a:pt x="18491" y="14554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49"/>
                </a:lnTo>
                <a:lnTo>
                  <a:pt x="14541" y="0"/>
                </a:lnTo>
                <a:lnTo>
                  <a:pt x="10591" y="749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6679087" y="3673053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1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6789513" y="3673103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6" y="82219"/>
                </a:lnTo>
                <a:lnTo>
                  <a:pt x="8928" y="70840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1"/>
                </a:lnTo>
                <a:lnTo>
                  <a:pt x="0" y="82816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211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6"/>
                </a:lnTo>
                <a:lnTo>
                  <a:pt x="13373" y="66776"/>
                </a:lnTo>
                <a:lnTo>
                  <a:pt x="8928" y="70840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2" y="67944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6" y="69507"/>
                </a:lnTo>
                <a:lnTo>
                  <a:pt x="47447" y="69748"/>
                </a:lnTo>
                <a:lnTo>
                  <a:pt x="51955" y="70230"/>
                </a:lnTo>
                <a:lnTo>
                  <a:pt x="55918" y="71729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32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48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81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0"/>
                </a:lnTo>
                <a:lnTo>
                  <a:pt x="18440" y="49593"/>
                </a:lnTo>
                <a:lnTo>
                  <a:pt x="20739" y="46367"/>
                </a:lnTo>
                <a:lnTo>
                  <a:pt x="24663" y="45491"/>
                </a:lnTo>
                <a:lnTo>
                  <a:pt x="27228" y="45846"/>
                </a:lnTo>
                <a:lnTo>
                  <a:pt x="36969" y="45846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305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80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69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46"/>
                </a:lnTo>
                <a:lnTo>
                  <a:pt x="42697" y="43827"/>
                </a:lnTo>
                <a:lnTo>
                  <a:pt x="47142" y="39763"/>
                </a:lnTo>
                <a:lnTo>
                  <a:pt x="51600" y="35725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59"/>
                </a:lnTo>
                <a:lnTo>
                  <a:pt x="61823" y="10159"/>
                </a:lnTo>
                <a:lnTo>
                  <a:pt x="61823" y="4571"/>
                </a:lnTo>
                <a:lnTo>
                  <a:pt x="49466" y="4571"/>
                </a:lnTo>
                <a:lnTo>
                  <a:pt x="46367" y="4102"/>
                </a:lnTo>
                <a:lnTo>
                  <a:pt x="43268" y="2870"/>
                </a:lnTo>
                <a:lnTo>
                  <a:pt x="39751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6959325" y="3654247"/>
            <a:ext cx="108074" cy="62080"/>
          </a:xfrm>
          <a:custGeom>
            <a:avLst/>
            <a:gdLst/>
            <a:ahLst/>
            <a:cxnLst/>
            <a:rect l="l" t="t" r="r" b="b"/>
            <a:pathLst>
              <a:path w="68897" h="96799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89"/>
                </a:lnTo>
                <a:lnTo>
                  <a:pt x="46875" y="85229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99"/>
                </a:lnTo>
                <a:lnTo>
                  <a:pt x="68897" y="96799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29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91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13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788" y="96799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7072559" y="367311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7170553" y="3673111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7265456" y="3654247"/>
            <a:ext cx="102835" cy="63310"/>
          </a:xfrm>
          <a:custGeom>
            <a:avLst/>
            <a:gdLst/>
            <a:ahLst/>
            <a:cxnLst/>
            <a:rect l="l" t="t" r="r" b="b"/>
            <a:pathLst>
              <a:path w="65557" h="98717">
                <a:moveTo>
                  <a:pt x="65557" y="91897"/>
                </a:moveTo>
                <a:lnTo>
                  <a:pt x="65557" y="89166"/>
                </a:lnTo>
                <a:lnTo>
                  <a:pt x="61658" y="89801"/>
                </a:lnTo>
                <a:lnTo>
                  <a:pt x="59055" y="89547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15"/>
                </a:lnTo>
                <a:lnTo>
                  <a:pt x="40106" y="9372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13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23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14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73"/>
                </a:lnTo>
                <a:lnTo>
                  <a:pt x="26289" y="89573"/>
                </a:lnTo>
                <a:lnTo>
                  <a:pt x="21793" y="86995"/>
                </a:lnTo>
                <a:lnTo>
                  <a:pt x="18288" y="81838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13"/>
                </a:lnTo>
                <a:lnTo>
                  <a:pt x="14617" y="32956"/>
                </a:lnTo>
                <a:lnTo>
                  <a:pt x="8775" y="40055"/>
                </a:lnTo>
                <a:lnTo>
                  <a:pt x="1966" y="52402"/>
                </a:lnTo>
                <a:lnTo>
                  <a:pt x="0" y="65430"/>
                </a:lnTo>
                <a:lnTo>
                  <a:pt x="0" y="75196"/>
                </a:lnTo>
                <a:lnTo>
                  <a:pt x="2413" y="83197"/>
                </a:lnTo>
                <a:lnTo>
                  <a:pt x="7213" y="89395"/>
                </a:lnTo>
                <a:lnTo>
                  <a:pt x="12001" y="95618"/>
                </a:lnTo>
                <a:lnTo>
                  <a:pt x="18161" y="98717"/>
                </a:lnTo>
                <a:lnTo>
                  <a:pt x="32740" y="98666"/>
                </a:lnTo>
                <a:lnTo>
                  <a:pt x="38709" y="96012"/>
                </a:lnTo>
                <a:lnTo>
                  <a:pt x="43535" y="90728"/>
                </a:lnTo>
                <a:lnTo>
                  <a:pt x="43535" y="98717"/>
                </a:lnTo>
                <a:lnTo>
                  <a:pt x="54571" y="95300"/>
                </a:lnTo>
                <a:lnTo>
                  <a:pt x="65557" y="91897"/>
                </a:lnTo>
                <a:close/>
              </a:path>
              <a:path w="65557" h="98717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13"/>
                </a:lnTo>
                <a:lnTo>
                  <a:pt x="21577" y="29413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7434948" y="3654247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13"/>
                </a:moveTo>
                <a:lnTo>
                  <a:pt x="0" y="6413"/>
                </a:lnTo>
                <a:lnTo>
                  <a:pt x="0" y="9143"/>
                </a:lnTo>
                <a:lnTo>
                  <a:pt x="3771" y="8724"/>
                </a:lnTo>
                <a:lnTo>
                  <a:pt x="6349" y="9143"/>
                </a:lnTo>
                <a:lnTo>
                  <a:pt x="7708" y="10363"/>
                </a:lnTo>
                <a:lnTo>
                  <a:pt x="9753" y="14096"/>
                </a:lnTo>
                <a:lnTo>
                  <a:pt x="9753" y="90385"/>
                </a:lnTo>
                <a:lnTo>
                  <a:pt x="11849" y="92836"/>
                </a:lnTo>
                <a:lnTo>
                  <a:pt x="14998" y="94843"/>
                </a:lnTo>
                <a:lnTo>
                  <a:pt x="19240" y="96392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13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22" y="92290"/>
                </a:lnTo>
                <a:lnTo>
                  <a:pt x="22034" y="88747"/>
                </a:lnTo>
                <a:lnTo>
                  <a:pt x="19240" y="96392"/>
                </a:lnTo>
                <a:lnTo>
                  <a:pt x="23456" y="97929"/>
                </a:lnTo>
                <a:lnTo>
                  <a:pt x="27876" y="98704"/>
                </a:lnTo>
                <a:lnTo>
                  <a:pt x="32995" y="98701"/>
                </a:lnTo>
                <a:lnTo>
                  <a:pt x="45947" y="96104"/>
                </a:lnTo>
                <a:lnTo>
                  <a:pt x="56311" y="88671"/>
                </a:lnTo>
                <a:lnTo>
                  <a:pt x="63572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85"/>
                </a:lnTo>
                <a:lnTo>
                  <a:pt x="54178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91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47" y="43052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15" y="51511"/>
                </a:lnTo>
                <a:lnTo>
                  <a:pt x="52527" y="58191"/>
                </a:lnTo>
                <a:lnTo>
                  <a:pt x="52527" y="75653"/>
                </a:lnTo>
                <a:lnTo>
                  <a:pt x="51003" y="82600"/>
                </a:lnTo>
                <a:lnTo>
                  <a:pt x="47955" y="87210"/>
                </a:lnTo>
                <a:lnTo>
                  <a:pt x="44907" y="91820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7550398" y="3673111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7644864" y="3673053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1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7754451" y="3654247"/>
            <a:ext cx="102835" cy="63310"/>
          </a:xfrm>
          <a:custGeom>
            <a:avLst/>
            <a:gdLst/>
            <a:ahLst/>
            <a:cxnLst/>
            <a:rect l="l" t="t" r="r" b="b"/>
            <a:pathLst>
              <a:path w="65557" h="98717">
                <a:moveTo>
                  <a:pt x="65557" y="91897"/>
                </a:moveTo>
                <a:lnTo>
                  <a:pt x="65557" y="89166"/>
                </a:lnTo>
                <a:lnTo>
                  <a:pt x="61658" y="89801"/>
                </a:lnTo>
                <a:lnTo>
                  <a:pt x="59055" y="89547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15"/>
                </a:lnTo>
                <a:lnTo>
                  <a:pt x="40106" y="9372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13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23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14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73"/>
                </a:lnTo>
                <a:lnTo>
                  <a:pt x="26289" y="89573"/>
                </a:lnTo>
                <a:lnTo>
                  <a:pt x="21793" y="86995"/>
                </a:lnTo>
                <a:lnTo>
                  <a:pt x="18288" y="81838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13"/>
                </a:lnTo>
                <a:lnTo>
                  <a:pt x="14617" y="32956"/>
                </a:lnTo>
                <a:lnTo>
                  <a:pt x="8775" y="40055"/>
                </a:lnTo>
                <a:lnTo>
                  <a:pt x="1966" y="52402"/>
                </a:lnTo>
                <a:lnTo>
                  <a:pt x="0" y="65430"/>
                </a:lnTo>
                <a:lnTo>
                  <a:pt x="0" y="75196"/>
                </a:lnTo>
                <a:lnTo>
                  <a:pt x="2413" y="83197"/>
                </a:lnTo>
                <a:lnTo>
                  <a:pt x="7213" y="89395"/>
                </a:lnTo>
                <a:lnTo>
                  <a:pt x="12001" y="95618"/>
                </a:lnTo>
                <a:lnTo>
                  <a:pt x="18161" y="98717"/>
                </a:lnTo>
                <a:lnTo>
                  <a:pt x="32740" y="98666"/>
                </a:lnTo>
                <a:lnTo>
                  <a:pt x="38709" y="96012"/>
                </a:lnTo>
                <a:lnTo>
                  <a:pt x="43535" y="90728"/>
                </a:lnTo>
                <a:lnTo>
                  <a:pt x="43535" y="98717"/>
                </a:lnTo>
                <a:lnTo>
                  <a:pt x="54571" y="95300"/>
                </a:lnTo>
                <a:lnTo>
                  <a:pt x="65557" y="91897"/>
                </a:lnTo>
                <a:close/>
              </a:path>
              <a:path w="65557" h="98717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13"/>
                </a:lnTo>
                <a:lnTo>
                  <a:pt x="21577" y="29413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7929840" y="3673111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8038197" y="3673053"/>
            <a:ext cx="73191" cy="43274"/>
          </a:xfrm>
          <a:custGeom>
            <a:avLst/>
            <a:gdLst/>
            <a:ahLst/>
            <a:cxnLst/>
            <a:rect l="l" t="t" r="r" b="b"/>
            <a:pathLst>
              <a:path w="46659" h="67475">
                <a:moveTo>
                  <a:pt x="29578" y="64744"/>
                </a:moveTo>
                <a:lnTo>
                  <a:pt x="26593" y="63957"/>
                </a:lnTo>
                <a:lnTo>
                  <a:pt x="22948" y="60769"/>
                </a:lnTo>
                <a:lnTo>
                  <a:pt x="22047" y="58153"/>
                </a:lnTo>
                <a:lnTo>
                  <a:pt x="22047" y="20065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58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6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3718" y="67475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8183764" y="367311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8281758" y="3673111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8377521" y="3673053"/>
            <a:ext cx="73191" cy="43274"/>
          </a:xfrm>
          <a:custGeom>
            <a:avLst/>
            <a:gdLst/>
            <a:ahLst/>
            <a:cxnLst/>
            <a:rect l="l" t="t" r="r" b="b"/>
            <a:pathLst>
              <a:path w="46659" h="67475">
                <a:moveTo>
                  <a:pt x="29578" y="64744"/>
                </a:moveTo>
                <a:lnTo>
                  <a:pt x="26593" y="63957"/>
                </a:lnTo>
                <a:lnTo>
                  <a:pt x="22948" y="60769"/>
                </a:lnTo>
                <a:lnTo>
                  <a:pt x="22047" y="58153"/>
                </a:lnTo>
                <a:lnTo>
                  <a:pt x="22047" y="20065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58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6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3718" y="67475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8517268" y="3673053"/>
            <a:ext cx="102814" cy="62740"/>
          </a:xfrm>
          <a:custGeom>
            <a:avLst/>
            <a:gdLst/>
            <a:ahLst/>
            <a:cxnLst/>
            <a:rect l="l" t="t" r="r" b="b"/>
            <a:pathLst>
              <a:path w="65544" h="97828">
                <a:moveTo>
                  <a:pt x="33693" y="95097"/>
                </a:moveTo>
                <a:lnTo>
                  <a:pt x="28651" y="94780"/>
                </a:lnTo>
                <a:lnTo>
                  <a:pt x="25438" y="93954"/>
                </a:lnTo>
                <a:lnTo>
                  <a:pt x="22707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33"/>
                </a:lnTo>
                <a:lnTo>
                  <a:pt x="25374" y="13373"/>
                </a:lnTo>
                <a:lnTo>
                  <a:pt x="28371" y="10604"/>
                </a:lnTo>
                <a:lnTo>
                  <a:pt x="32080" y="9220"/>
                </a:lnTo>
                <a:lnTo>
                  <a:pt x="41224" y="9220"/>
                </a:lnTo>
                <a:lnTo>
                  <a:pt x="45085" y="11811"/>
                </a:lnTo>
                <a:lnTo>
                  <a:pt x="48056" y="16992"/>
                </a:lnTo>
                <a:lnTo>
                  <a:pt x="51041" y="22186"/>
                </a:lnTo>
                <a:lnTo>
                  <a:pt x="52527" y="28867"/>
                </a:lnTo>
                <a:lnTo>
                  <a:pt x="52527" y="45377"/>
                </a:lnTo>
                <a:lnTo>
                  <a:pt x="50965" y="52082"/>
                </a:lnTo>
                <a:lnTo>
                  <a:pt x="47853" y="57162"/>
                </a:lnTo>
                <a:lnTo>
                  <a:pt x="44729" y="62268"/>
                </a:lnTo>
                <a:lnTo>
                  <a:pt x="40601" y="64808"/>
                </a:lnTo>
                <a:lnTo>
                  <a:pt x="29921" y="64719"/>
                </a:lnTo>
                <a:lnTo>
                  <a:pt x="30429" y="69380"/>
                </a:lnTo>
                <a:lnTo>
                  <a:pt x="44196" y="69380"/>
                </a:lnTo>
                <a:lnTo>
                  <a:pt x="51460" y="65836"/>
                </a:lnTo>
                <a:lnTo>
                  <a:pt x="57086" y="58737"/>
                </a:lnTo>
                <a:lnTo>
                  <a:pt x="58888" y="56258"/>
                </a:lnTo>
                <a:lnTo>
                  <a:pt x="63880" y="45019"/>
                </a:lnTo>
                <a:lnTo>
                  <a:pt x="65544" y="31381"/>
                </a:lnTo>
                <a:lnTo>
                  <a:pt x="65544" y="22212"/>
                </a:lnTo>
                <a:lnTo>
                  <a:pt x="63284" y="14693"/>
                </a:lnTo>
                <a:lnTo>
                  <a:pt x="58762" y="8851"/>
                </a:lnTo>
                <a:lnTo>
                  <a:pt x="54241" y="2997"/>
                </a:lnTo>
                <a:lnTo>
                  <a:pt x="48437" y="76"/>
                </a:lnTo>
                <a:lnTo>
                  <a:pt x="34188" y="76"/>
                </a:lnTo>
                <a:lnTo>
                  <a:pt x="27851" y="3352"/>
                </a:lnTo>
                <a:lnTo>
                  <a:pt x="22313" y="9906"/>
                </a:lnTo>
                <a:lnTo>
                  <a:pt x="22034" y="10172"/>
                </a:lnTo>
                <a:lnTo>
                  <a:pt x="22034" y="0"/>
                </a:lnTo>
                <a:lnTo>
                  <a:pt x="10972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4"/>
                </a:lnTo>
                <a:lnTo>
                  <a:pt x="6515" y="9550"/>
                </a:lnTo>
                <a:lnTo>
                  <a:pt x="9105" y="12014"/>
                </a:lnTo>
                <a:lnTo>
                  <a:pt x="9766" y="14706"/>
                </a:lnTo>
                <a:lnTo>
                  <a:pt x="9766" y="88379"/>
                </a:lnTo>
                <a:lnTo>
                  <a:pt x="9194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44" h="97828">
                <a:moveTo>
                  <a:pt x="25984" y="67513"/>
                </a:moveTo>
                <a:lnTo>
                  <a:pt x="30429" y="69380"/>
                </a:lnTo>
                <a:lnTo>
                  <a:pt x="29921" y="64719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92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8634624" y="3653375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40"/>
                </a:lnTo>
                <a:lnTo>
                  <a:pt x="28346" y="95440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87"/>
                </a:lnTo>
                <a:lnTo>
                  <a:pt x="7823" y="41605"/>
                </a:lnTo>
                <a:lnTo>
                  <a:pt x="9766" y="45123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40"/>
                </a:lnTo>
                <a:lnTo>
                  <a:pt x="0" y="95440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54"/>
                </a:lnTo>
                <a:lnTo>
                  <a:pt x="14541" y="15278"/>
                </a:lnTo>
                <a:lnTo>
                  <a:pt x="18491" y="14554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49"/>
                </a:lnTo>
                <a:lnTo>
                  <a:pt x="14541" y="0"/>
                </a:lnTo>
                <a:lnTo>
                  <a:pt x="10591" y="749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8692760" y="367311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8789798" y="3673111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75"/>
                </a:moveTo>
                <a:lnTo>
                  <a:pt x="12750" y="15316"/>
                </a:lnTo>
                <a:lnTo>
                  <a:pt x="15824" y="10909"/>
                </a:lnTo>
                <a:lnTo>
                  <a:pt x="18897" y="6489"/>
                </a:lnTo>
                <a:lnTo>
                  <a:pt x="23190" y="4292"/>
                </a:lnTo>
                <a:lnTo>
                  <a:pt x="31242" y="4292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20"/>
                </a:lnTo>
                <a:lnTo>
                  <a:pt x="39573" y="19164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491"/>
                </a:lnTo>
                <a:lnTo>
                  <a:pt x="51219" y="14998"/>
                </a:lnTo>
                <a:lnTo>
                  <a:pt x="51219" y="10807"/>
                </a:lnTo>
                <a:lnTo>
                  <a:pt x="49072" y="7264"/>
                </a:lnTo>
                <a:lnTo>
                  <a:pt x="44767" y="4368"/>
                </a:lnTo>
                <a:lnTo>
                  <a:pt x="40487" y="1447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3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09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0"/>
                </a:lnTo>
                <a:lnTo>
                  <a:pt x="55041" y="46443"/>
                </a:lnTo>
                <a:lnTo>
                  <a:pt x="52412" y="44856"/>
                </a:lnTo>
                <a:lnTo>
                  <a:pt x="49784" y="49047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53"/>
                </a:lnTo>
                <a:lnTo>
                  <a:pt x="24853" y="57353"/>
                </a:lnTo>
                <a:lnTo>
                  <a:pt x="19964" y="54889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7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8886636" y="3673111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8989273" y="3673077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9086628" y="3707319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090"/>
                </a:lnTo>
                <a:lnTo>
                  <a:pt x="3873" y="15176"/>
                </a:lnTo>
                <a:lnTo>
                  <a:pt x="7975" y="15963"/>
                </a:lnTo>
                <a:lnTo>
                  <a:pt x="12090" y="15176"/>
                </a:lnTo>
                <a:lnTo>
                  <a:pt x="15189" y="12090"/>
                </a:lnTo>
                <a:lnTo>
                  <a:pt x="15963" y="7975"/>
                </a:lnTo>
                <a:lnTo>
                  <a:pt x="15189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1634528" y="3775589"/>
            <a:ext cx="79167" cy="32376"/>
          </a:xfrm>
          <a:custGeom>
            <a:avLst/>
            <a:gdLst/>
            <a:ahLst/>
            <a:cxnLst/>
            <a:rect l="l" t="t" r="r" b="b"/>
            <a:pathLst>
              <a:path w="50469" h="50482">
                <a:moveTo>
                  <a:pt x="25234" y="0"/>
                </a:moveTo>
                <a:lnTo>
                  <a:pt x="18186" y="0"/>
                </a:lnTo>
                <a:lnTo>
                  <a:pt x="12217" y="2438"/>
                </a:lnTo>
                <a:lnTo>
                  <a:pt x="7327" y="7327"/>
                </a:lnTo>
                <a:lnTo>
                  <a:pt x="2438" y="12217"/>
                </a:lnTo>
                <a:lnTo>
                  <a:pt x="0" y="18186"/>
                </a:lnTo>
                <a:lnTo>
                  <a:pt x="0" y="32283"/>
                </a:lnTo>
                <a:lnTo>
                  <a:pt x="2438" y="38252"/>
                </a:lnTo>
                <a:lnTo>
                  <a:pt x="7327" y="43129"/>
                </a:lnTo>
                <a:lnTo>
                  <a:pt x="12217" y="48031"/>
                </a:lnTo>
                <a:lnTo>
                  <a:pt x="18186" y="50482"/>
                </a:lnTo>
                <a:lnTo>
                  <a:pt x="32283" y="50482"/>
                </a:lnTo>
                <a:lnTo>
                  <a:pt x="38252" y="48031"/>
                </a:lnTo>
                <a:lnTo>
                  <a:pt x="43141" y="43129"/>
                </a:lnTo>
                <a:lnTo>
                  <a:pt x="48031" y="38252"/>
                </a:lnTo>
                <a:lnTo>
                  <a:pt x="50469" y="32283"/>
                </a:lnTo>
                <a:lnTo>
                  <a:pt x="50469" y="18186"/>
                </a:lnTo>
                <a:lnTo>
                  <a:pt x="48031" y="12217"/>
                </a:lnTo>
                <a:lnTo>
                  <a:pt x="43141" y="7327"/>
                </a:lnTo>
                <a:lnTo>
                  <a:pt x="38252" y="2438"/>
                </a:lnTo>
                <a:lnTo>
                  <a:pt x="32283" y="0"/>
                </a:lnTo>
                <a:lnTo>
                  <a:pt x="2523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1981359" y="3762990"/>
            <a:ext cx="62355" cy="60850"/>
          </a:xfrm>
          <a:custGeom>
            <a:avLst/>
            <a:gdLst/>
            <a:ahLst/>
            <a:cxnLst/>
            <a:rect l="l" t="t" r="r" b="b"/>
            <a:pathLst>
              <a:path w="39750" h="94881">
                <a:moveTo>
                  <a:pt x="39750" y="94881"/>
                </a:moveTo>
                <a:lnTo>
                  <a:pt x="39750" y="91465"/>
                </a:lnTo>
                <a:lnTo>
                  <a:pt x="34353" y="91160"/>
                </a:lnTo>
                <a:lnTo>
                  <a:pt x="30911" y="89954"/>
                </a:lnTo>
                <a:lnTo>
                  <a:pt x="28016" y="85826"/>
                </a:lnTo>
                <a:lnTo>
                  <a:pt x="27279" y="81102"/>
                </a:lnTo>
                <a:lnTo>
                  <a:pt x="27279" y="13779"/>
                </a:lnTo>
                <a:lnTo>
                  <a:pt x="28016" y="9055"/>
                </a:lnTo>
                <a:lnTo>
                  <a:pt x="30911" y="4927"/>
                </a:lnTo>
                <a:lnTo>
                  <a:pt x="34353" y="3721"/>
                </a:lnTo>
                <a:lnTo>
                  <a:pt x="39750" y="3416"/>
                </a:lnTo>
                <a:lnTo>
                  <a:pt x="39750" y="0"/>
                </a:lnTo>
                <a:lnTo>
                  <a:pt x="0" y="0"/>
                </a:lnTo>
                <a:lnTo>
                  <a:pt x="0" y="3416"/>
                </a:lnTo>
                <a:lnTo>
                  <a:pt x="5397" y="3721"/>
                </a:lnTo>
                <a:lnTo>
                  <a:pt x="8839" y="4927"/>
                </a:lnTo>
                <a:lnTo>
                  <a:pt x="11747" y="9055"/>
                </a:lnTo>
                <a:lnTo>
                  <a:pt x="12471" y="13779"/>
                </a:lnTo>
                <a:lnTo>
                  <a:pt x="12471" y="81102"/>
                </a:lnTo>
                <a:lnTo>
                  <a:pt x="11747" y="85813"/>
                </a:lnTo>
                <a:lnTo>
                  <a:pt x="8839" y="89941"/>
                </a:lnTo>
                <a:lnTo>
                  <a:pt x="5397" y="91160"/>
                </a:lnTo>
                <a:lnTo>
                  <a:pt x="0" y="91465"/>
                </a:lnTo>
                <a:lnTo>
                  <a:pt x="0" y="94881"/>
                </a:lnTo>
                <a:lnTo>
                  <a:pt x="39750" y="948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2056147" y="3761678"/>
            <a:ext cx="79725" cy="62162"/>
          </a:xfrm>
          <a:custGeom>
            <a:avLst/>
            <a:gdLst/>
            <a:ahLst/>
            <a:cxnLst/>
            <a:rect l="l" t="t" r="r" b="b"/>
            <a:pathLst>
              <a:path w="50825" h="96926">
                <a:moveTo>
                  <a:pt x="35813" y="0"/>
                </a:moveTo>
                <a:lnTo>
                  <a:pt x="28117" y="0"/>
                </a:lnTo>
                <a:lnTo>
                  <a:pt x="22123" y="2768"/>
                </a:lnTo>
                <a:lnTo>
                  <a:pt x="17805" y="8318"/>
                </a:lnTo>
                <a:lnTo>
                  <a:pt x="13487" y="13868"/>
                </a:lnTo>
                <a:lnTo>
                  <a:pt x="11328" y="21551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33"/>
                </a:lnTo>
                <a:lnTo>
                  <a:pt x="11328" y="37033"/>
                </a:lnTo>
                <a:lnTo>
                  <a:pt x="11328" y="87147"/>
                </a:lnTo>
                <a:lnTo>
                  <a:pt x="10566" y="89928"/>
                </a:lnTo>
                <a:lnTo>
                  <a:pt x="9042" y="91643"/>
                </a:lnTo>
                <a:lnTo>
                  <a:pt x="5029" y="94195"/>
                </a:lnTo>
                <a:lnTo>
                  <a:pt x="1574" y="94195"/>
                </a:lnTo>
                <a:lnTo>
                  <a:pt x="1574" y="96926"/>
                </a:lnTo>
                <a:lnTo>
                  <a:pt x="35267" y="96926"/>
                </a:lnTo>
                <a:lnTo>
                  <a:pt x="35267" y="94195"/>
                </a:lnTo>
                <a:lnTo>
                  <a:pt x="31127" y="94195"/>
                </a:lnTo>
                <a:lnTo>
                  <a:pt x="28143" y="93395"/>
                </a:lnTo>
                <a:lnTo>
                  <a:pt x="24510" y="90208"/>
                </a:lnTo>
                <a:lnTo>
                  <a:pt x="23609" y="87604"/>
                </a:lnTo>
                <a:lnTo>
                  <a:pt x="23609" y="37033"/>
                </a:lnTo>
                <a:lnTo>
                  <a:pt x="40652" y="37033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37"/>
                </a:lnTo>
                <a:lnTo>
                  <a:pt x="25412" y="6845"/>
                </a:lnTo>
                <a:lnTo>
                  <a:pt x="28524" y="4013"/>
                </a:lnTo>
                <a:lnTo>
                  <a:pt x="31102" y="4013"/>
                </a:lnTo>
                <a:lnTo>
                  <a:pt x="33680" y="4521"/>
                </a:lnTo>
                <a:lnTo>
                  <a:pt x="36309" y="6527"/>
                </a:lnTo>
                <a:lnTo>
                  <a:pt x="38163" y="9334"/>
                </a:lnTo>
                <a:lnTo>
                  <a:pt x="41363" y="13233"/>
                </a:lnTo>
                <a:lnTo>
                  <a:pt x="43980" y="14795"/>
                </a:lnTo>
                <a:lnTo>
                  <a:pt x="46977" y="14795"/>
                </a:lnTo>
                <a:lnTo>
                  <a:pt x="50330" y="12242"/>
                </a:lnTo>
                <a:lnTo>
                  <a:pt x="50825" y="8864"/>
                </a:lnTo>
                <a:lnTo>
                  <a:pt x="50825" y="6083"/>
                </a:lnTo>
                <a:lnTo>
                  <a:pt x="49491" y="3924"/>
                </a:lnTo>
                <a:lnTo>
                  <a:pt x="46824" y="2349"/>
                </a:lnTo>
                <a:lnTo>
                  <a:pt x="44170" y="787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2189045" y="377133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16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35"/>
                </a:lnTo>
                <a:lnTo>
                  <a:pt x="36017" y="75704"/>
                </a:lnTo>
                <a:lnTo>
                  <a:pt x="37655" y="72389"/>
                </a:lnTo>
                <a:lnTo>
                  <a:pt x="35674" y="70484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2247993" y="3761768"/>
            <a:ext cx="108074" cy="62072"/>
          </a:xfrm>
          <a:custGeom>
            <a:avLst/>
            <a:gdLst/>
            <a:ahLst/>
            <a:cxnLst/>
            <a:rect l="l" t="t" r="r" b="b"/>
            <a:pathLst>
              <a:path w="68897" h="96786">
                <a:moveTo>
                  <a:pt x="28333" y="94056"/>
                </a:moveTo>
                <a:lnTo>
                  <a:pt x="25857" y="92989"/>
                </a:lnTo>
                <a:lnTo>
                  <a:pt x="22796" y="88709"/>
                </a:lnTo>
                <a:lnTo>
                  <a:pt x="22047" y="85216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73"/>
                </a:lnTo>
                <a:lnTo>
                  <a:pt x="46875" y="46177"/>
                </a:lnTo>
                <a:lnTo>
                  <a:pt x="46875" y="85216"/>
                </a:lnTo>
                <a:lnTo>
                  <a:pt x="46101" y="88709"/>
                </a:lnTo>
                <a:lnTo>
                  <a:pt x="44577" y="90855"/>
                </a:lnTo>
                <a:lnTo>
                  <a:pt x="40576" y="94056"/>
                </a:lnTo>
                <a:lnTo>
                  <a:pt x="37109" y="94056"/>
                </a:lnTo>
                <a:lnTo>
                  <a:pt x="37109" y="96786"/>
                </a:lnTo>
                <a:lnTo>
                  <a:pt x="68897" y="96786"/>
                </a:lnTo>
                <a:lnTo>
                  <a:pt x="68897" y="94056"/>
                </a:lnTo>
                <a:lnTo>
                  <a:pt x="65443" y="94056"/>
                </a:lnTo>
                <a:lnTo>
                  <a:pt x="62953" y="92989"/>
                </a:lnTo>
                <a:lnTo>
                  <a:pt x="59905" y="88709"/>
                </a:lnTo>
                <a:lnTo>
                  <a:pt x="59156" y="85216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47"/>
                </a:lnTo>
                <a:lnTo>
                  <a:pt x="52781" y="31178"/>
                </a:lnTo>
                <a:lnTo>
                  <a:pt x="48577" y="29387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36"/>
                </a:lnTo>
                <a:lnTo>
                  <a:pt x="22047" y="0"/>
                </a:lnTo>
                <a:lnTo>
                  <a:pt x="10985" y="3200"/>
                </a:lnTo>
                <a:lnTo>
                  <a:pt x="0" y="6413"/>
                </a:lnTo>
                <a:lnTo>
                  <a:pt x="0" y="9143"/>
                </a:lnTo>
                <a:lnTo>
                  <a:pt x="3771" y="8902"/>
                </a:lnTo>
                <a:lnTo>
                  <a:pt x="6337" y="9347"/>
                </a:lnTo>
                <a:lnTo>
                  <a:pt x="7708" y="10464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09"/>
                </a:lnTo>
                <a:lnTo>
                  <a:pt x="7505" y="90855"/>
                </a:lnTo>
                <a:lnTo>
                  <a:pt x="3467" y="94056"/>
                </a:lnTo>
                <a:lnTo>
                  <a:pt x="0" y="94056"/>
                </a:lnTo>
                <a:lnTo>
                  <a:pt x="0" y="96786"/>
                </a:lnTo>
                <a:lnTo>
                  <a:pt x="31788" y="96786"/>
                </a:lnTo>
                <a:lnTo>
                  <a:pt x="31788" y="94056"/>
                </a:lnTo>
                <a:lnTo>
                  <a:pt x="28333" y="940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2361228" y="378061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27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32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17"/>
                </a:lnTo>
                <a:lnTo>
                  <a:pt x="38481" y="12776"/>
                </a:lnTo>
                <a:lnTo>
                  <a:pt x="39585" y="16662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08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2525217" y="3760888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49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05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2580879" y="377133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16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35"/>
                </a:lnTo>
                <a:lnTo>
                  <a:pt x="36017" y="75704"/>
                </a:lnTo>
                <a:lnTo>
                  <a:pt x="37655" y="72389"/>
                </a:lnTo>
                <a:lnTo>
                  <a:pt x="35674" y="70484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2643915" y="378061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27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32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17"/>
                </a:lnTo>
                <a:lnTo>
                  <a:pt x="38480" y="12776"/>
                </a:lnTo>
                <a:lnTo>
                  <a:pt x="39585" y="16662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08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2738479" y="3780576"/>
            <a:ext cx="166723" cy="43265"/>
          </a:xfrm>
          <a:custGeom>
            <a:avLst/>
            <a:gdLst/>
            <a:ahLst/>
            <a:cxnLst/>
            <a:rect l="l" t="t" r="r" b="b"/>
            <a:pathLst>
              <a:path w="106286" h="67462">
                <a:moveTo>
                  <a:pt x="96532" y="13411"/>
                </a:moveTo>
                <a:lnTo>
                  <a:pt x="95186" y="8534"/>
                </a:lnTo>
                <a:lnTo>
                  <a:pt x="92506" y="5156"/>
                </a:lnTo>
                <a:lnTo>
                  <a:pt x="89827" y="1765"/>
                </a:lnTo>
                <a:lnTo>
                  <a:pt x="85953" y="63"/>
                </a:lnTo>
                <a:lnTo>
                  <a:pt x="80654" y="63"/>
                </a:lnTo>
                <a:lnTo>
                  <a:pt x="68817" y="3029"/>
                </a:lnTo>
                <a:lnTo>
                  <a:pt x="58127" y="11798"/>
                </a:lnTo>
                <a:lnTo>
                  <a:pt x="57492" y="9397"/>
                </a:lnTo>
                <a:lnTo>
                  <a:pt x="55333" y="5664"/>
                </a:lnTo>
                <a:lnTo>
                  <a:pt x="52641" y="1943"/>
                </a:lnTo>
                <a:lnTo>
                  <a:pt x="48818" y="63"/>
                </a:lnTo>
                <a:lnTo>
                  <a:pt x="35915" y="114"/>
                </a:lnTo>
                <a:lnTo>
                  <a:pt x="28625" y="3682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21"/>
                </a:lnTo>
                <a:lnTo>
                  <a:pt x="6515" y="9918"/>
                </a:lnTo>
                <a:lnTo>
                  <a:pt x="9105" y="12725"/>
                </a:lnTo>
                <a:lnTo>
                  <a:pt x="9766" y="15671"/>
                </a:lnTo>
                <a:lnTo>
                  <a:pt x="9766" y="55892"/>
                </a:lnTo>
                <a:lnTo>
                  <a:pt x="9004" y="59385"/>
                </a:lnTo>
                <a:lnTo>
                  <a:pt x="7505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1788" y="67462"/>
                </a:lnTo>
                <a:lnTo>
                  <a:pt x="31788" y="64731"/>
                </a:lnTo>
                <a:lnTo>
                  <a:pt x="28333" y="64731"/>
                </a:lnTo>
                <a:lnTo>
                  <a:pt x="25857" y="63665"/>
                </a:lnTo>
                <a:lnTo>
                  <a:pt x="22796" y="59385"/>
                </a:lnTo>
                <a:lnTo>
                  <a:pt x="22047" y="55892"/>
                </a:lnTo>
                <a:lnTo>
                  <a:pt x="22047" y="15620"/>
                </a:lnTo>
                <a:lnTo>
                  <a:pt x="25819" y="10566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3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892"/>
                </a:lnTo>
                <a:lnTo>
                  <a:pt x="46240" y="59385"/>
                </a:lnTo>
                <a:lnTo>
                  <a:pt x="44716" y="61531"/>
                </a:lnTo>
                <a:lnTo>
                  <a:pt x="40716" y="64731"/>
                </a:lnTo>
                <a:lnTo>
                  <a:pt x="37249" y="64731"/>
                </a:lnTo>
                <a:lnTo>
                  <a:pt x="37249" y="67462"/>
                </a:lnTo>
                <a:lnTo>
                  <a:pt x="69037" y="67462"/>
                </a:lnTo>
                <a:lnTo>
                  <a:pt x="69037" y="64731"/>
                </a:lnTo>
                <a:lnTo>
                  <a:pt x="65582" y="64731"/>
                </a:lnTo>
                <a:lnTo>
                  <a:pt x="63093" y="63665"/>
                </a:lnTo>
                <a:lnTo>
                  <a:pt x="60045" y="59385"/>
                </a:lnTo>
                <a:lnTo>
                  <a:pt x="59270" y="55892"/>
                </a:lnTo>
                <a:lnTo>
                  <a:pt x="59270" y="16243"/>
                </a:lnTo>
                <a:lnTo>
                  <a:pt x="63195" y="10731"/>
                </a:lnTo>
                <a:lnTo>
                  <a:pt x="68275" y="8000"/>
                </a:lnTo>
                <a:lnTo>
                  <a:pt x="77927" y="8051"/>
                </a:lnTo>
                <a:lnTo>
                  <a:pt x="80391" y="9143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892"/>
                </a:lnTo>
                <a:lnTo>
                  <a:pt x="83489" y="59385"/>
                </a:lnTo>
                <a:lnTo>
                  <a:pt x="81965" y="61531"/>
                </a:lnTo>
                <a:lnTo>
                  <a:pt x="77952" y="64731"/>
                </a:lnTo>
                <a:lnTo>
                  <a:pt x="74498" y="64731"/>
                </a:lnTo>
                <a:lnTo>
                  <a:pt x="74498" y="67462"/>
                </a:lnTo>
                <a:lnTo>
                  <a:pt x="106286" y="67462"/>
                </a:lnTo>
                <a:lnTo>
                  <a:pt x="106286" y="64731"/>
                </a:lnTo>
                <a:lnTo>
                  <a:pt x="102819" y="64731"/>
                </a:lnTo>
                <a:lnTo>
                  <a:pt x="100342" y="63665"/>
                </a:lnTo>
                <a:lnTo>
                  <a:pt x="97294" y="59385"/>
                </a:lnTo>
                <a:lnTo>
                  <a:pt x="96532" y="55892"/>
                </a:lnTo>
                <a:lnTo>
                  <a:pt x="96532" y="134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2977616" y="3760888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49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05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3041428" y="3780591"/>
            <a:ext cx="65780" cy="44471"/>
          </a:xfrm>
          <a:custGeom>
            <a:avLst/>
            <a:gdLst/>
            <a:ahLst/>
            <a:cxnLst/>
            <a:rect l="l" t="t" r="r" b="b"/>
            <a:pathLst>
              <a:path w="41935" h="69341">
                <a:moveTo>
                  <a:pt x="13182" y="38"/>
                </a:moveTo>
                <a:lnTo>
                  <a:pt x="8686" y="1765"/>
                </a:lnTo>
                <a:lnTo>
                  <a:pt x="5207" y="5257"/>
                </a:lnTo>
                <a:lnTo>
                  <a:pt x="1727" y="8724"/>
                </a:lnTo>
                <a:lnTo>
                  <a:pt x="0" y="13233"/>
                </a:lnTo>
                <a:lnTo>
                  <a:pt x="0" y="23088"/>
                </a:lnTo>
                <a:lnTo>
                  <a:pt x="1282" y="26796"/>
                </a:lnTo>
                <a:lnTo>
                  <a:pt x="3873" y="29844"/>
                </a:lnTo>
                <a:lnTo>
                  <a:pt x="6515" y="32943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494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21"/>
                </a:lnTo>
                <a:lnTo>
                  <a:pt x="31203" y="60299"/>
                </a:lnTo>
                <a:lnTo>
                  <a:pt x="27241" y="63982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68"/>
                </a:lnTo>
                <a:lnTo>
                  <a:pt x="8928" y="59385"/>
                </a:lnTo>
                <a:lnTo>
                  <a:pt x="5511" y="55702"/>
                </a:lnTo>
                <a:lnTo>
                  <a:pt x="3441" y="50965"/>
                </a:lnTo>
                <a:lnTo>
                  <a:pt x="2717" y="45186"/>
                </a:lnTo>
                <a:lnTo>
                  <a:pt x="0" y="45186"/>
                </a:lnTo>
                <a:lnTo>
                  <a:pt x="0" y="68110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5"/>
                </a:lnTo>
                <a:lnTo>
                  <a:pt x="15938" y="69341"/>
                </a:lnTo>
                <a:lnTo>
                  <a:pt x="27127" y="69341"/>
                </a:lnTo>
                <a:lnTo>
                  <a:pt x="32169" y="67525"/>
                </a:lnTo>
                <a:lnTo>
                  <a:pt x="36068" y="63919"/>
                </a:lnTo>
                <a:lnTo>
                  <a:pt x="39979" y="60299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78"/>
                </a:lnTo>
                <a:lnTo>
                  <a:pt x="38049" y="38303"/>
                </a:lnTo>
                <a:lnTo>
                  <a:pt x="35420" y="35115"/>
                </a:lnTo>
                <a:lnTo>
                  <a:pt x="30746" y="31762"/>
                </a:lnTo>
                <a:lnTo>
                  <a:pt x="24066" y="28206"/>
                </a:lnTo>
                <a:lnTo>
                  <a:pt x="19100" y="25565"/>
                </a:lnTo>
                <a:lnTo>
                  <a:pt x="15557" y="23190"/>
                </a:lnTo>
                <a:lnTo>
                  <a:pt x="11239" y="18859"/>
                </a:lnTo>
                <a:lnTo>
                  <a:pt x="10147" y="14223"/>
                </a:lnTo>
                <a:lnTo>
                  <a:pt x="10147" y="11137"/>
                </a:lnTo>
                <a:lnTo>
                  <a:pt x="12839" y="6959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69"/>
                </a:lnTo>
                <a:lnTo>
                  <a:pt x="32156" y="12407"/>
                </a:lnTo>
                <a:lnTo>
                  <a:pt x="33896" y="16548"/>
                </a:lnTo>
                <a:lnTo>
                  <a:pt x="34709" y="21589"/>
                </a:lnTo>
                <a:lnTo>
                  <a:pt x="37376" y="21589"/>
                </a:lnTo>
                <a:lnTo>
                  <a:pt x="37376" y="1206"/>
                </a:lnTo>
                <a:lnTo>
                  <a:pt x="34480" y="2641"/>
                </a:lnTo>
                <a:lnTo>
                  <a:pt x="31369" y="2349"/>
                </a:lnTo>
                <a:lnTo>
                  <a:pt x="27508" y="761"/>
                </a:lnTo>
                <a:lnTo>
                  <a:pt x="23279" y="0"/>
                </a:lnTo>
                <a:lnTo>
                  <a:pt x="13182" y="3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3185083" y="3780576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31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5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59"/>
                </a:lnTo>
                <a:lnTo>
                  <a:pt x="33464" y="10845"/>
                </a:lnTo>
                <a:lnTo>
                  <a:pt x="36563" y="13411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21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63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6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31"/>
                </a:lnTo>
                <a:lnTo>
                  <a:pt x="29578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3266024" y="378061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27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32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17"/>
                </a:lnTo>
                <a:lnTo>
                  <a:pt x="38480" y="12776"/>
                </a:lnTo>
                <a:lnTo>
                  <a:pt x="39585" y="16662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08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3356644" y="3781836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16"/>
                </a:lnTo>
                <a:lnTo>
                  <a:pt x="62369" y="57759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31"/>
                </a:lnTo>
                <a:lnTo>
                  <a:pt x="28524" y="58331"/>
                </a:lnTo>
                <a:lnTo>
                  <a:pt x="25996" y="57213"/>
                </a:lnTo>
                <a:lnTo>
                  <a:pt x="22809" y="52743"/>
                </a:lnTo>
                <a:lnTo>
                  <a:pt x="22021" y="49225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3477772" y="3780591"/>
            <a:ext cx="65780" cy="44471"/>
          </a:xfrm>
          <a:custGeom>
            <a:avLst/>
            <a:gdLst/>
            <a:ahLst/>
            <a:cxnLst/>
            <a:rect l="l" t="t" r="r" b="b"/>
            <a:pathLst>
              <a:path w="41935" h="69341">
                <a:moveTo>
                  <a:pt x="13182" y="38"/>
                </a:moveTo>
                <a:lnTo>
                  <a:pt x="8686" y="1765"/>
                </a:lnTo>
                <a:lnTo>
                  <a:pt x="5207" y="5257"/>
                </a:lnTo>
                <a:lnTo>
                  <a:pt x="1727" y="8724"/>
                </a:lnTo>
                <a:lnTo>
                  <a:pt x="0" y="13233"/>
                </a:lnTo>
                <a:lnTo>
                  <a:pt x="0" y="23088"/>
                </a:lnTo>
                <a:lnTo>
                  <a:pt x="1282" y="26796"/>
                </a:lnTo>
                <a:lnTo>
                  <a:pt x="3873" y="29844"/>
                </a:lnTo>
                <a:lnTo>
                  <a:pt x="6515" y="32943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494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21"/>
                </a:lnTo>
                <a:lnTo>
                  <a:pt x="31203" y="60299"/>
                </a:lnTo>
                <a:lnTo>
                  <a:pt x="27241" y="63982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68"/>
                </a:lnTo>
                <a:lnTo>
                  <a:pt x="8928" y="59385"/>
                </a:lnTo>
                <a:lnTo>
                  <a:pt x="5511" y="55702"/>
                </a:lnTo>
                <a:lnTo>
                  <a:pt x="3441" y="50965"/>
                </a:lnTo>
                <a:lnTo>
                  <a:pt x="2717" y="45186"/>
                </a:lnTo>
                <a:lnTo>
                  <a:pt x="0" y="45186"/>
                </a:lnTo>
                <a:lnTo>
                  <a:pt x="0" y="68110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5"/>
                </a:lnTo>
                <a:lnTo>
                  <a:pt x="15938" y="69341"/>
                </a:lnTo>
                <a:lnTo>
                  <a:pt x="27127" y="69341"/>
                </a:lnTo>
                <a:lnTo>
                  <a:pt x="32169" y="67525"/>
                </a:lnTo>
                <a:lnTo>
                  <a:pt x="36068" y="63919"/>
                </a:lnTo>
                <a:lnTo>
                  <a:pt x="39979" y="60299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78"/>
                </a:lnTo>
                <a:lnTo>
                  <a:pt x="38049" y="38303"/>
                </a:lnTo>
                <a:lnTo>
                  <a:pt x="35420" y="35115"/>
                </a:lnTo>
                <a:lnTo>
                  <a:pt x="30746" y="31762"/>
                </a:lnTo>
                <a:lnTo>
                  <a:pt x="24066" y="28206"/>
                </a:lnTo>
                <a:lnTo>
                  <a:pt x="19100" y="25565"/>
                </a:lnTo>
                <a:lnTo>
                  <a:pt x="15557" y="23190"/>
                </a:lnTo>
                <a:lnTo>
                  <a:pt x="11239" y="18859"/>
                </a:lnTo>
                <a:lnTo>
                  <a:pt x="10147" y="14223"/>
                </a:lnTo>
                <a:lnTo>
                  <a:pt x="10147" y="11137"/>
                </a:lnTo>
                <a:lnTo>
                  <a:pt x="12839" y="6959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69"/>
                </a:lnTo>
                <a:lnTo>
                  <a:pt x="32156" y="12407"/>
                </a:lnTo>
                <a:lnTo>
                  <a:pt x="33896" y="16548"/>
                </a:lnTo>
                <a:lnTo>
                  <a:pt x="34709" y="21589"/>
                </a:lnTo>
                <a:lnTo>
                  <a:pt x="37376" y="21589"/>
                </a:lnTo>
                <a:lnTo>
                  <a:pt x="37376" y="1206"/>
                </a:lnTo>
                <a:lnTo>
                  <a:pt x="34480" y="2641"/>
                </a:lnTo>
                <a:lnTo>
                  <a:pt x="31369" y="2349"/>
                </a:lnTo>
                <a:lnTo>
                  <a:pt x="27508" y="761"/>
                </a:lnTo>
                <a:lnTo>
                  <a:pt x="23279" y="0"/>
                </a:lnTo>
                <a:lnTo>
                  <a:pt x="13182" y="3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3557996" y="3780615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44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99"/>
                </a:lnTo>
                <a:lnTo>
                  <a:pt x="41033" y="4737"/>
                </a:lnTo>
                <a:lnTo>
                  <a:pt x="37147" y="1587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74"/>
                </a:lnTo>
                <a:lnTo>
                  <a:pt x="9423" y="4711"/>
                </a:lnTo>
                <a:lnTo>
                  <a:pt x="5003" y="7848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410"/>
                </a:lnTo>
                <a:lnTo>
                  <a:pt x="33845" y="9258"/>
                </a:lnTo>
                <a:lnTo>
                  <a:pt x="34594" y="12788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2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94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34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8011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54"/>
                </a:lnTo>
                <a:lnTo>
                  <a:pt x="30772" y="58115"/>
                </a:lnTo>
                <a:lnTo>
                  <a:pt x="27990" y="59944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23"/>
                </a:lnTo>
                <a:lnTo>
                  <a:pt x="35344" y="61988"/>
                </a:lnTo>
                <a:lnTo>
                  <a:pt x="37172" y="65582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86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1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60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3648637" y="3761768"/>
            <a:ext cx="102835" cy="63294"/>
          </a:xfrm>
          <a:custGeom>
            <a:avLst/>
            <a:gdLst/>
            <a:ahLst/>
            <a:cxnLst/>
            <a:rect l="l" t="t" r="r" b="b"/>
            <a:pathLst>
              <a:path w="65557" h="98691">
                <a:moveTo>
                  <a:pt x="10985" y="3200"/>
                </a:moveTo>
                <a:lnTo>
                  <a:pt x="0" y="6413"/>
                </a:lnTo>
                <a:lnTo>
                  <a:pt x="0" y="9143"/>
                </a:lnTo>
                <a:lnTo>
                  <a:pt x="3771" y="8724"/>
                </a:lnTo>
                <a:lnTo>
                  <a:pt x="6350" y="9143"/>
                </a:lnTo>
                <a:lnTo>
                  <a:pt x="7708" y="10363"/>
                </a:lnTo>
                <a:lnTo>
                  <a:pt x="9753" y="14084"/>
                </a:lnTo>
                <a:lnTo>
                  <a:pt x="9753" y="90373"/>
                </a:lnTo>
                <a:lnTo>
                  <a:pt x="11849" y="92824"/>
                </a:lnTo>
                <a:lnTo>
                  <a:pt x="14998" y="94843"/>
                </a:lnTo>
                <a:lnTo>
                  <a:pt x="19240" y="96380"/>
                </a:lnTo>
                <a:lnTo>
                  <a:pt x="22034" y="88734"/>
                </a:lnTo>
                <a:lnTo>
                  <a:pt x="22034" y="0"/>
                </a:lnTo>
                <a:lnTo>
                  <a:pt x="10985" y="3200"/>
                </a:lnTo>
                <a:close/>
              </a:path>
              <a:path w="65557" h="98691">
                <a:moveTo>
                  <a:pt x="34175" y="94132"/>
                </a:moveTo>
                <a:lnTo>
                  <a:pt x="29260" y="94081"/>
                </a:lnTo>
                <a:lnTo>
                  <a:pt x="25222" y="92278"/>
                </a:lnTo>
                <a:lnTo>
                  <a:pt x="22034" y="88734"/>
                </a:lnTo>
                <a:lnTo>
                  <a:pt x="19240" y="96380"/>
                </a:lnTo>
                <a:lnTo>
                  <a:pt x="23456" y="97929"/>
                </a:lnTo>
                <a:lnTo>
                  <a:pt x="27876" y="98691"/>
                </a:lnTo>
                <a:lnTo>
                  <a:pt x="32990" y="98688"/>
                </a:lnTo>
                <a:lnTo>
                  <a:pt x="45945" y="96099"/>
                </a:lnTo>
                <a:lnTo>
                  <a:pt x="56311" y="88671"/>
                </a:lnTo>
                <a:lnTo>
                  <a:pt x="63572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73"/>
                </a:lnTo>
                <a:lnTo>
                  <a:pt x="54178" y="32511"/>
                </a:lnTo>
                <a:lnTo>
                  <a:pt x="48336" y="29387"/>
                </a:lnTo>
                <a:lnTo>
                  <a:pt x="34150" y="29387"/>
                </a:lnTo>
                <a:lnTo>
                  <a:pt x="27851" y="32778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47" y="43040"/>
                </a:lnTo>
                <a:lnTo>
                  <a:pt x="28282" y="40030"/>
                </a:lnTo>
                <a:lnTo>
                  <a:pt x="31991" y="38531"/>
                </a:lnTo>
                <a:lnTo>
                  <a:pt x="41135" y="38531"/>
                </a:lnTo>
                <a:lnTo>
                  <a:pt x="45021" y="41122"/>
                </a:lnTo>
                <a:lnTo>
                  <a:pt x="48018" y="46304"/>
                </a:lnTo>
                <a:lnTo>
                  <a:pt x="51015" y="51498"/>
                </a:lnTo>
                <a:lnTo>
                  <a:pt x="52527" y="58178"/>
                </a:lnTo>
                <a:lnTo>
                  <a:pt x="52527" y="75641"/>
                </a:lnTo>
                <a:lnTo>
                  <a:pt x="51003" y="82588"/>
                </a:lnTo>
                <a:lnTo>
                  <a:pt x="47955" y="87198"/>
                </a:lnTo>
                <a:lnTo>
                  <a:pt x="44907" y="91820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3763323" y="3761768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56"/>
                </a:lnTo>
                <a:lnTo>
                  <a:pt x="28346" y="94056"/>
                </a:lnTo>
                <a:lnTo>
                  <a:pt x="25857" y="92989"/>
                </a:lnTo>
                <a:lnTo>
                  <a:pt x="22796" y="88709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02"/>
                </a:lnTo>
                <a:lnTo>
                  <a:pt x="6350" y="9347"/>
                </a:lnTo>
                <a:lnTo>
                  <a:pt x="7721" y="10464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09"/>
                </a:lnTo>
                <a:lnTo>
                  <a:pt x="7518" y="90855"/>
                </a:lnTo>
                <a:lnTo>
                  <a:pt x="3467" y="94056"/>
                </a:lnTo>
                <a:lnTo>
                  <a:pt x="0" y="94056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3823590" y="378061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27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32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17"/>
                </a:lnTo>
                <a:lnTo>
                  <a:pt x="38480" y="12776"/>
                </a:lnTo>
                <a:lnTo>
                  <a:pt x="39585" y="16662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08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3936245" y="3815084"/>
            <a:ext cx="31575" cy="22488"/>
          </a:xfrm>
          <a:custGeom>
            <a:avLst/>
            <a:gdLst/>
            <a:ahLst/>
            <a:cxnLst/>
            <a:rect l="l" t="t" r="r" b="b"/>
            <a:pathLst>
              <a:path w="20129" h="35064">
                <a:moveTo>
                  <a:pt x="2057" y="32473"/>
                </a:moveTo>
                <a:lnTo>
                  <a:pt x="4305" y="35064"/>
                </a:lnTo>
                <a:lnTo>
                  <a:pt x="9893" y="31521"/>
                </a:lnTo>
                <a:lnTo>
                  <a:pt x="13931" y="28016"/>
                </a:lnTo>
                <a:lnTo>
                  <a:pt x="16408" y="24561"/>
                </a:lnTo>
                <a:lnTo>
                  <a:pt x="18884" y="21107"/>
                </a:lnTo>
                <a:lnTo>
                  <a:pt x="20129" y="17246"/>
                </a:lnTo>
                <a:lnTo>
                  <a:pt x="20129" y="9055"/>
                </a:lnTo>
                <a:lnTo>
                  <a:pt x="19062" y="5918"/>
                </a:lnTo>
                <a:lnTo>
                  <a:pt x="14782" y="1193"/>
                </a:lnTo>
                <a:lnTo>
                  <a:pt x="11963" y="0"/>
                </a:lnTo>
                <a:lnTo>
                  <a:pt x="5880" y="0"/>
                </a:lnTo>
                <a:lnTo>
                  <a:pt x="2298" y="2286"/>
                </a:lnTo>
                <a:lnTo>
                  <a:pt x="0" y="5892"/>
                </a:lnTo>
                <a:lnTo>
                  <a:pt x="0" y="10807"/>
                </a:lnTo>
                <a:lnTo>
                  <a:pt x="1879" y="13576"/>
                </a:lnTo>
                <a:lnTo>
                  <a:pt x="5054" y="15214"/>
                </a:lnTo>
                <a:lnTo>
                  <a:pt x="7645" y="15214"/>
                </a:lnTo>
                <a:lnTo>
                  <a:pt x="10795" y="15087"/>
                </a:lnTo>
                <a:lnTo>
                  <a:pt x="13119" y="15201"/>
                </a:lnTo>
                <a:lnTo>
                  <a:pt x="13919" y="17868"/>
                </a:lnTo>
                <a:lnTo>
                  <a:pt x="13144" y="22237"/>
                </a:lnTo>
                <a:lnTo>
                  <a:pt x="9194" y="27114"/>
                </a:lnTo>
                <a:lnTo>
                  <a:pt x="2057" y="3247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4052127" y="3780574"/>
            <a:ext cx="102814" cy="62740"/>
          </a:xfrm>
          <a:custGeom>
            <a:avLst/>
            <a:gdLst/>
            <a:ahLst/>
            <a:cxnLst/>
            <a:rect l="l" t="t" r="r" b="b"/>
            <a:pathLst>
              <a:path w="65544" h="97828">
                <a:moveTo>
                  <a:pt x="33693" y="95097"/>
                </a:moveTo>
                <a:lnTo>
                  <a:pt x="28651" y="94767"/>
                </a:lnTo>
                <a:lnTo>
                  <a:pt x="25438" y="93941"/>
                </a:lnTo>
                <a:lnTo>
                  <a:pt x="22707" y="91262"/>
                </a:lnTo>
                <a:lnTo>
                  <a:pt x="22034" y="88303"/>
                </a:lnTo>
                <a:lnTo>
                  <a:pt x="22034" y="20586"/>
                </a:lnTo>
                <a:lnTo>
                  <a:pt x="22987" y="17221"/>
                </a:lnTo>
                <a:lnTo>
                  <a:pt x="25374" y="13373"/>
                </a:lnTo>
                <a:lnTo>
                  <a:pt x="28371" y="10591"/>
                </a:lnTo>
                <a:lnTo>
                  <a:pt x="32080" y="9207"/>
                </a:lnTo>
                <a:lnTo>
                  <a:pt x="41224" y="9207"/>
                </a:lnTo>
                <a:lnTo>
                  <a:pt x="45085" y="11798"/>
                </a:lnTo>
                <a:lnTo>
                  <a:pt x="48056" y="16979"/>
                </a:lnTo>
                <a:lnTo>
                  <a:pt x="51041" y="22174"/>
                </a:lnTo>
                <a:lnTo>
                  <a:pt x="52527" y="28854"/>
                </a:lnTo>
                <a:lnTo>
                  <a:pt x="52527" y="45364"/>
                </a:lnTo>
                <a:lnTo>
                  <a:pt x="50965" y="52070"/>
                </a:lnTo>
                <a:lnTo>
                  <a:pt x="47853" y="57162"/>
                </a:lnTo>
                <a:lnTo>
                  <a:pt x="44729" y="62255"/>
                </a:lnTo>
                <a:lnTo>
                  <a:pt x="40601" y="64808"/>
                </a:lnTo>
                <a:lnTo>
                  <a:pt x="29921" y="64706"/>
                </a:lnTo>
                <a:lnTo>
                  <a:pt x="30429" y="69367"/>
                </a:lnTo>
                <a:lnTo>
                  <a:pt x="44196" y="69367"/>
                </a:lnTo>
                <a:lnTo>
                  <a:pt x="51460" y="65824"/>
                </a:lnTo>
                <a:lnTo>
                  <a:pt x="57086" y="58724"/>
                </a:lnTo>
                <a:lnTo>
                  <a:pt x="58883" y="56254"/>
                </a:lnTo>
                <a:lnTo>
                  <a:pt x="63879" y="45014"/>
                </a:lnTo>
                <a:lnTo>
                  <a:pt x="65544" y="31381"/>
                </a:lnTo>
                <a:lnTo>
                  <a:pt x="65544" y="22199"/>
                </a:lnTo>
                <a:lnTo>
                  <a:pt x="63284" y="14681"/>
                </a:lnTo>
                <a:lnTo>
                  <a:pt x="58762" y="8839"/>
                </a:lnTo>
                <a:lnTo>
                  <a:pt x="54241" y="2997"/>
                </a:lnTo>
                <a:lnTo>
                  <a:pt x="48437" y="63"/>
                </a:lnTo>
                <a:lnTo>
                  <a:pt x="34188" y="63"/>
                </a:lnTo>
                <a:lnTo>
                  <a:pt x="27851" y="3340"/>
                </a:lnTo>
                <a:lnTo>
                  <a:pt x="22313" y="9893"/>
                </a:lnTo>
                <a:lnTo>
                  <a:pt x="22034" y="10160"/>
                </a:lnTo>
                <a:lnTo>
                  <a:pt x="22034" y="0"/>
                </a:lnTo>
                <a:lnTo>
                  <a:pt x="10972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144"/>
                </a:lnTo>
                <a:lnTo>
                  <a:pt x="6515" y="9550"/>
                </a:lnTo>
                <a:lnTo>
                  <a:pt x="9105" y="12014"/>
                </a:lnTo>
                <a:lnTo>
                  <a:pt x="9766" y="14693"/>
                </a:lnTo>
                <a:lnTo>
                  <a:pt x="9766" y="88379"/>
                </a:lnTo>
                <a:lnTo>
                  <a:pt x="9194" y="91389"/>
                </a:lnTo>
                <a:lnTo>
                  <a:pt x="6908" y="94030"/>
                </a:lnTo>
                <a:lnTo>
                  <a:pt x="4229" y="94818"/>
                </a:lnTo>
                <a:lnTo>
                  <a:pt x="0" y="95097"/>
                </a:lnTo>
                <a:lnTo>
                  <a:pt x="0" y="97828"/>
                </a:lnTo>
                <a:lnTo>
                  <a:pt x="33693" y="97828"/>
                </a:lnTo>
                <a:lnTo>
                  <a:pt x="33693" y="95097"/>
                </a:lnTo>
                <a:close/>
              </a:path>
              <a:path w="65544" h="97828">
                <a:moveTo>
                  <a:pt x="25984" y="67513"/>
                </a:moveTo>
                <a:lnTo>
                  <a:pt x="30429" y="69367"/>
                </a:lnTo>
                <a:lnTo>
                  <a:pt x="29921" y="64706"/>
                </a:lnTo>
                <a:lnTo>
                  <a:pt x="25438" y="61531"/>
                </a:lnTo>
                <a:lnTo>
                  <a:pt x="22034" y="55257"/>
                </a:lnTo>
                <a:lnTo>
                  <a:pt x="22034" y="63779"/>
                </a:lnTo>
                <a:lnTo>
                  <a:pt x="25984" y="675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4167352" y="3761768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56"/>
                </a:lnTo>
                <a:lnTo>
                  <a:pt x="28346" y="94056"/>
                </a:lnTo>
                <a:lnTo>
                  <a:pt x="25857" y="92989"/>
                </a:lnTo>
                <a:lnTo>
                  <a:pt x="22796" y="88709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02"/>
                </a:lnTo>
                <a:lnTo>
                  <a:pt x="6350" y="9347"/>
                </a:lnTo>
                <a:lnTo>
                  <a:pt x="7721" y="10464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09"/>
                </a:lnTo>
                <a:lnTo>
                  <a:pt x="7518" y="90855"/>
                </a:lnTo>
                <a:lnTo>
                  <a:pt x="3467" y="94056"/>
                </a:lnTo>
                <a:lnTo>
                  <a:pt x="0" y="94056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4228675" y="3780615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44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99"/>
                </a:lnTo>
                <a:lnTo>
                  <a:pt x="41033" y="4737"/>
                </a:lnTo>
                <a:lnTo>
                  <a:pt x="37147" y="1587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74"/>
                </a:lnTo>
                <a:lnTo>
                  <a:pt x="9423" y="4711"/>
                </a:lnTo>
                <a:lnTo>
                  <a:pt x="5003" y="7848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410"/>
                </a:lnTo>
                <a:lnTo>
                  <a:pt x="33845" y="9258"/>
                </a:lnTo>
                <a:lnTo>
                  <a:pt x="34594" y="12788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2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94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34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8011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54"/>
                </a:lnTo>
                <a:lnTo>
                  <a:pt x="30772" y="58115"/>
                </a:lnTo>
                <a:lnTo>
                  <a:pt x="27990" y="59944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23"/>
                </a:lnTo>
                <a:lnTo>
                  <a:pt x="35344" y="61988"/>
                </a:lnTo>
                <a:lnTo>
                  <a:pt x="37172" y="65582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86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1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60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4324674" y="3780615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09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4998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8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1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4421516" y="378061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27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32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17"/>
                </a:lnTo>
                <a:lnTo>
                  <a:pt x="38480" y="12776"/>
                </a:lnTo>
                <a:lnTo>
                  <a:pt x="39585" y="16662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08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4585090" y="3761678"/>
            <a:ext cx="79725" cy="62162"/>
          </a:xfrm>
          <a:custGeom>
            <a:avLst/>
            <a:gdLst/>
            <a:ahLst/>
            <a:cxnLst/>
            <a:rect l="l" t="t" r="r" b="b"/>
            <a:pathLst>
              <a:path w="50825" h="96926">
                <a:moveTo>
                  <a:pt x="35814" y="0"/>
                </a:moveTo>
                <a:lnTo>
                  <a:pt x="28117" y="0"/>
                </a:lnTo>
                <a:lnTo>
                  <a:pt x="22123" y="2768"/>
                </a:lnTo>
                <a:lnTo>
                  <a:pt x="17805" y="8318"/>
                </a:lnTo>
                <a:lnTo>
                  <a:pt x="13487" y="13868"/>
                </a:lnTo>
                <a:lnTo>
                  <a:pt x="11328" y="21551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33"/>
                </a:lnTo>
                <a:lnTo>
                  <a:pt x="11328" y="37033"/>
                </a:lnTo>
                <a:lnTo>
                  <a:pt x="11328" y="87147"/>
                </a:lnTo>
                <a:lnTo>
                  <a:pt x="10566" y="89928"/>
                </a:lnTo>
                <a:lnTo>
                  <a:pt x="9042" y="91643"/>
                </a:lnTo>
                <a:lnTo>
                  <a:pt x="5029" y="94195"/>
                </a:lnTo>
                <a:lnTo>
                  <a:pt x="1574" y="94195"/>
                </a:lnTo>
                <a:lnTo>
                  <a:pt x="1574" y="96926"/>
                </a:lnTo>
                <a:lnTo>
                  <a:pt x="35267" y="96926"/>
                </a:lnTo>
                <a:lnTo>
                  <a:pt x="35267" y="94195"/>
                </a:lnTo>
                <a:lnTo>
                  <a:pt x="31127" y="94195"/>
                </a:lnTo>
                <a:lnTo>
                  <a:pt x="28143" y="93395"/>
                </a:lnTo>
                <a:lnTo>
                  <a:pt x="24511" y="90208"/>
                </a:lnTo>
                <a:lnTo>
                  <a:pt x="23609" y="87604"/>
                </a:lnTo>
                <a:lnTo>
                  <a:pt x="23609" y="37033"/>
                </a:lnTo>
                <a:lnTo>
                  <a:pt x="40652" y="37033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37"/>
                </a:lnTo>
                <a:lnTo>
                  <a:pt x="25412" y="6845"/>
                </a:lnTo>
                <a:lnTo>
                  <a:pt x="28524" y="4013"/>
                </a:lnTo>
                <a:lnTo>
                  <a:pt x="31102" y="4013"/>
                </a:lnTo>
                <a:lnTo>
                  <a:pt x="33680" y="4521"/>
                </a:lnTo>
                <a:lnTo>
                  <a:pt x="36309" y="6527"/>
                </a:lnTo>
                <a:lnTo>
                  <a:pt x="38163" y="9334"/>
                </a:lnTo>
                <a:lnTo>
                  <a:pt x="41363" y="13233"/>
                </a:lnTo>
                <a:lnTo>
                  <a:pt x="43980" y="14795"/>
                </a:lnTo>
                <a:lnTo>
                  <a:pt x="46977" y="14795"/>
                </a:lnTo>
                <a:lnTo>
                  <a:pt x="50330" y="12242"/>
                </a:lnTo>
                <a:lnTo>
                  <a:pt x="50825" y="8864"/>
                </a:lnTo>
                <a:lnTo>
                  <a:pt x="50825" y="6083"/>
                </a:lnTo>
                <a:lnTo>
                  <a:pt x="49491" y="3924"/>
                </a:lnTo>
                <a:lnTo>
                  <a:pt x="46824" y="2349"/>
                </a:lnTo>
                <a:lnTo>
                  <a:pt x="44170" y="787"/>
                </a:lnTo>
                <a:lnTo>
                  <a:pt x="40500" y="0"/>
                </a:lnTo>
                <a:lnTo>
                  <a:pt x="3581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4656469" y="3780615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2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22"/>
                </a:lnTo>
                <a:lnTo>
                  <a:pt x="14393" y="42731"/>
                </a:lnTo>
                <a:lnTo>
                  <a:pt x="13296" y="28371"/>
                </a:lnTo>
                <a:lnTo>
                  <a:pt x="13296" y="20827"/>
                </a:lnTo>
                <a:lnTo>
                  <a:pt x="14706" y="14947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58"/>
                </a:lnTo>
                <a:lnTo>
                  <a:pt x="43421" y="14122"/>
                </a:lnTo>
                <a:lnTo>
                  <a:pt x="47407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76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3" y="19910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9"/>
                </a:lnTo>
                <a:lnTo>
                  <a:pt x="0" y="36144"/>
                </a:lnTo>
                <a:lnTo>
                  <a:pt x="0" y="45885"/>
                </a:lnTo>
                <a:lnTo>
                  <a:pt x="2882" y="53847"/>
                </a:lnTo>
                <a:lnTo>
                  <a:pt x="8661" y="60020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4764845" y="3780576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31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5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59"/>
                </a:lnTo>
                <a:lnTo>
                  <a:pt x="33464" y="10845"/>
                </a:lnTo>
                <a:lnTo>
                  <a:pt x="36563" y="13411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21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63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6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31"/>
                </a:lnTo>
                <a:lnTo>
                  <a:pt x="29578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4916089" y="3780591"/>
            <a:ext cx="65780" cy="44471"/>
          </a:xfrm>
          <a:custGeom>
            <a:avLst/>
            <a:gdLst/>
            <a:ahLst/>
            <a:cxnLst/>
            <a:rect l="l" t="t" r="r" b="b"/>
            <a:pathLst>
              <a:path w="41935" h="69341">
                <a:moveTo>
                  <a:pt x="13182" y="38"/>
                </a:moveTo>
                <a:lnTo>
                  <a:pt x="8686" y="1765"/>
                </a:lnTo>
                <a:lnTo>
                  <a:pt x="5207" y="5257"/>
                </a:lnTo>
                <a:lnTo>
                  <a:pt x="1727" y="8724"/>
                </a:lnTo>
                <a:lnTo>
                  <a:pt x="0" y="13233"/>
                </a:lnTo>
                <a:lnTo>
                  <a:pt x="0" y="23088"/>
                </a:lnTo>
                <a:lnTo>
                  <a:pt x="1282" y="26796"/>
                </a:lnTo>
                <a:lnTo>
                  <a:pt x="3873" y="29844"/>
                </a:lnTo>
                <a:lnTo>
                  <a:pt x="6515" y="32943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494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21"/>
                </a:lnTo>
                <a:lnTo>
                  <a:pt x="31203" y="60299"/>
                </a:lnTo>
                <a:lnTo>
                  <a:pt x="27241" y="63982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68"/>
                </a:lnTo>
                <a:lnTo>
                  <a:pt x="8928" y="59385"/>
                </a:lnTo>
                <a:lnTo>
                  <a:pt x="5511" y="55702"/>
                </a:lnTo>
                <a:lnTo>
                  <a:pt x="3441" y="50965"/>
                </a:lnTo>
                <a:lnTo>
                  <a:pt x="2717" y="45186"/>
                </a:lnTo>
                <a:lnTo>
                  <a:pt x="0" y="45186"/>
                </a:lnTo>
                <a:lnTo>
                  <a:pt x="0" y="68110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5"/>
                </a:lnTo>
                <a:lnTo>
                  <a:pt x="15938" y="69341"/>
                </a:lnTo>
                <a:lnTo>
                  <a:pt x="27127" y="69341"/>
                </a:lnTo>
                <a:lnTo>
                  <a:pt x="32169" y="67525"/>
                </a:lnTo>
                <a:lnTo>
                  <a:pt x="36068" y="63919"/>
                </a:lnTo>
                <a:lnTo>
                  <a:pt x="39979" y="60299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78"/>
                </a:lnTo>
                <a:lnTo>
                  <a:pt x="38049" y="38303"/>
                </a:lnTo>
                <a:lnTo>
                  <a:pt x="35420" y="35115"/>
                </a:lnTo>
                <a:lnTo>
                  <a:pt x="30746" y="31762"/>
                </a:lnTo>
                <a:lnTo>
                  <a:pt x="24066" y="28206"/>
                </a:lnTo>
                <a:lnTo>
                  <a:pt x="19100" y="25565"/>
                </a:lnTo>
                <a:lnTo>
                  <a:pt x="15557" y="23190"/>
                </a:lnTo>
                <a:lnTo>
                  <a:pt x="11239" y="18859"/>
                </a:lnTo>
                <a:lnTo>
                  <a:pt x="10147" y="14223"/>
                </a:lnTo>
                <a:lnTo>
                  <a:pt x="10147" y="11137"/>
                </a:lnTo>
                <a:lnTo>
                  <a:pt x="12839" y="6959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69"/>
                </a:lnTo>
                <a:lnTo>
                  <a:pt x="32156" y="12407"/>
                </a:lnTo>
                <a:lnTo>
                  <a:pt x="33896" y="16548"/>
                </a:lnTo>
                <a:lnTo>
                  <a:pt x="34709" y="21589"/>
                </a:lnTo>
                <a:lnTo>
                  <a:pt x="37376" y="21589"/>
                </a:lnTo>
                <a:lnTo>
                  <a:pt x="37376" y="1206"/>
                </a:lnTo>
                <a:lnTo>
                  <a:pt x="34480" y="2641"/>
                </a:lnTo>
                <a:lnTo>
                  <a:pt x="31369" y="2349"/>
                </a:lnTo>
                <a:lnTo>
                  <a:pt x="27508" y="761"/>
                </a:lnTo>
                <a:lnTo>
                  <a:pt x="23279" y="0"/>
                </a:lnTo>
                <a:lnTo>
                  <a:pt x="13182" y="3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4992763" y="377133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16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35"/>
                </a:lnTo>
                <a:lnTo>
                  <a:pt x="36017" y="75704"/>
                </a:lnTo>
                <a:lnTo>
                  <a:pt x="37655" y="72389"/>
                </a:lnTo>
                <a:lnTo>
                  <a:pt x="35674" y="70484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5055798" y="378061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27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32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17"/>
                </a:lnTo>
                <a:lnTo>
                  <a:pt x="38480" y="12776"/>
                </a:lnTo>
                <a:lnTo>
                  <a:pt x="39585" y="16662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08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5152617" y="3780576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31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5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59"/>
                </a:lnTo>
                <a:lnTo>
                  <a:pt x="33464" y="10845"/>
                </a:lnTo>
                <a:lnTo>
                  <a:pt x="36563" y="13411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21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63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6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31"/>
                </a:lnTo>
                <a:lnTo>
                  <a:pt x="29578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5235966" y="3760888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49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05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5294395" y="3761768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56"/>
                </a:lnTo>
                <a:lnTo>
                  <a:pt x="28346" y="94056"/>
                </a:lnTo>
                <a:lnTo>
                  <a:pt x="25857" y="92989"/>
                </a:lnTo>
                <a:lnTo>
                  <a:pt x="22796" y="88709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02"/>
                </a:lnTo>
                <a:lnTo>
                  <a:pt x="6350" y="9347"/>
                </a:lnTo>
                <a:lnTo>
                  <a:pt x="7721" y="10464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09"/>
                </a:lnTo>
                <a:lnTo>
                  <a:pt x="7518" y="90855"/>
                </a:lnTo>
                <a:lnTo>
                  <a:pt x="3467" y="94056"/>
                </a:lnTo>
                <a:lnTo>
                  <a:pt x="0" y="94056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5357089" y="3760888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49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05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5412430" y="3781847"/>
            <a:ext cx="88809" cy="41995"/>
          </a:xfrm>
          <a:custGeom>
            <a:avLst/>
            <a:gdLst/>
            <a:ahLst/>
            <a:cxnLst/>
            <a:rect l="l" t="t" r="r" b="b"/>
            <a:pathLst>
              <a:path w="56616" h="65481">
                <a:moveTo>
                  <a:pt x="5461" y="0"/>
                </a:moveTo>
                <a:lnTo>
                  <a:pt x="5461" y="17259"/>
                </a:lnTo>
                <a:lnTo>
                  <a:pt x="7912" y="17259"/>
                </a:lnTo>
                <a:lnTo>
                  <a:pt x="8547" y="12661"/>
                </a:lnTo>
                <a:lnTo>
                  <a:pt x="9652" y="9563"/>
                </a:lnTo>
                <a:lnTo>
                  <a:pt x="12788" y="6337"/>
                </a:lnTo>
                <a:lnTo>
                  <a:pt x="15494" y="5524"/>
                </a:lnTo>
                <a:lnTo>
                  <a:pt x="38862" y="5524"/>
                </a:lnTo>
                <a:lnTo>
                  <a:pt x="0" y="65443"/>
                </a:lnTo>
                <a:lnTo>
                  <a:pt x="54838" y="65481"/>
                </a:lnTo>
                <a:lnTo>
                  <a:pt x="55727" y="55651"/>
                </a:lnTo>
                <a:lnTo>
                  <a:pt x="56616" y="45834"/>
                </a:lnTo>
                <a:lnTo>
                  <a:pt x="53886" y="45834"/>
                </a:lnTo>
                <a:lnTo>
                  <a:pt x="53162" y="51015"/>
                </a:lnTo>
                <a:lnTo>
                  <a:pt x="51676" y="54660"/>
                </a:lnTo>
                <a:lnTo>
                  <a:pt x="47231" y="58889"/>
                </a:lnTo>
                <a:lnTo>
                  <a:pt x="43764" y="59956"/>
                </a:lnTo>
                <a:lnTo>
                  <a:pt x="17551" y="59956"/>
                </a:lnTo>
                <a:lnTo>
                  <a:pt x="56413" y="38"/>
                </a:lnTo>
                <a:lnTo>
                  <a:pt x="5461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5513218" y="3780615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44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99"/>
                </a:lnTo>
                <a:lnTo>
                  <a:pt x="41033" y="4737"/>
                </a:lnTo>
                <a:lnTo>
                  <a:pt x="37147" y="1587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74"/>
                </a:lnTo>
                <a:lnTo>
                  <a:pt x="9423" y="4711"/>
                </a:lnTo>
                <a:lnTo>
                  <a:pt x="5003" y="7848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410"/>
                </a:lnTo>
                <a:lnTo>
                  <a:pt x="33845" y="9258"/>
                </a:lnTo>
                <a:lnTo>
                  <a:pt x="34594" y="12788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2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94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34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8011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54"/>
                </a:lnTo>
                <a:lnTo>
                  <a:pt x="30772" y="58115"/>
                </a:lnTo>
                <a:lnTo>
                  <a:pt x="27990" y="59944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23"/>
                </a:lnTo>
                <a:lnTo>
                  <a:pt x="35344" y="61988"/>
                </a:lnTo>
                <a:lnTo>
                  <a:pt x="37172" y="65582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86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1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60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5606647" y="377133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16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35"/>
                </a:lnTo>
                <a:lnTo>
                  <a:pt x="36017" y="75704"/>
                </a:lnTo>
                <a:lnTo>
                  <a:pt x="37655" y="72389"/>
                </a:lnTo>
                <a:lnTo>
                  <a:pt x="35674" y="70484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5672108" y="3760888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49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05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5730878" y="3780615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2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22"/>
                </a:lnTo>
                <a:lnTo>
                  <a:pt x="14393" y="42731"/>
                </a:lnTo>
                <a:lnTo>
                  <a:pt x="13296" y="28371"/>
                </a:lnTo>
                <a:lnTo>
                  <a:pt x="13296" y="20827"/>
                </a:lnTo>
                <a:lnTo>
                  <a:pt x="14706" y="14947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58"/>
                </a:lnTo>
                <a:lnTo>
                  <a:pt x="43421" y="14122"/>
                </a:lnTo>
                <a:lnTo>
                  <a:pt x="47407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76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3" y="19910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9"/>
                </a:lnTo>
                <a:lnTo>
                  <a:pt x="0" y="36144"/>
                </a:lnTo>
                <a:lnTo>
                  <a:pt x="0" y="45885"/>
                </a:lnTo>
                <a:lnTo>
                  <a:pt x="2882" y="53847"/>
                </a:lnTo>
                <a:lnTo>
                  <a:pt x="8661" y="60020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5837958" y="3780576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31"/>
                </a:moveTo>
                <a:lnTo>
                  <a:pt x="25857" y="63665"/>
                </a:lnTo>
                <a:lnTo>
                  <a:pt x="22796" y="59385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49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85"/>
                </a:lnTo>
                <a:lnTo>
                  <a:pt x="44589" y="61531"/>
                </a:lnTo>
                <a:lnTo>
                  <a:pt x="40576" y="64731"/>
                </a:lnTo>
                <a:lnTo>
                  <a:pt x="37109" y="64731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31"/>
                </a:lnTo>
                <a:lnTo>
                  <a:pt x="65455" y="64731"/>
                </a:lnTo>
                <a:lnTo>
                  <a:pt x="62953" y="63665"/>
                </a:lnTo>
                <a:lnTo>
                  <a:pt x="59905" y="59385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22"/>
                </a:lnTo>
                <a:lnTo>
                  <a:pt x="52793" y="1854"/>
                </a:lnTo>
                <a:lnTo>
                  <a:pt x="48577" y="63"/>
                </a:lnTo>
                <a:lnTo>
                  <a:pt x="34848" y="63"/>
                </a:lnTo>
                <a:lnTo>
                  <a:pt x="27965" y="3721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31"/>
                </a:lnTo>
                <a:lnTo>
                  <a:pt x="28346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6013785" y="3780615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2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22"/>
                </a:lnTo>
                <a:lnTo>
                  <a:pt x="14393" y="42731"/>
                </a:lnTo>
                <a:lnTo>
                  <a:pt x="13296" y="28371"/>
                </a:lnTo>
                <a:lnTo>
                  <a:pt x="13296" y="20827"/>
                </a:lnTo>
                <a:lnTo>
                  <a:pt x="14706" y="14947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58"/>
                </a:lnTo>
                <a:lnTo>
                  <a:pt x="43421" y="14122"/>
                </a:lnTo>
                <a:lnTo>
                  <a:pt x="47407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76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3" y="19910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9"/>
                </a:lnTo>
                <a:lnTo>
                  <a:pt x="0" y="36144"/>
                </a:lnTo>
                <a:lnTo>
                  <a:pt x="0" y="45885"/>
                </a:lnTo>
                <a:lnTo>
                  <a:pt x="2882" y="53847"/>
                </a:lnTo>
                <a:lnTo>
                  <a:pt x="8661" y="60020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6122161" y="3780576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31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5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59"/>
                </a:lnTo>
                <a:lnTo>
                  <a:pt x="33464" y="10845"/>
                </a:lnTo>
                <a:lnTo>
                  <a:pt x="36563" y="13411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21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63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6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31"/>
                </a:lnTo>
                <a:lnTo>
                  <a:pt x="29578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6266708" y="3761759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4"/>
                </a:lnTo>
                <a:lnTo>
                  <a:pt x="61658" y="89801"/>
                </a:lnTo>
                <a:lnTo>
                  <a:pt x="59055" y="89535"/>
                </a:lnTo>
                <a:lnTo>
                  <a:pt x="56451" y="87261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00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02"/>
                </a:lnTo>
                <a:lnTo>
                  <a:pt x="40106" y="9359"/>
                </a:lnTo>
                <a:lnTo>
                  <a:pt x="41478" y="10464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21"/>
                </a:lnTo>
                <a:lnTo>
                  <a:pt x="37731" y="35534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8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5"/>
                </a:lnTo>
                <a:lnTo>
                  <a:pt x="7213" y="89382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288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6379264" y="3760888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49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05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6443077" y="3780591"/>
            <a:ext cx="65780" cy="44471"/>
          </a:xfrm>
          <a:custGeom>
            <a:avLst/>
            <a:gdLst/>
            <a:ahLst/>
            <a:cxnLst/>
            <a:rect l="l" t="t" r="r" b="b"/>
            <a:pathLst>
              <a:path w="41935" h="69341">
                <a:moveTo>
                  <a:pt x="13182" y="38"/>
                </a:moveTo>
                <a:lnTo>
                  <a:pt x="8686" y="1765"/>
                </a:lnTo>
                <a:lnTo>
                  <a:pt x="5207" y="5257"/>
                </a:lnTo>
                <a:lnTo>
                  <a:pt x="1727" y="8724"/>
                </a:lnTo>
                <a:lnTo>
                  <a:pt x="0" y="13233"/>
                </a:lnTo>
                <a:lnTo>
                  <a:pt x="0" y="23088"/>
                </a:lnTo>
                <a:lnTo>
                  <a:pt x="1282" y="26796"/>
                </a:lnTo>
                <a:lnTo>
                  <a:pt x="3873" y="29844"/>
                </a:lnTo>
                <a:lnTo>
                  <a:pt x="6515" y="32943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494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21"/>
                </a:lnTo>
                <a:lnTo>
                  <a:pt x="31203" y="60299"/>
                </a:lnTo>
                <a:lnTo>
                  <a:pt x="27241" y="63982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68"/>
                </a:lnTo>
                <a:lnTo>
                  <a:pt x="8928" y="59385"/>
                </a:lnTo>
                <a:lnTo>
                  <a:pt x="5511" y="55702"/>
                </a:lnTo>
                <a:lnTo>
                  <a:pt x="3441" y="50965"/>
                </a:lnTo>
                <a:lnTo>
                  <a:pt x="2717" y="45186"/>
                </a:lnTo>
                <a:lnTo>
                  <a:pt x="0" y="45186"/>
                </a:lnTo>
                <a:lnTo>
                  <a:pt x="0" y="68110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5"/>
                </a:lnTo>
                <a:lnTo>
                  <a:pt x="15938" y="69341"/>
                </a:lnTo>
                <a:lnTo>
                  <a:pt x="27127" y="69341"/>
                </a:lnTo>
                <a:lnTo>
                  <a:pt x="32169" y="67525"/>
                </a:lnTo>
                <a:lnTo>
                  <a:pt x="36068" y="63919"/>
                </a:lnTo>
                <a:lnTo>
                  <a:pt x="39979" y="60299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78"/>
                </a:lnTo>
                <a:lnTo>
                  <a:pt x="38049" y="38303"/>
                </a:lnTo>
                <a:lnTo>
                  <a:pt x="35420" y="35115"/>
                </a:lnTo>
                <a:lnTo>
                  <a:pt x="30746" y="31762"/>
                </a:lnTo>
                <a:lnTo>
                  <a:pt x="24066" y="28206"/>
                </a:lnTo>
                <a:lnTo>
                  <a:pt x="19100" y="25565"/>
                </a:lnTo>
                <a:lnTo>
                  <a:pt x="15557" y="23190"/>
                </a:lnTo>
                <a:lnTo>
                  <a:pt x="11239" y="18859"/>
                </a:lnTo>
                <a:lnTo>
                  <a:pt x="10147" y="14223"/>
                </a:lnTo>
                <a:lnTo>
                  <a:pt x="10147" y="11137"/>
                </a:lnTo>
                <a:lnTo>
                  <a:pt x="12839" y="6959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69"/>
                </a:lnTo>
                <a:lnTo>
                  <a:pt x="32156" y="12407"/>
                </a:lnTo>
                <a:lnTo>
                  <a:pt x="33896" y="16548"/>
                </a:lnTo>
                <a:lnTo>
                  <a:pt x="34709" y="21589"/>
                </a:lnTo>
                <a:lnTo>
                  <a:pt x="37376" y="21589"/>
                </a:lnTo>
                <a:lnTo>
                  <a:pt x="37376" y="1206"/>
                </a:lnTo>
                <a:lnTo>
                  <a:pt x="34480" y="2641"/>
                </a:lnTo>
                <a:lnTo>
                  <a:pt x="31369" y="2349"/>
                </a:lnTo>
                <a:lnTo>
                  <a:pt x="27508" y="761"/>
                </a:lnTo>
                <a:lnTo>
                  <a:pt x="23279" y="0"/>
                </a:lnTo>
                <a:lnTo>
                  <a:pt x="13182" y="3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6522361" y="3780615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09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4998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8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1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6620260" y="3780615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44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99"/>
                </a:lnTo>
                <a:lnTo>
                  <a:pt x="41033" y="4737"/>
                </a:lnTo>
                <a:lnTo>
                  <a:pt x="37147" y="1587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74"/>
                </a:lnTo>
                <a:lnTo>
                  <a:pt x="9423" y="4711"/>
                </a:lnTo>
                <a:lnTo>
                  <a:pt x="5003" y="7848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410"/>
                </a:lnTo>
                <a:lnTo>
                  <a:pt x="33845" y="9258"/>
                </a:lnTo>
                <a:lnTo>
                  <a:pt x="34594" y="12788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2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94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34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8011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54"/>
                </a:lnTo>
                <a:lnTo>
                  <a:pt x="30772" y="58115"/>
                </a:lnTo>
                <a:lnTo>
                  <a:pt x="27990" y="59944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23"/>
                </a:lnTo>
                <a:lnTo>
                  <a:pt x="35344" y="61988"/>
                </a:lnTo>
                <a:lnTo>
                  <a:pt x="37172" y="65582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86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1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60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6716002" y="3780576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31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5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59"/>
                </a:lnTo>
                <a:lnTo>
                  <a:pt x="33464" y="10845"/>
                </a:lnTo>
                <a:lnTo>
                  <a:pt x="36563" y="13411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21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63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6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31"/>
                </a:lnTo>
                <a:lnTo>
                  <a:pt x="29578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6795925" y="3761759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4"/>
                </a:lnTo>
                <a:lnTo>
                  <a:pt x="61658" y="89801"/>
                </a:lnTo>
                <a:lnTo>
                  <a:pt x="59055" y="89535"/>
                </a:lnTo>
                <a:lnTo>
                  <a:pt x="56451" y="87261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00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02"/>
                </a:lnTo>
                <a:lnTo>
                  <a:pt x="40106" y="9359"/>
                </a:lnTo>
                <a:lnTo>
                  <a:pt x="41478" y="10464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21"/>
                </a:lnTo>
                <a:lnTo>
                  <a:pt x="37731" y="35534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8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5"/>
                </a:lnTo>
                <a:lnTo>
                  <a:pt x="7213" y="89382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288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6973126" y="3760888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49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05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7029824" y="3780576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31"/>
                </a:moveTo>
                <a:lnTo>
                  <a:pt x="25857" y="63665"/>
                </a:lnTo>
                <a:lnTo>
                  <a:pt x="22796" y="59385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49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85"/>
                </a:lnTo>
                <a:lnTo>
                  <a:pt x="44589" y="61531"/>
                </a:lnTo>
                <a:lnTo>
                  <a:pt x="40576" y="64731"/>
                </a:lnTo>
                <a:lnTo>
                  <a:pt x="37109" y="64731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31"/>
                </a:lnTo>
                <a:lnTo>
                  <a:pt x="65455" y="64731"/>
                </a:lnTo>
                <a:lnTo>
                  <a:pt x="62953" y="63665"/>
                </a:lnTo>
                <a:lnTo>
                  <a:pt x="59905" y="59385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22"/>
                </a:lnTo>
                <a:lnTo>
                  <a:pt x="52793" y="1854"/>
                </a:lnTo>
                <a:lnTo>
                  <a:pt x="48577" y="63"/>
                </a:lnTo>
                <a:lnTo>
                  <a:pt x="34848" y="63"/>
                </a:lnTo>
                <a:lnTo>
                  <a:pt x="27965" y="3721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31"/>
                </a:lnTo>
                <a:lnTo>
                  <a:pt x="28346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7206073" y="3780615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44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99"/>
                </a:lnTo>
                <a:lnTo>
                  <a:pt x="41033" y="4737"/>
                </a:lnTo>
                <a:lnTo>
                  <a:pt x="37147" y="1587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74"/>
                </a:lnTo>
                <a:lnTo>
                  <a:pt x="9423" y="4711"/>
                </a:lnTo>
                <a:lnTo>
                  <a:pt x="5003" y="7848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410"/>
                </a:lnTo>
                <a:lnTo>
                  <a:pt x="33845" y="9258"/>
                </a:lnTo>
                <a:lnTo>
                  <a:pt x="34594" y="12788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2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94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34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8011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54"/>
                </a:lnTo>
                <a:lnTo>
                  <a:pt x="30772" y="58115"/>
                </a:lnTo>
                <a:lnTo>
                  <a:pt x="27990" y="59944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23"/>
                </a:lnTo>
                <a:lnTo>
                  <a:pt x="35344" y="61988"/>
                </a:lnTo>
                <a:lnTo>
                  <a:pt x="37172" y="65582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86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1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60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7365403" y="3781837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1" h="67665">
                <a:moveTo>
                  <a:pt x="35674" y="2959"/>
                </a:moveTo>
                <a:lnTo>
                  <a:pt x="38303" y="4330"/>
                </a:lnTo>
                <a:lnTo>
                  <a:pt x="40385" y="7073"/>
                </a:lnTo>
                <a:lnTo>
                  <a:pt x="41605" y="10032"/>
                </a:lnTo>
                <a:lnTo>
                  <a:pt x="46202" y="21488"/>
                </a:lnTo>
                <a:lnTo>
                  <a:pt x="34188" y="48920"/>
                </a:lnTo>
                <a:lnTo>
                  <a:pt x="20053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508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1" y="28498"/>
                </a:lnTo>
                <a:lnTo>
                  <a:pt x="64731" y="67665"/>
                </a:lnTo>
                <a:lnTo>
                  <a:pt x="69075" y="47751"/>
                </a:lnTo>
                <a:lnTo>
                  <a:pt x="87439" y="14122"/>
                </a:lnTo>
                <a:lnTo>
                  <a:pt x="89255" y="9626"/>
                </a:lnTo>
                <a:lnTo>
                  <a:pt x="90589" y="6692"/>
                </a:lnTo>
                <a:lnTo>
                  <a:pt x="91427" y="5359"/>
                </a:lnTo>
                <a:lnTo>
                  <a:pt x="94741" y="2730"/>
                </a:lnTo>
                <a:lnTo>
                  <a:pt x="94741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63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26"/>
                </a:lnTo>
                <a:lnTo>
                  <a:pt x="54673" y="5257"/>
                </a:lnTo>
                <a:lnTo>
                  <a:pt x="58038" y="3047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59"/>
                </a:lnTo>
                <a:close/>
              </a:path>
              <a:path w="94741" h="67665">
                <a:moveTo>
                  <a:pt x="67246" y="67665"/>
                </a:moveTo>
                <a:lnTo>
                  <a:pt x="87439" y="14122"/>
                </a:lnTo>
                <a:lnTo>
                  <a:pt x="69087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7525256" y="3780615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44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99"/>
                </a:lnTo>
                <a:lnTo>
                  <a:pt x="41033" y="4737"/>
                </a:lnTo>
                <a:lnTo>
                  <a:pt x="37147" y="1587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74"/>
                </a:lnTo>
                <a:lnTo>
                  <a:pt x="9423" y="4711"/>
                </a:lnTo>
                <a:lnTo>
                  <a:pt x="5003" y="7848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410"/>
                </a:lnTo>
                <a:lnTo>
                  <a:pt x="33845" y="9258"/>
                </a:lnTo>
                <a:lnTo>
                  <a:pt x="34594" y="12788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2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94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34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8011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54"/>
                </a:lnTo>
                <a:lnTo>
                  <a:pt x="30772" y="58115"/>
                </a:lnTo>
                <a:lnTo>
                  <a:pt x="27990" y="59944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23"/>
                </a:lnTo>
                <a:lnTo>
                  <a:pt x="35344" y="61988"/>
                </a:lnTo>
                <a:lnTo>
                  <a:pt x="37172" y="65582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86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1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60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7626837" y="3780591"/>
            <a:ext cx="65780" cy="44471"/>
          </a:xfrm>
          <a:custGeom>
            <a:avLst/>
            <a:gdLst/>
            <a:ahLst/>
            <a:cxnLst/>
            <a:rect l="l" t="t" r="r" b="b"/>
            <a:pathLst>
              <a:path w="41935" h="69341">
                <a:moveTo>
                  <a:pt x="13182" y="38"/>
                </a:moveTo>
                <a:lnTo>
                  <a:pt x="8686" y="1765"/>
                </a:lnTo>
                <a:lnTo>
                  <a:pt x="5207" y="5257"/>
                </a:lnTo>
                <a:lnTo>
                  <a:pt x="1727" y="8724"/>
                </a:lnTo>
                <a:lnTo>
                  <a:pt x="0" y="13233"/>
                </a:lnTo>
                <a:lnTo>
                  <a:pt x="0" y="23088"/>
                </a:lnTo>
                <a:lnTo>
                  <a:pt x="1282" y="26796"/>
                </a:lnTo>
                <a:lnTo>
                  <a:pt x="3873" y="29844"/>
                </a:lnTo>
                <a:lnTo>
                  <a:pt x="6515" y="32943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494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21"/>
                </a:lnTo>
                <a:lnTo>
                  <a:pt x="31203" y="60299"/>
                </a:lnTo>
                <a:lnTo>
                  <a:pt x="27241" y="63982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68"/>
                </a:lnTo>
                <a:lnTo>
                  <a:pt x="8928" y="59385"/>
                </a:lnTo>
                <a:lnTo>
                  <a:pt x="5511" y="55702"/>
                </a:lnTo>
                <a:lnTo>
                  <a:pt x="3441" y="50965"/>
                </a:lnTo>
                <a:lnTo>
                  <a:pt x="2717" y="45186"/>
                </a:lnTo>
                <a:lnTo>
                  <a:pt x="0" y="45186"/>
                </a:lnTo>
                <a:lnTo>
                  <a:pt x="0" y="68110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5"/>
                </a:lnTo>
                <a:lnTo>
                  <a:pt x="15938" y="69341"/>
                </a:lnTo>
                <a:lnTo>
                  <a:pt x="27127" y="69341"/>
                </a:lnTo>
                <a:lnTo>
                  <a:pt x="32169" y="67525"/>
                </a:lnTo>
                <a:lnTo>
                  <a:pt x="36068" y="63919"/>
                </a:lnTo>
                <a:lnTo>
                  <a:pt x="39979" y="60299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78"/>
                </a:lnTo>
                <a:lnTo>
                  <a:pt x="38049" y="38303"/>
                </a:lnTo>
                <a:lnTo>
                  <a:pt x="35420" y="35115"/>
                </a:lnTo>
                <a:lnTo>
                  <a:pt x="30746" y="31762"/>
                </a:lnTo>
                <a:lnTo>
                  <a:pt x="24066" y="28206"/>
                </a:lnTo>
                <a:lnTo>
                  <a:pt x="19100" y="25565"/>
                </a:lnTo>
                <a:lnTo>
                  <a:pt x="15557" y="23190"/>
                </a:lnTo>
                <a:lnTo>
                  <a:pt x="11239" y="18859"/>
                </a:lnTo>
                <a:lnTo>
                  <a:pt x="10147" y="14223"/>
                </a:lnTo>
                <a:lnTo>
                  <a:pt x="10147" y="11137"/>
                </a:lnTo>
                <a:lnTo>
                  <a:pt x="12839" y="6959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69"/>
                </a:lnTo>
                <a:lnTo>
                  <a:pt x="32156" y="12407"/>
                </a:lnTo>
                <a:lnTo>
                  <a:pt x="33896" y="16548"/>
                </a:lnTo>
                <a:lnTo>
                  <a:pt x="34709" y="21589"/>
                </a:lnTo>
                <a:lnTo>
                  <a:pt x="37376" y="21589"/>
                </a:lnTo>
                <a:lnTo>
                  <a:pt x="37376" y="1206"/>
                </a:lnTo>
                <a:lnTo>
                  <a:pt x="34480" y="2641"/>
                </a:lnTo>
                <a:lnTo>
                  <a:pt x="31369" y="2349"/>
                </a:lnTo>
                <a:lnTo>
                  <a:pt x="27508" y="761"/>
                </a:lnTo>
                <a:lnTo>
                  <a:pt x="23279" y="0"/>
                </a:lnTo>
                <a:lnTo>
                  <a:pt x="13182" y="3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7703535" y="377133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16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35"/>
                </a:lnTo>
                <a:lnTo>
                  <a:pt x="36017" y="75704"/>
                </a:lnTo>
                <a:lnTo>
                  <a:pt x="37655" y="72389"/>
                </a:lnTo>
                <a:lnTo>
                  <a:pt x="35674" y="70484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7766566" y="378061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27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32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17"/>
                </a:lnTo>
                <a:lnTo>
                  <a:pt x="38481" y="12776"/>
                </a:lnTo>
                <a:lnTo>
                  <a:pt x="39585" y="16662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08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7928227" y="3780615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09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4998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8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1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8025705" y="3780615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2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22"/>
                </a:lnTo>
                <a:lnTo>
                  <a:pt x="14393" y="42731"/>
                </a:lnTo>
                <a:lnTo>
                  <a:pt x="13296" y="28371"/>
                </a:lnTo>
                <a:lnTo>
                  <a:pt x="13296" y="20827"/>
                </a:lnTo>
                <a:lnTo>
                  <a:pt x="14706" y="14947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58"/>
                </a:lnTo>
                <a:lnTo>
                  <a:pt x="43421" y="14122"/>
                </a:lnTo>
                <a:lnTo>
                  <a:pt x="47407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76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3" y="19910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9"/>
                </a:lnTo>
                <a:lnTo>
                  <a:pt x="0" y="36144"/>
                </a:lnTo>
                <a:lnTo>
                  <a:pt x="0" y="45885"/>
                </a:lnTo>
                <a:lnTo>
                  <a:pt x="2882" y="53847"/>
                </a:lnTo>
                <a:lnTo>
                  <a:pt x="8661" y="60020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8132802" y="3780576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31"/>
                </a:moveTo>
                <a:lnTo>
                  <a:pt x="25857" y="63665"/>
                </a:lnTo>
                <a:lnTo>
                  <a:pt x="22796" y="59385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49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85"/>
                </a:lnTo>
                <a:lnTo>
                  <a:pt x="44589" y="61531"/>
                </a:lnTo>
                <a:lnTo>
                  <a:pt x="40576" y="64731"/>
                </a:lnTo>
                <a:lnTo>
                  <a:pt x="37109" y="64731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31"/>
                </a:lnTo>
                <a:lnTo>
                  <a:pt x="65455" y="64731"/>
                </a:lnTo>
                <a:lnTo>
                  <a:pt x="62953" y="63665"/>
                </a:lnTo>
                <a:lnTo>
                  <a:pt x="59905" y="59385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22"/>
                </a:lnTo>
                <a:lnTo>
                  <a:pt x="52793" y="1854"/>
                </a:lnTo>
                <a:lnTo>
                  <a:pt x="48577" y="63"/>
                </a:lnTo>
                <a:lnTo>
                  <a:pt x="34848" y="63"/>
                </a:lnTo>
                <a:lnTo>
                  <a:pt x="27965" y="3721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31"/>
                </a:lnTo>
                <a:lnTo>
                  <a:pt x="28346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8240876" y="3771338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16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35"/>
                </a:lnTo>
                <a:lnTo>
                  <a:pt x="36017" y="75704"/>
                </a:lnTo>
                <a:lnTo>
                  <a:pt x="37655" y="72389"/>
                </a:lnTo>
                <a:lnTo>
                  <a:pt x="35674" y="70484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8304967" y="3780615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44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99"/>
                </a:lnTo>
                <a:lnTo>
                  <a:pt x="41033" y="4737"/>
                </a:lnTo>
                <a:lnTo>
                  <a:pt x="37147" y="1587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74"/>
                </a:lnTo>
                <a:lnTo>
                  <a:pt x="9423" y="4711"/>
                </a:lnTo>
                <a:lnTo>
                  <a:pt x="5003" y="7848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410"/>
                </a:lnTo>
                <a:lnTo>
                  <a:pt x="33845" y="9258"/>
                </a:lnTo>
                <a:lnTo>
                  <a:pt x="34594" y="12788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2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94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34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8011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54"/>
                </a:lnTo>
                <a:lnTo>
                  <a:pt x="30772" y="58115"/>
                </a:lnTo>
                <a:lnTo>
                  <a:pt x="27990" y="59944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23"/>
                </a:lnTo>
                <a:lnTo>
                  <a:pt x="35344" y="61988"/>
                </a:lnTo>
                <a:lnTo>
                  <a:pt x="37172" y="65582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86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1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60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8403296" y="3760888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49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05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8459994" y="3780576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31"/>
                </a:moveTo>
                <a:lnTo>
                  <a:pt x="25857" y="63665"/>
                </a:lnTo>
                <a:lnTo>
                  <a:pt x="22796" y="59385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49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85"/>
                </a:lnTo>
                <a:lnTo>
                  <a:pt x="44589" y="61531"/>
                </a:lnTo>
                <a:lnTo>
                  <a:pt x="40576" y="64731"/>
                </a:lnTo>
                <a:lnTo>
                  <a:pt x="37109" y="64731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31"/>
                </a:lnTo>
                <a:lnTo>
                  <a:pt x="65455" y="64731"/>
                </a:lnTo>
                <a:lnTo>
                  <a:pt x="62953" y="63665"/>
                </a:lnTo>
                <a:lnTo>
                  <a:pt x="59905" y="59385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22"/>
                </a:lnTo>
                <a:lnTo>
                  <a:pt x="52793" y="1854"/>
                </a:lnTo>
                <a:lnTo>
                  <a:pt x="48577" y="63"/>
                </a:lnTo>
                <a:lnTo>
                  <a:pt x="34848" y="63"/>
                </a:lnTo>
                <a:lnTo>
                  <a:pt x="27965" y="3721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31"/>
                </a:lnTo>
                <a:lnTo>
                  <a:pt x="28346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8570561" y="3780615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27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32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17"/>
                </a:lnTo>
                <a:lnTo>
                  <a:pt x="38481" y="12776"/>
                </a:lnTo>
                <a:lnTo>
                  <a:pt x="39585" y="16662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08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8667359" y="3780576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31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5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59"/>
                </a:lnTo>
                <a:lnTo>
                  <a:pt x="33464" y="10845"/>
                </a:lnTo>
                <a:lnTo>
                  <a:pt x="36563" y="13411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21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63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6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31"/>
                </a:lnTo>
                <a:lnTo>
                  <a:pt x="29578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8766468" y="3814823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87"/>
                </a:lnTo>
                <a:lnTo>
                  <a:pt x="774" y="3873"/>
                </a:lnTo>
                <a:lnTo>
                  <a:pt x="0" y="7988"/>
                </a:lnTo>
                <a:lnTo>
                  <a:pt x="774" y="12103"/>
                </a:lnTo>
                <a:lnTo>
                  <a:pt x="3873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89" y="12103"/>
                </a:lnTo>
                <a:lnTo>
                  <a:pt x="15963" y="7988"/>
                </a:lnTo>
                <a:lnTo>
                  <a:pt x="15189" y="3873"/>
                </a:lnTo>
                <a:lnTo>
                  <a:pt x="12090" y="787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1627988" y="4514356"/>
            <a:ext cx="86260" cy="63294"/>
          </a:xfrm>
          <a:custGeom>
            <a:avLst/>
            <a:gdLst/>
            <a:ahLst/>
            <a:cxnLst/>
            <a:rect l="l" t="t" r="r" b="b"/>
            <a:pathLst>
              <a:path w="54990" h="98691">
                <a:moveTo>
                  <a:pt x="44119" y="75552"/>
                </a:moveTo>
                <a:lnTo>
                  <a:pt x="43268" y="79019"/>
                </a:lnTo>
                <a:lnTo>
                  <a:pt x="41541" y="82537"/>
                </a:lnTo>
                <a:lnTo>
                  <a:pt x="38112" y="87160"/>
                </a:lnTo>
                <a:lnTo>
                  <a:pt x="35077" y="88912"/>
                </a:lnTo>
                <a:lnTo>
                  <a:pt x="32016" y="90665"/>
                </a:lnTo>
                <a:lnTo>
                  <a:pt x="28917" y="91541"/>
                </a:lnTo>
                <a:lnTo>
                  <a:pt x="23291" y="91541"/>
                </a:lnTo>
                <a:lnTo>
                  <a:pt x="20015" y="90297"/>
                </a:lnTo>
                <a:lnTo>
                  <a:pt x="15976" y="87820"/>
                </a:lnTo>
                <a:lnTo>
                  <a:pt x="11912" y="85344"/>
                </a:lnTo>
                <a:lnTo>
                  <a:pt x="8648" y="84099"/>
                </a:lnTo>
                <a:lnTo>
                  <a:pt x="4419" y="84150"/>
                </a:lnTo>
                <a:lnTo>
                  <a:pt x="596" y="87236"/>
                </a:lnTo>
                <a:lnTo>
                  <a:pt x="0" y="90779"/>
                </a:lnTo>
                <a:lnTo>
                  <a:pt x="1536" y="94996"/>
                </a:lnTo>
                <a:lnTo>
                  <a:pt x="4610" y="96481"/>
                </a:lnTo>
                <a:lnTo>
                  <a:pt x="7670" y="97967"/>
                </a:lnTo>
                <a:lnTo>
                  <a:pt x="11620" y="98691"/>
                </a:lnTo>
                <a:lnTo>
                  <a:pt x="16446" y="98691"/>
                </a:lnTo>
                <a:lnTo>
                  <a:pt x="21028" y="98522"/>
                </a:lnTo>
                <a:lnTo>
                  <a:pt x="33952" y="95737"/>
                </a:lnTo>
                <a:lnTo>
                  <a:pt x="44373" y="89522"/>
                </a:lnTo>
                <a:lnTo>
                  <a:pt x="52534" y="78420"/>
                </a:lnTo>
                <a:lnTo>
                  <a:pt x="54991" y="65341"/>
                </a:lnTo>
                <a:lnTo>
                  <a:pt x="54991" y="57162"/>
                </a:lnTo>
                <a:lnTo>
                  <a:pt x="52463" y="50558"/>
                </a:lnTo>
                <a:lnTo>
                  <a:pt x="47409" y="45567"/>
                </a:lnTo>
                <a:lnTo>
                  <a:pt x="44678" y="42875"/>
                </a:lnTo>
                <a:lnTo>
                  <a:pt x="41465" y="40830"/>
                </a:lnTo>
                <a:lnTo>
                  <a:pt x="37795" y="39420"/>
                </a:lnTo>
                <a:lnTo>
                  <a:pt x="39611" y="38417"/>
                </a:lnTo>
                <a:lnTo>
                  <a:pt x="42989" y="35610"/>
                </a:lnTo>
                <a:lnTo>
                  <a:pt x="48069" y="30911"/>
                </a:lnTo>
                <a:lnTo>
                  <a:pt x="50622" y="25463"/>
                </a:lnTo>
                <a:lnTo>
                  <a:pt x="50622" y="13449"/>
                </a:lnTo>
                <a:lnTo>
                  <a:pt x="48526" y="8801"/>
                </a:lnTo>
                <a:lnTo>
                  <a:pt x="44348" y="5283"/>
                </a:lnTo>
                <a:lnTo>
                  <a:pt x="40157" y="1765"/>
                </a:lnTo>
                <a:lnTo>
                  <a:pt x="34645" y="0"/>
                </a:lnTo>
                <a:lnTo>
                  <a:pt x="21551" y="0"/>
                </a:lnTo>
                <a:lnTo>
                  <a:pt x="15824" y="2209"/>
                </a:lnTo>
                <a:lnTo>
                  <a:pt x="10642" y="6604"/>
                </a:lnTo>
                <a:lnTo>
                  <a:pt x="5461" y="11023"/>
                </a:lnTo>
                <a:lnTo>
                  <a:pt x="1905" y="16700"/>
                </a:lnTo>
                <a:lnTo>
                  <a:pt x="0" y="23660"/>
                </a:lnTo>
                <a:lnTo>
                  <a:pt x="2641" y="24955"/>
                </a:lnTo>
                <a:lnTo>
                  <a:pt x="4546" y="20675"/>
                </a:lnTo>
                <a:lnTo>
                  <a:pt x="7404" y="17183"/>
                </a:lnTo>
                <a:lnTo>
                  <a:pt x="11188" y="14478"/>
                </a:lnTo>
                <a:lnTo>
                  <a:pt x="14973" y="11785"/>
                </a:lnTo>
                <a:lnTo>
                  <a:pt x="18846" y="10426"/>
                </a:lnTo>
                <a:lnTo>
                  <a:pt x="27635" y="10426"/>
                </a:lnTo>
                <a:lnTo>
                  <a:pt x="31521" y="11861"/>
                </a:lnTo>
                <a:lnTo>
                  <a:pt x="34556" y="14732"/>
                </a:lnTo>
                <a:lnTo>
                  <a:pt x="37579" y="17602"/>
                </a:lnTo>
                <a:lnTo>
                  <a:pt x="39090" y="21310"/>
                </a:lnTo>
                <a:lnTo>
                  <a:pt x="39090" y="29984"/>
                </a:lnTo>
                <a:lnTo>
                  <a:pt x="36893" y="34048"/>
                </a:lnTo>
                <a:lnTo>
                  <a:pt x="32499" y="38023"/>
                </a:lnTo>
                <a:lnTo>
                  <a:pt x="28117" y="41998"/>
                </a:lnTo>
                <a:lnTo>
                  <a:pt x="22580" y="44970"/>
                </a:lnTo>
                <a:lnTo>
                  <a:pt x="15900" y="46926"/>
                </a:lnTo>
                <a:lnTo>
                  <a:pt x="15900" y="50469"/>
                </a:lnTo>
                <a:lnTo>
                  <a:pt x="19100" y="50673"/>
                </a:lnTo>
                <a:lnTo>
                  <a:pt x="26974" y="50673"/>
                </a:lnTo>
                <a:lnTo>
                  <a:pt x="33096" y="52565"/>
                </a:lnTo>
                <a:lnTo>
                  <a:pt x="37490" y="56337"/>
                </a:lnTo>
                <a:lnTo>
                  <a:pt x="41884" y="60109"/>
                </a:lnTo>
                <a:lnTo>
                  <a:pt x="44081" y="65366"/>
                </a:lnTo>
                <a:lnTo>
                  <a:pt x="44119" y="7555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1752432" y="4567420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87"/>
                </a:lnTo>
                <a:lnTo>
                  <a:pt x="774" y="3873"/>
                </a:lnTo>
                <a:lnTo>
                  <a:pt x="0" y="7988"/>
                </a:lnTo>
                <a:lnTo>
                  <a:pt x="774" y="12103"/>
                </a:lnTo>
                <a:lnTo>
                  <a:pt x="3873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89" y="12103"/>
                </a:lnTo>
                <a:lnTo>
                  <a:pt x="15963" y="7988"/>
                </a:lnTo>
                <a:lnTo>
                  <a:pt x="15189" y="3873"/>
                </a:lnTo>
                <a:lnTo>
                  <a:pt x="12090" y="787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1983710" y="4514356"/>
            <a:ext cx="146742" cy="63294"/>
          </a:xfrm>
          <a:custGeom>
            <a:avLst/>
            <a:gdLst/>
            <a:ahLst/>
            <a:cxnLst/>
            <a:rect l="l" t="t" r="r" b="b"/>
            <a:pathLst>
              <a:path w="93548" h="98691">
                <a:moveTo>
                  <a:pt x="24275" y="92634"/>
                </a:moveTo>
                <a:lnTo>
                  <a:pt x="36139" y="97178"/>
                </a:lnTo>
                <a:lnTo>
                  <a:pt x="49733" y="98691"/>
                </a:lnTo>
                <a:lnTo>
                  <a:pt x="61665" y="97817"/>
                </a:lnTo>
                <a:lnTo>
                  <a:pt x="74021" y="94621"/>
                </a:lnTo>
                <a:lnTo>
                  <a:pt x="84810" y="89077"/>
                </a:lnTo>
                <a:lnTo>
                  <a:pt x="84810" y="58204"/>
                </a:lnTo>
                <a:lnTo>
                  <a:pt x="85318" y="54419"/>
                </a:lnTo>
                <a:lnTo>
                  <a:pt x="86347" y="52755"/>
                </a:lnTo>
                <a:lnTo>
                  <a:pt x="89763" y="50152"/>
                </a:lnTo>
                <a:lnTo>
                  <a:pt x="93548" y="49923"/>
                </a:lnTo>
                <a:lnTo>
                  <a:pt x="93548" y="46520"/>
                </a:lnTo>
                <a:lnTo>
                  <a:pt x="57492" y="46520"/>
                </a:lnTo>
                <a:lnTo>
                  <a:pt x="57492" y="49923"/>
                </a:lnTo>
                <a:lnTo>
                  <a:pt x="62915" y="50241"/>
                </a:lnTo>
                <a:lnTo>
                  <a:pt x="66357" y="51231"/>
                </a:lnTo>
                <a:lnTo>
                  <a:pt x="69265" y="54546"/>
                </a:lnTo>
                <a:lnTo>
                  <a:pt x="69989" y="58280"/>
                </a:lnTo>
                <a:lnTo>
                  <a:pt x="69989" y="87439"/>
                </a:lnTo>
                <a:lnTo>
                  <a:pt x="64896" y="90449"/>
                </a:lnTo>
                <a:lnTo>
                  <a:pt x="58851" y="91986"/>
                </a:lnTo>
                <a:lnTo>
                  <a:pt x="48701" y="91962"/>
                </a:lnTo>
                <a:lnTo>
                  <a:pt x="36038" y="88607"/>
                </a:lnTo>
                <a:lnTo>
                  <a:pt x="26111" y="80581"/>
                </a:lnTo>
                <a:lnTo>
                  <a:pt x="22362" y="75090"/>
                </a:lnTo>
                <a:lnTo>
                  <a:pt x="18038" y="63476"/>
                </a:lnTo>
                <a:lnTo>
                  <a:pt x="16598" y="49377"/>
                </a:lnTo>
                <a:lnTo>
                  <a:pt x="16987" y="41536"/>
                </a:lnTo>
                <a:lnTo>
                  <a:pt x="19783" y="28762"/>
                </a:lnTo>
                <a:lnTo>
                  <a:pt x="25285" y="18338"/>
                </a:lnTo>
                <a:lnTo>
                  <a:pt x="35586" y="9442"/>
                </a:lnTo>
                <a:lnTo>
                  <a:pt x="48310" y="6604"/>
                </a:lnTo>
                <a:lnTo>
                  <a:pt x="56667" y="6604"/>
                </a:lnTo>
                <a:lnTo>
                  <a:pt x="63499" y="8610"/>
                </a:lnTo>
                <a:lnTo>
                  <a:pt x="68795" y="12649"/>
                </a:lnTo>
                <a:lnTo>
                  <a:pt x="74091" y="16662"/>
                </a:lnTo>
                <a:lnTo>
                  <a:pt x="77673" y="22567"/>
                </a:lnTo>
                <a:lnTo>
                  <a:pt x="79540" y="30340"/>
                </a:lnTo>
                <a:lnTo>
                  <a:pt x="83083" y="30340"/>
                </a:lnTo>
                <a:lnTo>
                  <a:pt x="82130" y="0"/>
                </a:lnTo>
                <a:lnTo>
                  <a:pt x="78574" y="0"/>
                </a:lnTo>
                <a:lnTo>
                  <a:pt x="76009" y="3543"/>
                </a:lnTo>
                <a:lnTo>
                  <a:pt x="72593" y="5219"/>
                </a:lnTo>
                <a:lnTo>
                  <a:pt x="68973" y="4152"/>
                </a:lnTo>
                <a:lnTo>
                  <a:pt x="62102" y="1422"/>
                </a:lnTo>
                <a:lnTo>
                  <a:pt x="54267" y="25"/>
                </a:lnTo>
                <a:lnTo>
                  <a:pt x="45504" y="0"/>
                </a:lnTo>
                <a:lnTo>
                  <a:pt x="34691" y="1120"/>
                </a:lnTo>
                <a:lnTo>
                  <a:pt x="22800" y="5693"/>
                </a:lnTo>
                <a:lnTo>
                  <a:pt x="12763" y="13792"/>
                </a:lnTo>
                <a:lnTo>
                  <a:pt x="5761" y="23721"/>
                </a:lnTo>
                <a:lnTo>
                  <a:pt x="1440" y="35655"/>
                </a:lnTo>
                <a:lnTo>
                  <a:pt x="0" y="49377"/>
                </a:lnTo>
                <a:lnTo>
                  <a:pt x="1556" y="62994"/>
                </a:lnTo>
                <a:lnTo>
                  <a:pt x="6208" y="74811"/>
                </a:lnTo>
                <a:lnTo>
                  <a:pt x="13957" y="84874"/>
                </a:lnTo>
                <a:lnTo>
                  <a:pt x="14140" y="85054"/>
                </a:lnTo>
                <a:lnTo>
                  <a:pt x="24275" y="9263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2139615" y="4533211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2"/>
                </a:lnTo>
                <a:lnTo>
                  <a:pt x="14427" y="66217"/>
                </a:lnTo>
                <a:lnTo>
                  <a:pt x="21843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22"/>
                </a:lnTo>
                <a:lnTo>
                  <a:pt x="14393" y="42731"/>
                </a:lnTo>
                <a:lnTo>
                  <a:pt x="13296" y="28371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5" y="10731"/>
                </a:lnTo>
                <a:lnTo>
                  <a:pt x="20345" y="6527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58"/>
                </a:lnTo>
                <a:lnTo>
                  <a:pt x="43421" y="14122"/>
                </a:lnTo>
                <a:lnTo>
                  <a:pt x="47407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76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3" y="19910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3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9"/>
                </a:lnTo>
                <a:lnTo>
                  <a:pt x="0" y="36144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20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2246937" y="4534433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1" h="67665">
                <a:moveTo>
                  <a:pt x="35674" y="2959"/>
                </a:moveTo>
                <a:lnTo>
                  <a:pt x="38303" y="4330"/>
                </a:lnTo>
                <a:lnTo>
                  <a:pt x="40386" y="7073"/>
                </a:lnTo>
                <a:lnTo>
                  <a:pt x="41605" y="10032"/>
                </a:lnTo>
                <a:lnTo>
                  <a:pt x="46202" y="21488"/>
                </a:lnTo>
                <a:lnTo>
                  <a:pt x="34188" y="48920"/>
                </a:lnTo>
                <a:lnTo>
                  <a:pt x="20053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508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2" y="28498"/>
                </a:lnTo>
                <a:lnTo>
                  <a:pt x="64731" y="67665"/>
                </a:lnTo>
                <a:lnTo>
                  <a:pt x="69075" y="47751"/>
                </a:lnTo>
                <a:lnTo>
                  <a:pt x="87439" y="14122"/>
                </a:lnTo>
                <a:lnTo>
                  <a:pt x="89255" y="9626"/>
                </a:lnTo>
                <a:lnTo>
                  <a:pt x="90589" y="6692"/>
                </a:lnTo>
                <a:lnTo>
                  <a:pt x="91427" y="5359"/>
                </a:lnTo>
                <a:lnTo>
                  <a:pt x="94742" y="2730"/>
                </a:lnTo>
                <a:lnTo>
                  <a:pt x="94742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63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26"/>
                </a:lnTo>
                <a:lnTo>
                  <a:pt x="54673" y="5257"/>
                </a:lnTo>
                <a:lnTo>
                  <a:pt x="58039" y="3047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59"/>
                </a:lnTo>
                <a:close/>
              </a:path>
              <a:path w="94741" h="67665">
                <a:moveTo>
                  <a:pt x="67246" y="67665"/>
                </a:moveTo>
                <a:lnTo>
                  <a:pt x="87439" y="14122"/>
                </a:lnTo>
                <a:lnTo>
                  <a:pt x="69088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2404314" y="4533164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31"/>
                </a:moveTo>
                <a:lnTo>
                  <a:pt x="25857" y="63665"/>
                </a:lnTo>
                <a:lnTo>
                  <a:pt x="22796" y="59385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49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85"/>
                </a:lnTo>
                <a:lnTo>
                  <a:pt x="44589" y="61531"/>
                </a:lnTo>
                <a:lnTo>
                  <a:pt x="40576" y="64731"/>
                </a:lnTo>
                <a:lnTo>
                  <a:pt x="37109" y="64731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31"/>
                </a:lnTo>
                <a:lnTo>
                  <a:pt x="65455" y="64731"/>
                </a:lnTo>
                <a:lnTo>
                  <a:pt x="62953" y="63665"/>
                </a:lnTo>
                <a:lnTo>
                  <a:pt x="59905" y="59385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22"/>
                </a:lnTo>
                <a:lnTo>
                  <a:pt x="52793" y="1854"/>
                </a:lnTo>
                <a:lnTo>
                  <a:pt x="48577" y="63"/>
                </a:lnTo>
                <a:lnTo>
                  <a:pt x="34848" y="63"/>
                </a:lnTo>
                <a:lnTo>
                  <a:pt x="27965" y="3721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31"/>
                </a:lnTo>
                <a:lnTo>
                  <a:pt x="28346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2597676" y="4534694"/>
            <a:ext cx="25040" cy="42964"/>
          </a:xfrm>
          <a:custGeom>
            <a:avLst/>
            <a:gdLst/>
            <a:ahLst/>
            <a:cxnLst/>
            <a:rect l="l" t="t" r="r" b="b"/>
            <a:pathLst>
              <a:path w="15963" h="66992">
                <a:moveTo>
                  <a:pt x="0" y="59016"/>
                </a:moveTo>
                <a:lnTo>
                  <a:pt x="774" y="63131"/>
                </a:lnTo>
                <a:lnTo>
                  <a:pt x="3873" y="66217"/>
                </a:lnTo>
                <a:lnTo>
                  <a:pt x="7975" y="66992"/>
                </a:lnTo>
                <a:lnTo>
                  <a:pt x="12090" y="66217"/>
                </a:lnTo>
                <a:lnTo>
                  <a:pt x="15189" y="63131"/>
                </a:lnTo>
                <a:lnTo>
                  <a:pt x="15963" y="59016"/>
                </a:lnTo>
                <a:lnTo>
                  <a:pt x="15189" y="54902"/>
                </a:lnTo>
                <a:lnTo>
                  <a:pt x="12090" y="51816"/>
                </a:lnTo>
                <a:lnTo>
                  <a:pt x="7975" y="51028"/>
                </a:lnTo>
                <a:lnTo>
                  <a:pt x="3873" y="51816"/>
                </a:lnTo>
                <a:lnTo>
                  <a:pt x="774" y="54902"/>
                </a:lnTo>
                <a:lnTo>
                  <a:pt x="0" y="59016"/>
                </a:lnTo>
                <a:close/>
              </a:path>
              <a:path w="15963" h="66992">
                <a:moveTo>
                  <a:pt x="0" y="7988"/>
                </a:moveTo>
                <a:lnTo>
                  <a:pt x="774" y="12115"/>
                </a:lnTo>
                <a:lnTo>
                  <a:pt x="3873" y="15201"/>
                </a:lnTo>
                <a:lnTo>
                  <a:pt x="7975" y="15963"/>
                </a:lnTo>
                <a:lnTo>
                  <a:pt x="12090" y="15201"/>
                </a:lnTo>
                <a:lnTo>
                  <a:pt x="15189" y="12115"/>
                </a:lnTo>
                <a:lnTo>
                  <a:pt x="15963" y="7988"/>
                </a:lnTo>
                <a:lnTo>
                  <a:pt x="15189" y="3873"/>
                </a:lnTo>
                <a:lnTo>
                  <a:pt x="12090" y="787"/>
                </a:lnTo>
                <a:lnTo>
                  <a:pt x="7975" y="0"/>
                </a:lnTo>
                <a:lnTo>
                  <a:pt x="3873" y="787"/>
                </a:lnTo>
                <a:lnTo>
                  <a:pt x="774" y="3873"/>
                </a:lnTo>
                <a:lnTo>
                  <a:pt x="0" y="79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1634528" y="4635682"/>
            <a:ext cx="79167" cy="32376"/>
          </a:xfrm>
          <a:custGeom>
            <a:avLst/>
            <a:gdLst/>
            <a:ahLst/>
            <a:cxnLst/>
            <a:rect l="l" t="t" r="r" b="b"/>
            <a:pathLst>
              <a:path w="50469" h="50482">
                <a:moveTo>
                  <a:pt x="25234" y="0"/>
                </a:moveTo>
                <a:lnTo>
                  <a:pt x="18186" y="0"/>
                </a:lnTo>
                <a:lnTo>
                  <a:pt x="12217" y="2438"/>
                </a:lnTo>
                <a:lnTo>
                  <a:pt x="7327" y="7340"/>
                </a:lnTo>
                <a:lnTo>
                  <a:pt x="2438" y="12230"/>
                </a:lnTo>
                <a:lnTo>
                  <a:pt x="0" y="18199"/>
                </a:lnTo>
                <a:lnTo>
                  <a:pt x="0" y="32296"/>
                </a:lnTo>
                <a:lnTo>
                  <a:pt x="2438" y="38265"/>
                </a:lnTo>
                <a:lnTo>
                  <a:pt x="7327" y="43141"/>
                </a:lnTo>
                <a:lnTo>
                  <a:pt x="12217" y="48031"/>
                </a:lnTo>
                <a:lnTo>
                  <a:pt x="18186" y="50482"/>
                </a:lnTo>
                <a:lnTo>
                  <a:pt x="32283" y="50482"/>
                </a:lnTo>
                <a:lnTo>
                  <a:pt x="38252" y="48031"/>
                </a:lnTo>
                <a:lnTo>
                  <a:pt x="43141" y="43141"/>
                </a:lnTo>
                <a:lnTo>
                  <a:pt x="48031" y="38265"/>
                </a:lnTo>
                <a:lnTo>
                  <a:pt x="50469" y="32296"/>
                </a:lnTo>
                <a:lnTo>
                  <a:pt x="50469" y="18199"/>
                </a:lnTo>
                <a:lnTo>
                  <a:pt x="48031" y="12230"/>
                </a:lnTo>
                <a:lnTo>
                  <a:pt x="43141" y="7340"/>
                </a:lnTo>
                <a:lnTo>
                  <a:pt x="38252" y="2438"/>
                </a:lnTo>
                <a:lnTo>
                  <a:pt x="32283" y="0"/>
                </a:lnTo>
                <a:lnTo>
                  <a:pt x="2523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1983710" y="4621868"/>
            <a:ext cx="146742" cy="63302"/>
          </a:xfrm>
          <a:custGeom>
            <a:avLst/>
            <a:gdLst/>
            <a:ahLst/>
            <a:cxnLst/>
            <a:rect l="l" t="t" r="r" b="b"/>
            <a:pathLst>
              <a:path w="93548" h="98704">
                <a:moveTo>
                  <a:pt x="24275" y="92647"/>
                </a:moveTo>
                <a:lnTo>
                  <a:pt x="36139" y="97191"/>
                </a:lnTo>
                <a:lnTo>
                  <a:pt x="49733" y="98704"/>
                </a:lnTo>
                <a:lnTo>
                  <a:pt x="61668" y="97827"/>
                </a:lnTo>
                <a:lnTo>
                  <a:pt x="74022" y="94624"/>
                </a:lnTo>
                <a:lnTo>
                  <a:pt x="84810" y="89077"/>
                </a:lnTo>
                <a:lnTo>
                  <a:pt x="84810" y="58216"/>
                </a:lnTo>
                <a:lnTo>
                  <a:pt x="85318" y="54419"/>
                </a:lnTo>
                <a:lnTo>
                  <a:pt x="86347" y="52768"/>
                </a:lnTo>
                <a:lnTo>
                  <a:pt x="89763" y="50165"/>
                </a:lnTo>
                <a:lnTo>
                  <a:pt x="93548" y="49923"/>
                </a:lnTo>
                <a:lnTo>
                  <a:pt x="93548" y="46520"/>
                </a:lnTo>
                <a:lnTo>
                  <a:pt x="57492" y="46520"/>
                </a:lnTo>
                <a:lnTo>
                  <a:pt x="57492" y="49923"/>
                </a:lnTo>
                <a:lnTo>
                  <a:pt x="62915" y="50253"/>
                </a:lnTo>
                <a:lnTo>
                  <a:pt x="66357" y="51244"/>
                </a:lnTo>
                <a:lnTo>
                  <a:pt x="69265" y="54546"/>
                </a:lnTo>
                <a:lnTo>
                  <a:pt x="69989" y="58293"/>
                </a:lnTo>
                <a:lnTo>
                  <a:pt x="69989" y="87439"/>
                </a:lnTo>
                <a:lnTo>
                  <a:pt x="64896" y="90449"/>
                </a:lnTo>
                <a:lnTo>
                  <a:pt x="58851" y="91998"/>
                </a:lnTo>
                <a:lnTo>
                  <a:pt x="48701" y="91974"/>
                </a:lnTo>
                <a:lnTo>
                  <a:pt x="36038" y="88615"/>
                </a:lnTo>
                <a:lnTo>
                  <a:pt x="26111" y="80594"/>
                </a:lnTo>
                <a:lnTo>
                  <a:pt x="22358" y="75095"/>
                </a:lnTo>
                <a:lnTo>
                  <a:pt x="18037" y="63481"/>
                </a:lnTo>
                <a:lnTo>
                  <a:pt x="16598" y="49377"/>
                </a:lnTo>
                <a:lnTo>
                  <a:pt x="16986" y="41552"/>
                </a:lnTo>
                <a:lnTo>
                  <a:pt x="19781" y="28773"/>
                </a:lnTo>
                <a:lnTo>
                  <a:pt x="25285" y="18351"/>
                </a:lnTo>
                <a:lnTo>
                  <a:pt x="35586" y="9450"/>
                </a:lnTo>
                <a:lnTo>
                  <a:pt x="48310" y="6616"/>
                </a:lnTo>
                <a:lnTo>
                  <a:pt x="56667" y="6616"/>
                </a:lnTo>
                <a:lnTo>
                  <a:pt x="63499" y="8623"/>
                </a:lnTo>
                <a:lnTo>
                  <a:pt x="68795" y="12661"/>
                </a:lnTo>
                <a:lnTo>
                  <a:pt x="74091" y="16675"/>
                </a:lnTo>
                <a:lnTo>
                  <a:pt x="77673" y="22580"/>
                </a:lnTo>
                <a:lnTo>
                  <a:pt x="79540" y="30353"/>
                </a:lnTo>
                <a:lnTo>
                  <a:pt x="83083" y="30353"/>
                </a:lnTo>
                <a:lnTo>
                  <a:pt x="82130" y="0"/>
                </a:lnTo>
                <a:lnTo>
                  <a:pt x="78574" y="0"/>
                </a:lnTo>
                <a:lnTo>
                  <a:pt x="76009" y="3543"/>
                </a:lnTo>
                <a:lnTo>
                  <a:pt x="72593" y="5232"/>
                </a:lnTo>
                <a:lnTo>
                  <a:pt x="68973" y="4165"/>
                </a:lnTo>
                <a:lnTo>
                  <a:pt x="62102" y="1435"/>
                </a:lnTo>
                <a:lnTo>
                  <a:pt x="54267" y="38"/>
                </a:lnTo>
                <a:lnTo>
                  <a:pt x="45504" y="0"/>
                </a:lnTo>
                <a:lnTo>
                  <a:pt x="34688" y="1123"/>
                </a:lnTo>
                <a:lnTo>
                  <a:pt x="22799" y="5703"/>
                </a:lnTo>
                <a:lnTo>
                  <a:pt x="12763" y="13804"/>
                </a:lnTo>
                <a:lnTo>
                  <a:pt x="5765" y="23727"/>
                </a:lnTo>
                <a:lnTo>
                  <a:pt x="1441" y="35660"/>
                </a:lnTo>
                <a:lnTo>
                  <a:pt x="0" y="49377"/>
                </a:lnTo>
                <a:lnTo>
                  <a:pt x="1558" y="63005"/>
                </a:lnTo>
                <a:lnTo>
                  <a:pt x="6210" y="74824"/>
                </a:lnTo>
                <a:lnTo>
                  <a:pt x="13957" y="84886"/>
                </a:lnTo>
                <a:lnTo>
                  <a:pt x="14140" y="85067"/>
                </a:lnTo>
                <a:lnTo>
                  <a:pt x="24275" y="9264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2139615" y="4640724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3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5" y="10731"/>
                </a:lnTo>
                <a:lnTo>
                  <a:pt x="20345" y="6527"/>
                </a:lnTo>
                <a:lnTo>
                  <a:pt x="24256" y="4419"/>
                </a:lnTo>
                <a:lnTo>
                  <a:pt x="35305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3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2246937" y="4641945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1" h="67665">
                <a:moveTo>
                  <a:pt x="35674" y="2946"/>
                </a:moveTo>
                <a:lnTo>
                  <a:pt x="38303" y="4330"/>
                </a:lnTo>
                <a:lnTo>
                  <a:pt x="40386" y="7073"/>
                </a:lnTo>
                <a:lnTo>
                  <a:pt x="41605" y="10020"/>
                </a:lnTo>
                <a:lnTo>
                  <a:pt x="46202" y="21475"/>
                </a:lnTo>
                <a:lnTo>
                  <a:pt x="34188" y="48907"/>
                </a:lnTo>
                <a:lnTo>
                  <a:pt x="20053" y="11861"/>
                </a:lnTo>
                <a:lnTo>
                  <a:pt x="18834" y="8762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2" y="28486"/>
                </a:lnTo>
                <a:lnTo>
                  <a:pt x="64731" y="67665"/>
                </a:lnTo>
                <a:lnTo>
                  <a:pt x="69075" y="47751"/>
                </a:lnTo>
                <a:lnTo>
                  <a:pt x="87439" y="14109"/>
                </a:lnTo>
                <a:lnTo>
                  <a:pt x="89255" y="9613"/>
                </a:lnTo>
                <a:lnTo>
                  <a:pt x="90589" y="6692"/>
                </a:lnTo>
                <a:lnTo>
                  <a:pt x="91427" y="5359"/>
                </a:lnTo>
                <a:lnTo>
                  <a:pt x="94742" y="2730"/>
                </a:lnTo>
                <a:lnTo>
                  <a:pt x="94742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50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13"/>
                </a:lnTo>
                <a:lnTo>
                  <a:pt x="54673" y="5245"/>
                </a:lnTo>
                <a:lnTo>
                  <a:pt x="58039" y="3035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46"/>
                </a:lnTo>
                <a:close/>
              </a:path>
              <a:path w="94741" h="67665">
                <a:moveTo>
                  <a:pt x="67246" y="67665"/>
                </a:moveTo>
                <a:lnTo>
                  <a:pt x="87439" y="14109"/>
                </a:lnTo>
                <a:lnTo>
                  <a:pt x="69088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2404314" y="4640667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1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2581516" y="4621770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4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18"/>
                </a:lnTo>
                <a:lnTo>
                  <a:pt x="13487" y="13881"/>
                </a:lnTo>
                <a:lnTo>
                  <a:pt x="11328" y="21551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47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609" y="87604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37"/>
                </a:lnTo>
                <a:lnTo>
                  <a:pt x="25412" y="6857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21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64"/>
                </a:lnTo>
                <a:lnTo>
                  <a:pt x="50825" y="6095"/>
                </a:lnTo>
                <a:lnTo>
                  <a:pt x="49491" y="3936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2652121" y="4640667"/>
            <a:ext cx="73191" cy="43274"/>
          </a:xfrm>
          <a:custGeom>
            <a:avLst/>
            <a:gdLst/>
            <a:ahLst/>
            <a:cxnLst/>
            <a:rect l="l" t="t" r="r" b="b"/>
            <a:pathLst>
              <a:path w="46659" h="67475">
                <a:moveTo>
                  <a:pt x="29578" y="64744"/>
                </a:moveTo>
                <a:lnTo>
                  <a:pt x="26593" y="63957"/>
                </a:lnTo>
                <a:lnTo>
                  <a:pt x="22948" y="60769"/>
                </a:lnTo>
                <a:lnTo>
                  <a:pt x="22047" y="58153"/>
                </a:lnTo>
                <a:lnTo>
                  <a:pt x="22047" y="20065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58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6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3718" y="67475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2733678" y="4640724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2840758" y="4640667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1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2948851" y="4631447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03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3077566" y="464072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3172031" y="4640667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1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3281604" y="4621860"/>
            <a:ext cx="102835" cy="63310"/>
          </a:xfrm>
          <a:custGeom>
            <a:avLst/>
            <a:gdLst/>
            <a:ahLst/>
            <a:cxnLst/>
            <a:rect l="l" t="t" r="r" b="b"/>
            <a:pathLst>
              <a:path w="65557" h="98717">
                <a:moveTo>
                  <a:pt x="65557" y="91897"/>
                </a:moveTo>
                <a:lnTo>
                  <a:pt x="65557" y="89166"/>
                </a:lnTo>
                <a:lnTo>
                  <a:pt x="61658" y="89801"/>
                </a:lnTo>
                <a:lnTo>
                  <a:pt x="59055" y="89547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15"/>
                </a:lnTo>
                <a:lnTo>
                  <a:pt x="40106" y="9372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13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23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14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73"/>
                </a:lnTo>
                <a:lnTo>
                  <a:pt x="26289" y="89573"/>
                </a:lnTo>
                <a:lnTo>
                  <a:pt x="21793" y="86995"/>
                </a:lnTo>
                <a:lnTo>
                  <a:pt x="18288" y="81838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13"/>
                </a:lnTo>
                <a:lnTo>
                  <a:pt x="14617" y="32956"/>
                </a:lnTo>
                <a:lnTo>
                  <a:pt x="8775" y="40055"/>
                </a:lnTo>
                <a:lnTo>
                  <a:pt x="1966" y="52402"/>
                </a:lnTo>
                <a:lnTo>
                  <a:pt x="0" y="65430"/>
                </a:lnTo>
                <a:lnTo>
                  <a:pt x="0" y="75196"/>
                </a:lnTo>
                <a:lnTo>
                  <a:pt x="2413" y="83197"/>
                </a:lnTo>
                <a:lnTo>
                  <a:pt x="7213" y="89395"/>
                </a:lnTo>
                <a:lnTo>
                  <a:pt x="12001" y="95618"/>
                </a:lnTo>
                <a:lnTo>
                  <a:pt x="18161" y="98717"/>
                </a:lnTo>
                <a:lnTo>
                  <a:pt x="32740" y="98666"/>
                </a:lnTo>
                <a:lnTo>
                  <a:pt x="38709" y="96012"/>
                </a:lnTo>
                <a:lnTo>
                  <a:pt x="43535" y="90728"/>
                </a:lnTo>
                <a:lnTo>
                  <a:pt x="43535" y="98717"/>
                </a:lnTo>
                <a:lnTo>
                  <a:pt x="54571" y="95300"/>
                </a:lnTo>
                <a:lnTo>
                  <a:pt x="65557" y="91897"/>
                </a:lnTo>
                <a:close/>
              </a:path>
              <a:path w="65557" h="98717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13"/>
                </a:lnTo>
                <a:lnTo>
                  <a:pt x="21577" y="29413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3462034" y="4640691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3541517" y="4621860"/>
            <a:ext cx="49882" cy="62080"/>
          </a:xfrm>
          <a:custGeom>
            <a:avLst/>
            <a:gdLst/>
            <a:ahLst/>
            <a:cxnLst/>
            <a:rect l="l" t="t" r="r" b="b"/>
            <a:pathLst>
              <a:path w="31800" h="96799">
                <a:moveTo>
                  <a:pt x="31800" y="96799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047" y="0"/>
                </a:lnTo>
                <a:lnTo>
                  <a:pt x="10998" y="3213"/>
                </a:lnTo>
                <a:lnTo>
                  <a:pt x="0" y="6413"/>
                </a:lnTo>
                <a:lnTo>
                  <a:pt x="0" y="9144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800" y="967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3601783" y="4640724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3698721" y="4640724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3792970" y="4641945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089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50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3904810" y="4640724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4007427" y="4640691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4152275" y="464072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4248038" y="4640667"/>
            <a:ext cx="73191" cy="43274"/>
          </a:xfrm>
          <a:custGeom>
            <a:avLst/>
            <a:gdLst/>
            <a:ahLst/>
            <a:cxnLst/>
            <a:rect l="l" t="t" r="r" b="b"/>
            <a:pathLst>
              <a:path w="46659" h="67475">
                <a:moveTo>
                  <a:pt x="29578" y="64744"/>
                </a:moveTo>
                <a:lnTo>
                  <a:pt x="26593" y="63957"/>
                </a:lnTo>
                <a:lnTo>
                  <a:pt x="22948" y="60769"/>
                </a:lnTo>
                <a:lnTo>
                  <a:pt x="22047" y="58153"/>
                </a:lnTo>
                <a:lnTo>
                  <a:pt x="22047" y="20065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58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6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3718" y="67475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4328961" y="4640724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4490644" y="4640724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75"/>
                </a:moveTo>
                <a:lnTo>
                  <a:pt x="12750" y="15316"/>
                </a:lnTo>
                <a:lnTo>
                  <a:pt x="15824" y="10909"/>
                </a:lnTo>
                <a:lnTo>
                  <a:pt x="18897" y="6489"/>
                </a:lnTo>
                <a:lnTo>
                  <a:pt x="23190" y="4292"/>
                </a:lnTo>
                <a:lnTo>
                  <a:pt x="31242" y="4292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20"/>
                </a:lnTo>
                <a:lnTo>
                  <a:pt x="39573" y="19164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491"/>
                </a:lnTo>
                <a:lnTo>
                  <a:pt x="51219" y="14998"/>
                </a:lnTo>
                <a:lnTo>
                  <a:pt x="51219" y="10807"/>
                </a:lnTo>
                <a:lnTo>
                  <a:pt x="49072" y="7264"/>
                </a:lnTo>
                <a:lnTo>
                  <a:pt x="44767" y="4368"/>
                </a:lnTo>
                <a:lnTo>
                  <a:pt x="40487" y="1447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3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09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0"/>
                </a:lnTo>
                <a:lnTo>
                  <a:pt x="55041" y="46443"/>
                </a:lnTo>
                <a:lnTo>
                  <a:pt x="52412" y="44856"/>
                </a:lnTo>
                <a:lnTo>
                  <a:pt x="49784" y="49047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53"/>
                </a:lnTo>
                <a:lnTo>
                  <a:pt x="24853" y="57353"/>
                </a:lnTo>
                <a:lnTo>
                  <a:pt x="19964" y="54889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7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4588116" y="4640724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4695194" y="4640667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1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4803293" y="4631447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03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4867380" y="464072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4960888" y="4640667"/>
            <a:ext cx="166723" cy="43274"/>
          </a:xfrm>
          <a:custGeom>
            <a:avLst/>
            <a:gdLst/>
            <a:ahLst/>
            <a:cxnLst/>
            <a:rect l="l" t="t" r="r" b="b"/>
            <a:pathLst>
              <a:path w="106286" h="67475">
                <a:moveTo>
                  <a:pt x="96532" y="13423"/>
                </a:moveTo>
                <a:lnTo>
                  <a:pt x="95186" y="8547"/>
                </a:lnTo>
                <a:lnTo>
                  <a:pt x="92506" y="5168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0"/>
                </a:lnTo>
                <a:lnTo>
                  <a:pt x="57492" y="9397"/>
                </a:lnTo>
                <a:lnTo>
                  <a:pt x="55333" y="5676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2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34"/>
                </a:lnTo>
                <a:lnTo>
                  <a:pt x="6515" y="9931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905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788" y="67475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047" y="15633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3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905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75"/>
                </a:lnTo>
                <a:lnTo>
                  <a:pt x="69037" y="67475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905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3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905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75"/>
                </a:lnTo>
                <a:lnTo>
                  <a:pt x="106286" y="67475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905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5135401" y="4620988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40"/>
                </a:lnTo>
                <a:lnTo>
                  <a:pt x="28346" y="95440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87"/>
                </a:lnTo>
                <a:lnTo>
                  <a:pt x="7823" y="41605"/>
                </a:lnTo>
                <a:lnTo>
                  <a:pt x="9766" y="45123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40"/>
                </a:lnTo>
                <a:lnTo>
                  <a:pt x="0" y="95440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54"/>
                </a:lnTo>
                <a:lnTo>
                  <a:pt x="14541" y="15278"/>
                </a:lnTo>
                <a:lnTo>
                  <a:pt x="18491" y="14554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49"/>
                </a:lnTo>
                <a:lnTo>
                  <a:pt x="14541" y="0"/>
                </a:lnTo>
                <a:lnTo>
                  <a:pt x="10591" y="749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5192100" y="4640667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1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8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5303723" y="464072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5397135" y="4631447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03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5460167" y="4640724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5556124" y="4621860"/>
            <a:ext cx="102835" cy="63310"/>
          </a:xfrm>
          <a:custGeom>
            <a:avLst/>
            <a:gdLst/>
            <a:ahLst/>
            <a:cxnLst/>
            <a:rect l="l" t="t" r="r" b="b"/>
            <a:pathLst>
              <a:path w="65557" h="98717">
                <a:moveTo>
                  <a:pt x="65557" y="91897"/>
                </a:moveTo>
                <a:lnTo>
                  <a:pt x="65557" y="89166"/>
                </a:lnTo>
                <a:lnTo>
                  <a:pt x="61658" y="89801"/>
                </a:lnTo>
                <a:lnTo>
                  <a:pt x="59055" y="89547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15"/>
                </a:lnTo>
                <a:lnTo>
                  <a:pt x="40106" y="9372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13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23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14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73"/>
                </a:lnTo>
                <a:lnTo>
                  <a:pt x="26289" y="89573"/>
                </a:lnTo>
                <a:lnTo>
                  <a:pt x="21793" y="86995"/>
                </a:lnTo>
                <a:lnTo>
                  <a:pt x="18288" y="81838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13"/>
                </a:lnTo>
                <a:lnTo>
                  <a:pt x="14617" y="32956"/>
                </a:lnTo>
                <a:lnTo>
                  <a:pt x="8775" y="40055"/>
                </a:lnTo>
                <a:lnTo>
                  <a:pt x="1966" y="52402"/>
                </a:lnTo>
                <a:lnTo>
                  <a:pt x="0" y="65430"/>
                </a:lnTo>
                <a:lnTo>
                  <a:pt x="0" y="75196"/>
                </a:lnTo>
                <a:lnTo>
                  <a:pt x="2413" y="83197"/>
                </a:lnTo>
                <a:lnTo>
                  <a:pt x="7213" y="89395"/>
                </a:lnTo>
                <a:lnTo>
                  <a:pt x="12001" y="95618"/>
                </a:lnTo>
                <a:lnTo>
                  <a:pt x="18161" y="98717"/>
                </a:lnTo>
                <a:lnTo>
                  <a:pt x="32740" y="98666"/>
                </a:lnTo>
                <a:lnTo>
                  <a:pt x="38709" y="96012"/>
                </a:lnTo>
                <a:lnTo>
                  <a:pt x="43535" y="90728"/>
                </a:lnTo>
                <a:lnTo>
                  <a:pt x="43535" y="98717"/>
                </a:lnTo>
                <a:lnTo>
                  <a:pt x="54571" y="95300"/>
                </a:lnTo>
                <a:lnTo>
                  <a:pt x="65557" y="91897"/>
                </a:lnTo>
                <a:close/>
              </a:path>
              <a:path w="65557" h="98717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13"/>
                </a:lnTo>
                <a:lnTo>
                  <a:pt x="21577" y="29413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5684423" y="4674932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090"/>
                </a:lnTo>
                <a:lnTo>
                  <a:pt x="3873" y="15176"/>
                </a:lnTo>
                <a:lnTo>
                  <a:pt x="7975" y="15963"/>
                </a:lnTo>
                <a:lnTo>
                  <a:pt x="12090" y="15176"/>
                </a:lnTo>
                <a:lnTo>
                  <a:pt x="15189" y="12090"/>
                </a:lnTo>
                <a:lnTo>
                  <a:pt x="15963" y="7975"/>
                </a:lnTo>
                <a:lnTo>
                  <a:pt x="15189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1634528" y="4743203"/>
            <a:ext cx="79167" cy="32376"/>
          </a:xfrm>
          <a:custGeom>
            <a:avLst/>
            <a:gdLst/>
            <a:ahLst/>
            <a:cxnLst/>
            <a:rect l="l" t="t" r="r" b="b"/>
            <a:pathLst>
              <a:path w="50469" h="50482">
                <a:moveTo>
                  <a:pt x="25234" y="0"/>
                </a:moveTo>
                <a:lnTo>
                  <a:pt x="18186" y="0"/>
                </a:lnTo>
                <a:lnTo>
                  <a:pt x="12217" y="2438"/>
                </a:lnTo>
                <a:lnTo>
                  <a:pt x="7327" y="7340"/>
                </a:lnTo>
                <a:lnTo>
                  <a:pt x="2438" y="12230"/>
                </a:lnTo>
                <a:lnTo>
                  <a:pt x="0" y="18199"/>
                </a:lnTo>
                <a:lnTo>
                  <a:pt x="0" y="32296"/>
                </a:lnTo>
                <a:lnTo>
                  <a:pt x="2438" y="38265"/>
                </a:lnTo>
                <a:lnTo>
                  <a:pt x="7327" y="43141"/>
                </a:lnTo>
                <a:lnTo>
                  <a:pt x="12217" y="48031"/>
                </a:lnTo>
                <a:lnTo>
                  <a:pt x="18186" y="50482"/>
                </a:lnTo>
                <a:lnTo>
                  <a:pt x="32283" y="50482"/>
                </a:lnTo>
                <a:lnTo>
                  <a:pt x="38252" y="48031"/>
                </a:lnTo>
                <a:lnTo>
                  <a:pt x="43141" y="43141"/>
                </a:lnTo>
                <a:lnTo>
                  <a:pt x="48031" y="38265"/>
                </a:lnTo>
                <a:lnTo>
                  <a:pt x="50469" y="32296"/>
                </a:lnTo>
                <a:lnTo>
                  <a:pt x="50469" y="18199"/>
                </a:lnTo>
                <a:lnTo>
                  <a:pt x="48031" y="12230"/>
                </a:lnTo>
                <a:lnTo>
                  <a:pt x="43141" y="7340"/>
                </a:lnTo>
                <a:lnTo>
                  <a:pt x="38252" y="2438"/>
                </a:lnTo>
                <a:lnTo>
                  <a:pt x="32283" y="0"/>
                </a:lnTo>
                <a:lnTo>
                  <a:pt x="2523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1981896" y="4730603"/>
            <a:ext cx="149889" cy="62080"/>
          </a:xfrm>
          <a:custGeom>
            <a:avLst/>
            <a:gdLst/>
            <a:ahLst/>
            <a:cxnLst/>
            <a:rect l="l" t="t" r="r" b="b"/>
            <a:pathLst>
              <a:path w="95554" h="96799">
                <a:moveTo>
                  <a:pt x="42417" y="90716"/>
                </a:moveTo>
                <a:lnTo>
                  <a:pt x="36423" y="88392"/>
                </a:lnTo>
                <a:lnTo>
                  <a:pt x="32765" y="83743"/>
                </a:lnTo>
                <a:lnTo>
                  <a:pt x="29108" y="79070"/>
                </a:lnTo>
                <a:lnTo>
                  <a:pt x="27279" y="71462"/>
                </a:lnTo>
                <a:lnTo>
                  <a:pt x="27279" y="10960"/>
                </a:lnTo>
                <a:lnTo>
                  <a:pt x="28003" y="7645"/>
                </a:lnTo>
                <a:lnTo>
                  <a:pt x="30924" y="4699"/>
                </a:lnTo>
                <a:lnTo>
                  <a:pt x="34353" y="3784"/>
                </a:lnTo>
                <a:lnTo>
                  <a:pt x="39763" y="3403"/>
                </a:lnTo>
                <a:lnTo>
                  <a:pt x="39763" y="0"/>
                </a:lnTo>
                <a:lnTo>
                  <a:pt x="0" y="0"/>
                </a:lnTo>
                <a:lnTo>
                  <a:pt x="0" y="3403"/>
                </a:lnTo>
                <a:lnTo>
                  <a:pt x="5410" y="3733"/>
                </a:lnTo>
                <a:lnTo>
                  <a:pt x="8839" y="4927"/>
                </a:lnTo>
                <a:lnTo>
                  <a:pt x="11747" y="9067"/>
                </a:lnTo>
                <a:lnTo>
                  <a:pt x="12471" y="13779"/>
                </a:lnTo>
                <a:lnTo>
                  <a:pt x="12471" y="58661"/>
                </a:lnTo>
                <a:lnTo>
                  <a:pt x="12700" y="64390"/>
                </a:lnTo>
                <a:lnTo>
                  <a:pt x="15430" y="77660"/>
                </a:lnTo>
                <a:lnTo>
                  <a:pt x="21247" y="87388"/>
                </a:lnTo>
                <a:lnTo>
                  <a:pt x="33566" y="94888"/>
                </a:lnTo>
                <a:lnTo>
                  <a:pt x="47815" y="96799"/>
                </a:lnTo>
                <a:lnTo>
                  <a:pt x="51527" y="96700"/>
                </a:lnTo>
                <a:lnTo>
                  <a:pt x="65069" y="94012"/>
                </a:lnTo>
                <a:lnTo>
                  <a:pt x="74650" y="87655"/>
                </a:lnTo>
                <a:lnTo>
                  <a:pt x="77142" y="84465"/>
                </a:lnTo>
                <a:lnTo>
                  <a:pt x="81620" y="73454"/>
                </a:lnTo>
                <a:lnTo>
                  <a:pt x="83070" y="58661"/>
                </a:lnTo>
                <a:lnTo>
                  <a:pt x="83070" y="15100"/>
                </a:lnTo>
                <a:lnTo>
                  <a:pt x="83807" y="9601"/>
                </a:lnTo>
                <a:lnTo>
                  <a:pt x="86715" y="4876"/>
                </a:lnTo>
                <a:lnTo>
                  <a:pt x="90157" y="3594"/>
                </a:lnTo>
                <a:lnTo>
                  <a:pt x="95554" y="3403"/>
                </a:lnTo>
                <a:lnTo>
                  <a:pt x="95554" y="0"/>
                </a:lnTo>
                <a:lnTo>
                  <a:pt x="63639" y="0"/>
                </a:lnTo>
                <a:lnTo>
                  <a:pt x="63639" y="3403"/>
                </a:lnTo>
                <a:lnTo>
                  <a:pt x="69049" y="3365"/>
                </a:lnTo>
                <a:lnTo>
                  <a:pt x="72478" y="4521"/>
                </a:lnTo>
                <a:lnTo>
                  <a:pt x="75399" y="9245"/>
                </a:lnTo>
                <a:lnTo>
                  <a:pt x="76123" y="14871"/>
                </a:lnTo>
                <a:lnTo>
                  <a:pt x="76123" y="70878"/>
                </a:lnTo>
                <a:lnTo>
                  <a:pt x="74002" y="78333"/>
                </a:lnTo>
                <a:lnTo>
                  <a:pt x="69773" y="83286"/>
                </a:lnTo>
                <a:lnTo>
                  <a:pt x="65544" y="88239"/>
                </a:lnTo>
                <a:lnTo>
                  <a:pt x="59207" y="90716"/>
                </a:lnTo>
                <a:lnTo>
                  <a:pt x="42417" y="907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2141611" y="4748179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2254208" y="4729291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18"/>
                </a:lnTo>
                <a:lnTo>
                  <a:pt x="13487" y="13881"/>
                </a:lnTo>
                <a:lnTo>
                  <a:pt x="11328" y="21551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47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04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37"/>
                </a:lnTo>
                <a:lnTo>
                  <a:pt x="25412" y="6857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21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64"/>
                </a:lnTo>
                <a:lnTo>
                  <a:pt x="50825" y="6095"/>
                </a:lnTo>
                <a:lnTo>
                  <a:pt x="49491" y="3936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2325985" y="474823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8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4" y="11493"/>
                </a:lnTo>
                <a:lnTo>
                  <a:pt x="2794" y="15684"/>
                </a:lnTo>
                <a:lnTo>
                  <a:pt x="3390" y="19278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8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3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3" y="37998"/>
                </a:lnTo>
                <a:lnTo>
                  <a:pt x="24206" y="35585"/>
                </a:lnTo>
                <a:lnTo>
                  <a:pt x="29337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5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0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5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2427566" y="4748203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494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65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2504263" y="473895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2567297" y="4748236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2662819" y="4748179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2831017" y="4748229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5" y="82219"/>
                </a:lnTo>
                <a:lnTo>
                  <a:pt x="8928" y="70840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1"/>
                </a:lnTo>
                <a:lnTo>
                  <a:pt x="0" y="82816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6"/>
                </a:lnTo>
                <a:lnTo>
                  <a:pt x="13373" y="66776"/>
                </a:lnTo>
                <a:lnTo>
                  <a:pt x="8928" y="70840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1" y="67944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5" y="69507"/>
                </a:lnTo>
                <a:lnTo>
                  <a:pt x="47447" y="69748"/>
                </a:lnTo>
                <a:lnTo>
                  <a:pt x="51955" y="70230"/>
                </a:lnTo>
                <a:lnTo>
                  <a:pt x="55918" y="71729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32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81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0"/>
                </a:lnTo>
                <a:lnTo>
                  <a:pt x="18440" y="49593"/>
                </a:lnTo>
                <a:lnTo>
                  <a:pt x="20739" y="46367"/>
                </a:lnTo>
                <a:lnTo>
                  <a:pt x="24663" y="45491"/>
                </a:lnTo>
                <a:lnTo>
                  <a:pt x="27228" y="45846"/>
                </a:lnTo>
                <a:lnTo>
                  <a:pt x="36969" y="45846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305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80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69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46"/>
                </a:lnTo>
                <a:lnTo>
                  <a:pt x="42697" y="43827"/>
                </a:lnTo>
                <a:lnTo>
                  <a:pt x="47142" y="39763"/>
                </a:lnTo>
                <a:lnTo>
                  <a:pt x="51600" y="35725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59"/>
                </a:lnTo>
                <a:lnTo>
                  <a:pt x="61823" y="10159"/>
                </a:lnTo>
                <a:lnTo>
                  <a:pt x="61823" y="4571"/>
                </a:lnTo>
                <a:lnTo>
                  <a:pt x="49466" y="4571"/>
                </a:lnTo>
                <a:lnTo>
                  <a:pt x="46367" y="4102"/>
                </a:lnTo>
                <a:lnTo>
                  <a:pt x="43268" y="2870"/>
                </a:lnTo>
                <a:lnTo>
                  <a:pt x="39750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2940922" y="4748236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3048239" y="4749458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2" h="67665">
                <a:moveTo>
                  <a:pt x="35674" y="2946"/>
                </a:moveTo>
                <a:lnTo>
                  <a:pt x="38303" y="4330"/>
                </a:lnTo>
                <a:lnTo>
                  <a:pt x="40386" y="7073"/>
                </a:lnTo>
                <a:lnTo>
                  <a:pt x="41605" y="10020"/>
                </a:lnTo>
                <a:lnTo>
                  <a:pt x="46202" y="21475"/>
                </a:lnTo>
                <a:lnTo>
                  <a:pt x="34188" y="48907"/>
                </a:lnTo>
                <a:lnTo>
                  <a:pt x="20053" y="11861"/>
                </a:lnTo>
                <a:lnTo>
                  <a:pt x="18834" y="8762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2" y="28486"/>
                </a:lnTo>
                <a:lnTo>
                  <a:pt x="64731" y="67665"/>
                </a:lnTo>
                <a:lnTo>
                  <a:pt x="69075" y="47751"/>
                </a:lnTo>
                <a:lnTo>
                  <a:pt x="87439" y="14109"/>
                </a:lnTo>
                <a:lnTo>
                  <a:pt x="89255" y="9613"/>
                </a:lnTo>
                <a:lnTo>
                  <a:pt x="90589" y="6692"/>
                </a:lnTo>
                <a:lnTo>
                  <a:pt x="91427" y="5359"/>
                </a:lnTo>
                <a:lnTo>
                  <a:pt x="94742" y="2730"/>
                </a:lnTo>
                <a:lnTo>
                  <a:pt x="94742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50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13"/>
                </a:lnTo>
                <a:lnTo>
                  <a:pt x="54673" y="5245"/>
                </a:lnTo>
                <a:lnTo>
                  <a:pt x="58039" y="3035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46"/>
                </a:lnTo>
                <a:close/>
              </a:path>
              <a:path w="94742" h="67665">
                <a:moveTo>
                  <a:pt x="67246" y="67665"/>
                </a:moveTo>
                <a:lnTo>
                  <a:pt x="87439" y="14109"/>
                </a:lnTo>
                <a:lnTo>
                  <a:pt x="69088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3205620" y="4748179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3371508" y="473895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3436968" y="4728501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40"/>
                </a:lnTo>
                <a:lnTo>
                  <a:pt x="28346" y="95440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87"/>
                </a:lnTo>
                <a:lnTo>
                  <a:pt x="7823" y="41605"/>
                </a:lnTo>
                <a:lnTo>
                  <a:pt x="9766" y="45123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40"/>
                </a:lnTo>
                <a:lnTo>
                  <a:pt x="0" y="95440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54"/>
                </a:lnTo>
                <a:lnTo>
                  <a:pt x="14541" y="15278"/>
                </a:lnTo>
                <a:lnTo>
                  <a:pt x="18491" y="14554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49"/>
                </a:lnTo>
                <a:lnTo>
                  <a:pt x="14541" y="0"/>
                </a:lnTo>
                <a:lnTo>
                  <a:pt x="10591" y="749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3495104" y="4748236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3597719" y="4748203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494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65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3692586" y="4782705"/>
            <a:ext cx="31575" cy="22488"/>
          </a:xfrm>
          <a:custGeom>
            <a:avLst/>
            <a:gdLst/>
            <a:ahLst/>
            <a:cxnLst/>
            <a:rect l="l" t="t" r="r" b="b"/>
            <a:pathLst>
              <a:path w="20129" h="35064">
                <a:moveTo>
                  <a:pt x="2057" y="32473"/>
                </a:moveTo>
                <a:lnTo>
                  <a:pt x="4305" y="35064"/>
                </a:lnTo>
                <a:lnTo>
                  <a:pt x="9893" y="31521"/>
                </a:lnTo>
                <a:lnTo>
                  <a:pt x="13931" y="28003"/>
                </a:lnTo>
                <a:lnTo>
                  <a:pt x="16408" y="24561"/>
                </a:lnTo>
                <a:lnTo>
                  <a:pt x="18884" y="21094"/>
                </a:lnTo>
                <a:lnTo>
                  <a:pt x="20129" y="17233"/>
                </a:lnTo>
                <a:lnTo>
                  <a:pt x="20129" y="9042"/>
                </a:lnTo>
                <a:lnTo>
                  <a:pt x="19062" y="5905"/>
                </a:lnTo>
                <a:lnTo>
                  <a:pt x="14782" y="1181"/>
                </a:lnTo>
                <a:lnTo>
                  <a:pt x="11963" y="0"/>
                </a:lnTo>
                <a:lnTo>
                  <a:pt x="5880" y="0"/>
                </a:lnTo>
                <a:lnTo>
                  <a:pt x="2298" y="2285"/>
                </a:lnTo>
                <a:lnTo>
                  <a:pt x="0" y="5892"/>
                </a:lnTo>
                <a:lnTo>
                  <a:pt x="0" y="10807"/>
                </a:lnTo>
                <a:lnTo>
                  <a:pt x="1879" y="13563"/>
                </a:lnTo>
                <a:lnTo>
                  <a:pt x="5054" y="15201"/>
                </a:lnTo>
                <a:lnTo>
                  <a:pt x="7645" y="15201"/>
                </a:lnTo>
                <a:lnTo>
                  <a:pt x="10795" y="15074"/>
                </a:lnTo>
                <a:lnTo>
                  <a:pt x="13119" y="15189"/>
                </a:lnTo>
                <a:lnTo>
                  <a:pt x="13919" y="17868"/>
                </a:lnTo>
                <a:lnTo>
                  <a:pt x="13144" y="22237"/>
                </a:lnTo>
                <a:lnTo>
                  <a:pt x="9194" y="27101"/>
                </a:lnTo>
                <a:lnTo>
                  <a:pt x="2057" y="3247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3804940" y="473895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3869032" y="474823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0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5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3962996" y="4729374"/>
            <a:ext cx="107316" cy="62080"/>
          </a:xfrm>
          <a:custGeom>
            <a:avLst/>
            <a:gdLst/>
            <a:ahLst/>
            <a:cxnLst/>
            <a:rect l="l" t="t" r="r" b="b"/>
            <a:pathLst>
              <a:path w="68414" h="96799">
                <a:moveTo>
                  <a:pt x="41529" y="34264"/>
                </a:moveTo>
                <a:lnTo>
                  <a:pt x="44196" y="36055"/>
                </a:lnTo>
                <a:lnTo>
                  <a:pt x="43129" y="39154"/>
                </a:lnTo>
                <a:lnTo>
                  <a:pt x="39890" y="42011"/>
                </a:lnTo>
                <a:lnTo>
                  <a:pt x="22034" y="58051"/>
                </a:lnTo>
                <a:lnTo>
                  <a:pt x="22034" y="0"/>
                </a:lnTo>
                <a:lnTo>
                  <a:pt x="10972" y="3213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696" y="10477"/>
                </a:lnTo>
                <a:lnTo>
                  <a:pt x="9753" y="13804"/>
                </a:lnTo>
                <a:lnTo>
                  <a:pt x="9753" y="85229"/>
                </a:lnTo>
                <a:lnTo>
                  <a:pt x="8991" y="88722"/>
                </a:lnTo>
                <a:lnTo>
                  <a:pt x="7467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788" y="96799"/>
                </a:lnTo>
                <a:lnTo>
                  <a:pt x="31788" y="94068"/>
                </a:lnTo>
                <a:lnTo>
                  <a:pt x="28321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29"/>
                </a:lnTo>
                <a:lnTo>
                  <a:pt x="22047" y="61594"/>
                </a:lnTo>
                <a:lnTo>
                  <a:pt x="42773" y="89496"/>
                </a:lnTo>
                <a:lnTo>
                  <a:pt x="43789" y="93256"/>
                </a:lnTo>
                <a:lnTo>
                  <a:pt x="41249" y="94208"/>
                </a:lnTo>
                <a:lnTo>
                  <a:pt x="38188" y="94068"/>
                </a:lnTo>
                <a:lnTo>
                  <a:pt x="38188" y="96799"/>
                </a:lnTo>
                <a:lnTo>
                  <a:pt x="68414" y="96799"/>
                </a:lnTo>
                <a:lnTo>
                  <a:pt x="68414" y="94068"/>
                </a:lnTo>
                <a:lnTo>
                  <a:pt x="64503" y="93751"/>
                </a:lnTo>
                <a:lnTo>
                  <a:pt x="61645" y="93065"/>
                </a:lnTo>
                <a:lnTo>
                  <a:pt x="59855" y="92024"/>
                </a:lnTo>
                <a:lnTo>
                  <a:pt x="55791" y="88607"/>
                </a:lnTo>
                <a:lnTo>
                  <a:pt x="53060" y="84924"/>
                </a:lnTo>
                <a:lnTo>
                  <a:pt x="31508" y="56146"/>
                </a:lnTo>
                <a:lnTo>
                  <a:pt x="47472" y="41960"/>
                </a:lnTo>
                <a:lnTo>
                  <a:pt x="50838" y="38950"/>
                </a:lnTo>
                <a:lnTo>
                  <a:pt x="53606" y="36995"/>
                </a:lnTo>
                <a:lnTo>
                  <a:pt x="57975" y="35166"/>
                </a:lnTo>
                <a:lnTo>
                  <a:pt x="61455" y="34493"/>
                </a:lnTo>
                <a:lnTo>
                  <a:pt x="66230" y="34048"/>
                </a:lnTo>
                <a:lnTo>
                  <a:pt x="66230" y="31318"/>
                </a:lnTo>
                <a:lnTo>
                  <a:pt x="37299" y="31318"/>
                </a:lnTo>
                <a:lnTo>
                  <a:pt x="37299" y="34048"/>
                </a:lnTo>
                <a:lnTo>
                  <a:pt x="41529" y="342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4076490" y="4728501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40"/>
                </a:lnTo>
                <a:lnTo>
                  <a:pt x="28346" y="95440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87"/>
                </a:lnTo>
                <a:lnTo>
                  <a:pt x="7823" y="41605"/>
                </a:lnTo>
                <a:lnTo>
                  <a:pt x="9766" y="45123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40"/>
                </a:lnTo>
                <a:lnTo>
                  <a:pt x="0" y="95440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54"/>
                </a:lnTo>
                <a:lnTo>
                  <a:pt x="14541" y="15278"/>
                </a:lnTo>
                <a:lnTo>
                  <a:pt x="18491" y="14554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49"/>
                </a:lnTo>
                <a:lnTo>
                  <a:pt x="14541" y="0"/>
                </a:lnTo>
                <a:lnTo>
                  <a:pt x="10591" y="749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4133209" y="4748179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4243635" y="4748229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5" y="82219"/>
                </a:lnTo>
                <a:lnTo>
                  <a:pt x="8928" y="70840"/>
                </a:lnTo>
                <a:lnTo>
                  <a:pt x="5587" y="74180"/>
                </a:lnTo>
                <a:lnTo>
                  <a:pt x="3352" y="76847"/>
                </a:lnTo>
                <a:lnTo>
                  <a:pt x="1117" y="79501"/>
                </a:lnTo>
                <a:lnTo>
                  <a:pt x="0" y="82816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7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6"/>
                </a:lnTo>
                <a:lnTo>
                  <a:pt x="13373" y="66776"/>
                </a:lnTo>
                <a:lnTo>
                  <a:pt x="8928" y="70840"/>
                </a:lnTo>
                <a:lnTo>
                  <a:pt x="9905" y="82219"/>
                </a:lnTo>
                <a:lnTo>
                  <a:pt x="9905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1" y="67944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5" y="69507"/>
                </a:lnTo>
                <a:lnTo>
                  <a:pt x="47447" y="69748"/>
                </a:lnTo>
                <a:lnTo>
                  <a:pt x="51955" y="70230"/>
                </a:lnTo>
                <a:lnTo>
                  <a:pt x="55918" y="71729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32"/>
                </a:lnTo>
                <a:lnTo>
                  <a:pt x="50482" y="90246"/>
                </a:lnTo>
                <a:lnTo>
                  <a:pt x="58038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0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1" y="57797"/>
                </a:lnTo>
                <a:lnTo>
                  <a:pt x="40538" y="57581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0"/>
                </a:lnTo>
                <a:lnTo>
                  <a:pt x="18440" y="49593"/>
                </a:lnTo>
                <a:lnTo>
                  <a:pt x="20739" y="46367"/>
                </a:lnTo>
                <a:lnTo>
                  <a:pt x="24663" y="45491"/>
                </a:lnTo>
                <a:lnTo>
                  <a:pt x="27228" y="45846"/>
                </a:lnTo>
                <a:lnTo>
                  <a:pt x="36969" y="45846"/>
                </a:lnTo>
                <a:lnTo>
                  <a:pt x="32003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305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80"/>
                </a:lnTo>
                <a:lnTo>
                  <a:pt x="19011" y="10236"/>
                </a:lnTo>
                <a:lnTo>
                  <a:pt x="20891" y="7912"/>
                </a:lnTo>
                <a:lnTo>
                  <a:pt x="25018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69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3" y="42087"/>
                </a:lnTo>
                <a:lnTo>
                  <a:pt x="36969" y="45846"/>
                </a:lnTo>
                <a:lnTo>
                  <a:pt x="42697" y="43827"/>
                </a:lnTo>
                <a:lnTo>
                  <a:pt x="47142" y="39763"/>
                </a:lnTo>
                <a:lnTo>
                  <a:pt x="51600" y="35725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59"/>
                </a:lnTo>
                <a:lnTo>
                  <a:pt x="61823" y="10159"/>
                </a:lnTo>
                <a:lnTo>
                  <a:pt x="61823" y="4571"/>
                </a:lnTo>
                <a:lnTo>
                  <a:pt x="49466" y="4571"/>
                </a:lnTo>
                <a:lnTo>
                  <a:pt x="46367" y="4102"/>
                </a:lnTo>
                <a:lnTo>
                  <a:pt x="43268" y="2870"/>
                </a:lnTo>
                <a:lnTo>
                  <a:pt x="39750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4410796" y="4748236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75"/>
                </a:moveTo>
                <a:lnTo>
                  <a:pt x="12750" y="15316"/>
                </a:lnTo>
                <a:lnTo>
                  <a:pt x="15824" y="10909"/>
                </a:lnTo>
                <a:lnTo>
                  <a:pt x="18897" y="6502"/>
                </a:lnTo>
                <a:lnTo>
                  <a:pt x="23190" y="4292"/>
                </a:lnTo>
                <a:lnTo>
                  <a:pt x="31242" y="4292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20"/>
                </a:lnTo>
                <a:lnTo>
                  <a:pt x="39573" y="19164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491"/>
                </a:lnTo>
                <a:lnTo>
                  <a:pt x="51219" y="14998"/>
                </a:lnTo>
                <a:lnTo>
                  <a:pt x="51219" y="10807"/>
                </a:lnTo>
                <a:lnTo>
                  <a:pt x="49072" y="7264"/>
                </a:lnTo>
                <a:lnTo>
                  <a:pt x="44767" y="4368"/>
                </a:lnTo>
                <a:lnTo>
                  <a:pt x="40487" y="1447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3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09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0"/>
                </a:lnTo>
                <a:lnTo>
                  <a:pt x="55041" y="46443"/>
                </a:lnTo>
                <a:lnTo>
                  <a:pt x="52412" y="44856"/>
                </a:lnTo>
                <a:lnTo>
                  <a:pt x="49784" y="49047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53"/>
                </a:lnTo>
                <a:lnTo>
                  <a:pt x="24853" y="57353"/>
                </a:lnTo>
                <a:lnTo>
                  <a:pt x="19964" y="54889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7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4508693" y="474823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0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5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4604435" y="4748179"/>
            <a:ext cx="73191" cy="43274"/>
          </a:xfrm>
          <a:custGeom>
            <a:avLst/>
            <a:gdLst/>
            <a:ahLst/>
            <a:cxnLst/>
            <a:rect l="l" t="t" r="r" b="b"/>
            <a:pathLst>
              <a:path w="46659" h="67475">
                <a:moveTo>
                  <a:pt x="29578" y="64744"/>
                </a:moveTo>
                <a:lnTo>
                  <a:pt x="26593" y="63957"/>
                </a:lnTo>
                <a:lnTo>
                  <a:pt x="22948" y="60769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58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3718" y="67475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4685358" y="4748236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4837596" y="473895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4896545" y="4729374"/>
            <a:ext cx="108074" cy="62080"/>
          </a:xfrm>
          <a:custGeom>
            <a:avLst/>
            <a:gdLst/>
            <a:ahLst/>
            <a:cxnLst/>
            <a:rect l="l" t="t" r="r" b="b"/>
            <a:pathLst>
              <a:path w="68897" h="96799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89"/>
                </a:lnTo>
                <a:lnTo>
                  <a:pt x="46875" y="85229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99"/>
                </a:lnTo>
                <a:lnTo>
                  <a:pt x="68897" y="96799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29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91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13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788" y="96799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5010835" y="474823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0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5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5104245" y="473895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5230749" y="4748203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494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65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5310214" y="4729374"/>
            <a:ext cx="49882" cy="62080"/>
          </a:xfrm>
          <a:custGeom>
            <a:avLst/>
            <a:gdLst/>
            <a:ahLst/>
            <a:cxnLst/>
            <a:rect l="l" t="t" r="r" b="b"/>
            <a:pathLst>
              <a:path w="31800" h="96799">
                <a:moveTo>
                  <a:pt x="31800" y="96799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047" y="0"/>
                </a:lnTo>
                <a:lnTo>
                  <a:pt x="10998" y="3213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800" y="967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5370479" y="4748236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5467417" y="4748236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5561666" y="4749458"/>
            <a:ext cx="101122" cy="43404"/>
          </a:xfrm>
          <a:custGeom>
            <a:avLst/>
            <a:gdLst/>
            <a:ahLst/>
            <a:cxnLst/>
            <a:rect l="l" t="t" r="r" b="b"/>
            <a:pathLst>
              <a:path w="64465" h="67678">
                <a:moveTo>
                  <a:pt x="2641" y="2959"/>
                </a:moveTo>
                <a:lnTo>
                  <a:pt x="5676" y="4648"/>
                </a:lnTo>
                <a:lnTo>
                  <a:pt x="8153" y="8089"/>
                </a:lnTo>
                <a:lnTo>
                  <a:pt x="9702" y="11874"/>
                </a:lnTo>
                <a:lnTo>
                  <a:pt x="32143" y="67678"/>
                </a:lnTo>
                <a:lnTo>
                  <a:pt x="34658" y="67678"/>
                </a:lnTo>
                <a:lnTo>
                  <a:pt x="55333" y="14122"/>
                </a:lnTo>
                <a:lnTo>
                  <a:pt x="57188" y="9448"/>
                </a:lnTo>
                <a:lnTo>
                  <a:pt x="58661" y="6438"/>
                </a:lnTo>
                <a:lnTo>
                  <a:pt x="60794" y="3797"/>
                </a:lnTo>
                <a:lnTo>
                  <a:pt x="64465" y="2730"/>
                </a:lnTo>
                <a:lnTo>
                  <a:pt x="64465" y="0"/>
                </a:lnTo>
                <a:lnTo>
                  <a:pt x="45224" y="0"/>
                </a:lnTo>
                <a:lnTo>
                  <a:pt x="45224" y="2730"/>
                </a:lnTo>
                <a:lnTo>
                  <a:pt x="48412" y="3149"/>
                </a:lnTo>
                <a:lnTo>
                  <a:pt x="50990" y="5422"/>
                </a:lnTo>
                <a:lnTo>
                  <a:pt x="51295" y="9258"/>
                </a:lnTo>
                <a:lnTo>
                  <a:pt x="49936" y="12750"/>
                </a:lnTo>
                <a:lnTo>
                  <a:pt x="36563" y="47955"/>
                </a:lnTo>
                <a:lnTo>
                  <a:pt x="22186" y="11874"/>
                </a:lnTo>
                <a:lnTo>
                  <a:pt x="20878" y="8775"/>
                </a:lnTo>
                <a:lnTo>
                  <a:pt x="21374" y="5194"/>
                </a:lnTo>
                <a:lnTo>
                  <a:pt x="24130" y="3009"/>
                </a:lnTo>
                <a:lnTo>
                  <a:pt x="27317" y="2730"/>
                </a:lnTo>
                <a:lnTo>
                  <a:pt x="27317" y="0"/>
                </a:lnTo>
                <a:lnTo>
                  <a:pt x="0" y="0"/>
                </a:lnTo>
                <a:lnTo>
                  <a:pt x="0" y="2730"/>
                </a:lnTo>
                <a:lnTo>
                  <a:pt x="2641" y="29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5673507" y="4748236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5776123" y="4748203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494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65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5911888" y="4749458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1" h="67665">
                <a:moveTo>
                  <a:pt x="35674" y="2946"/>
                </a:moveTo>
                <a:lnTo>
                  <a:pt x="38303" y="4330"/>
                </a:lnTo>
                <a:lnTo>
                  <a:pt x="40385" y="7073"/>
                </a:lnTo>
                <a:lnTo>
                  <a:pt x="41605" y="10020"/>
                </a:lnTo>
                <a:lnTo>
                  <a:pt x="46202" y="21475"/>
                </a:lnTo>
                <a:lnTo>
                  <a:pt x="34188" y="48907"/>
                </a:lnTo>
                <a:lnTo>
                  <a:pt x="20053" y="11861"/>
                </a:lnTo>
                <a:lnTo>
                  <a:pt x="18834" y="8762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1" y="28486"/>
                </a:lnTo>
                <a:lnTo>
                  <a:pt x="64731" y="67665"/>
                </a:lnTo>
                <a:lnTo>
                  <a:pt x="69075" y="47751"/>
                </a:lnTo>
                <a:lnTo>
                  <a:pt x="87439" y="14109"/>
                </a:lnTo>
                <a:lnTo>
                  <a:pt x="89255" y="9613"/>
                </a:lnTo>
                <a:lnTo>
                  <a:pt x="90589" y="6692"/>
                </a:lnTo>
                <a:lnTo>
                  <a:pt x="91427" y="5359"/>
                </a:lnTo>
                <a:lnTo>
                  <a:pt x="94741" y="2730"/>
                </a:lnTo>
                <a:lnTo>
                  <a:pt x="94741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50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13"/>
                </a:lnTo>
                <a:lnTo>
                  <a:pt x="54673" y="5245"/>
                </a:lnTo>
                <a:lnTo>
                  <a:pt x="58038" y="3035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46"/>
                </a:lnTo>
                <a:close/>
              </a:path>
              <a:path w="94741" h="67665">
                <a:moveTo>
                  <a:pt x="67246" y="67665"/>
                </a:moveTo>
                <a:lnTo>
                  <a:pt x="87439" y="14109"/>
                </a:lnTo>
                <a:lnTo>
                  <a:pt x="69087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6071339" y="4748236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6178414" y="4748179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6304682" y="4729423"/>
            <a:ext cx="31575" cy="22529"/>
          </a:xfrm>
          <a:custGeom>
            <a:avLst/>
            <a:gdLst/>
            <a:ahLst/>
            <a:cxnLst/>
            <a:rect l="l" t="t" r="r" b="b"/>
            <a:pathLst>
              <a:path w="20129" h="35128">
                <a:moveTo>
                  <a:pt x="2057" y="32537"/>
                </a:moveTo>
                <a:lnTo>
                  <a:pt x="4305" y="35128"/>
                </a:lnTo>
                <a:lnTo>
                  <a:pt x="9893" y="31572"/>
                </a:lnTo>
                <a:lnTo>
                  <a:pt x="13931" y="28079"/>
                </a:lnTo>
                <a:lnTo>
                  <a:pt x="16408" y="24625"/>
                </a:lnTo>
                <a:lnTo>
                  <a:pt x="18884" y="21170"/>
                </a:lnTo>
                <a:lnTo>
                  <a:pt x="20129" y="17297"/>
                </a:lnTo>
                <a:lnTo>
                  <a:pt x="20129" y="9118"/>
                </a:lnTo>
                <a:lnTo>
                  <a:pt x="19062" y="5968"/>
                </a:lnTo>
                <a:lnTo>
                  <a:pt x="14782" y="1193"/>
                </a:lnTo>
                <a:lnTo>
                  <a:pt x="11963" y="0"/>
                </a:lnTo>
                <a:lnTo>
                  <a:pt x="5880" y="0"/>
                </a:lnTo>
                <a:lnTo>
                  <a:pt x="2298" y="2285"/>
                </a:lnTo>
                <a:lnTo>
                  <a:pt x="0" y="5892"/>
                </a:lnTo>
                <a:lnTo>
                  <a:pt x="0" y="10807"/>
                </a:lnTo>
                <a:lnTo>
                  <a:pt x="1879" y="13563"/>
                </a:lnTo>
                <a:lnTo>
                  <a:pt x="5054" y="15201"/>
                </a:lnTo>
                <a:lnTo>
                  <a:pt x="7645" y="15201"/>
                </a:lnTo>
                <a:lnTo>
                  <a:pt x="10795" y="15074"/>
                </a:lnTo>
                <a:lnTo>
                  <a:pt x="13119" y="15189"/>
                </a:lnTo>
                <a:lnTo>
                  <a:pt x="13919" y="17868"/>
                </a:lnTo>
                <a:lnTo>
                  <a:pt x="13144" y="22275"/>
                </a:lnTo>
                <a:lnTo>
                  <a:pt x="9194" y="27177"/>
                </a:lnTo>
                <a:lnTo>
                  <a:pt x="2057" y="3253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6359267" y="473895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6480167" y="4748236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75"/>
                </a:moveTo>
                <a:lnTo>
                  <a:pt x="12750" y="15316"/>
                </a:lnTo>
                <a:lnTo>
                  <a:pt x="15824" y="10909"/>
                </a:lnTo>
                <a:lnTo>
                  <a:pt x="18897" y="6502"/>
                </a:lnTo>
                <a:lnTo>
                  <a:pt x="23190" y="4292"/>
                </a:lnTo>
                <a:lnTo>
                  <a:pt x="31242" y="4292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20"/>
                </a:lnTo>
                <a:lnTo>
                  <a:pt x="39573" y="19164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491"/>
                </a:lnTo>
                <a:lnTo>
                  <a:pt x="51219" y="14998"/>
                </a:lnTo>
                <a:lnTo>
                  <a:pt x="51219" y="10807"/>
                </a:lnTo>
                <a:lnTo>
                  <a:pt x="49072" y="7264"/>
                </a:lnTo>
                <a:lnTo>
                  <a:pt x="44767" y="4368"/>
                </a:lnTo>
                <a:lnTo>
                  <a:pt x="40487" y="1447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3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09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0"/>
                </a:lnTo>
                <a:lnTo>
                  <a:pt x="55041" y="46443"/>
                </a:lnTo>
                <a:lnTo>
                  <a:pt x="52412" y="44856"/>
                </a:lnTo>
                <a:lnTo>
                  <a:pt x="49784" y="49047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53"/>
                </a:lnTo>
                <a:lnTo>
                  <a:pt x="24853" y="57353"/>
                </a:lnTo>
                <a:lnTo>
                  <a:pt x="19964" y="54889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7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6577642" y="4748236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6684722" y="4748179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6792816" y="473895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6856908" y="474823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0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5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6952887" y="4748236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75"/>
                </a:moveTo>
                <a:lnTo>
                  <a:pt x="12750" y="15316"/>
                </a:lnTo>
                <a:lnTo>
                  <a:pt x="15824" y="10909"/>
                </a:lnTo>
                <a:lnTo>
                  <a:pt x="18897" y="6502"/>
                </a:lnTo>
                <a:lnTo>
                  <a:pt x="23190" y="4292"/>
                </a:lnTo>
                <a:lnTo>
                  <a:pt x="31242" y="4292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20"/>
                </a:lnTo>
                <a:lnTo>
                  <a:pt x="39573" y="19164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491"/>
                </a:lnTo>
                <a:lnTo>
                  <a:pt x="51219" y="14998"/>
                </a:lnTo>
                <a:lnTo>
                  <a:pt x="51219" y="10807"/>
                </a:lnTo>
                <a:lnTo>
                  <a:pt x="49072" y="7264"/>
                </a:lnTo>
                <a:lnTo>
                  <a:pt x="44767" y="4368"/>
                </a:lnTo>
                <a:lnTo>
                  <a:pt x="40487" y="1447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3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09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0"/>
                </a:lnTo>
                <a:lnTo>
                  <a:pt x="55041" y="46443"/>
                </a:lnTo>
                <a:lnTo>
                  <a:pt x="52412" y="44856"/>
                </a:lnTo>
                <a:lnTo>
                  <a:pt x="49784" y="49047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53"/>
                </a:lnTo>
                <a:lnTo>
                  <a:pt x="24853" y="57353"/>
                </a:lnTo>
                <a:lnTo>
                  <a:pt x="19964" y="54889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7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7047259" y="473895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7164314" y="4749460"/>
            <a:ext cx="102177" cy="61461"/>
          </a:xfrm>
          <a:custGeom>
            <a:avLst/>
            <a:gdLst/>
            <a:ahLst/>
            <a:cxnLst/>
            <a:rect l="l" t="t" r="r" b="b"/>
            <a:pathLst>
              <a:path w="65138" h="95834">
                <a:moveTo>
                  <a:pt x="2679" y="2946"/>
                </a:moveTo>
                <a:lnTo>
                  <a:pt x="5740" y="4635"/>
                </a:lnTo>
                <a:lnTo>
                  <a:pt x="8254" y="8089"/>
                </a:lnTo>
                <a:lnTo>
                  <a:pt x="9893" y="11861"/>
                </a:lnTo>
                <a:lnTo>
                  <a:pt x="32067" y="63957"/>
                </a:lnTo>
                <a:lnTo>
                  <a:pt x="31826" y="64223"/>
                </a:lnTo>
                <a:lnTo>
                  <a:pt x="27597" y="74396"/>
                </a:lnTo>
                <a:lnTo>
                  <a:pt x="26288" y="77444"/>
                </a:lnTo>
                <a:lnTo>
                  <a:pt x="23685" y="81089"/>
                </a:lnTo>
                <a:lnTo>
                  <a:pt x="21018" y="83197"/>
                </a:lnTo>
                <a:lnTo>
                  <a:pt x="17640" y="83197"/>
                </a:lnTo>
                <a:lnTo>
                  <a:pt x="14198" y="81978"/>
                </a:lnTo>
                <a:lnTo>
                  <a:pt x="10731" y="80746"/>
                </a:lnTo>
                <a:lnTo>
                  <a:pt x="6730" y="80746"/>
                </a:lnTo>
                <a:lnTo>
                  <a:pt x="2628" y="83692"/>
                </a:lnTo>
                <a:lnTo>
                  <a:pt x="2031" y="87020"/>
                </a:lnTo>
                <a:lnTo>
                  <a:pt x="2031" y="89611"/>
                </a:lnTo>
                <a:lnTo>
                  <a:pt x="4952" y="93370"/>
                </a:lnTo>
                <a:lnTo>
                  <a:pt x="9423" y="95834"/>
                </a:lnTo>
                <a:lnTo>
                  <a:pt x="17195" y="95834"/>
                </a:lnTo>
                <a:lnTo>
                  <a:pt x="21437" y="93662"/>
                </a:lnTo>
                <a:lnTo>
                  <a:pt x="25184" y="89319"/>
                </a:lnTo>
                <a:lnTo>
                  <a:pt x="28943" y="84962"/>
                </a:lnTo>
                <a:lnTo>
                  <a:pt x="32816" y="77673"/>
                </a:lnTo>
                <a:lnTo>
                  <a:pt x="36842" y="67424"/>
                </a:lnTo>
                <a:lnTo>
                  <a:pt x="56273" y="14109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10"/>
                </a:lnTo>
                <a:lnTo>
                  <a:pt x="52209" y="9245"/>
                </a:lnTo>
                <a:lnTo>
                  <a:pt x="50888" y="12750"/>
                </a:lnTo>
                <a:lnTo>
                  <a:pt x="37782" y="48285"/>
                </a:lnTo>
                <a:lnTo>
                  <a:pt x="22415" y="11861"/>
                </a:lnTo>
                <a:lnTo>
                  <a:pt x="21094" y="8762"/>
                </a:lnTo>
                <a:lnTo>
                  <a:pt x="21907" y="5181"/>
                </a:lnTo>
                <a:lnTo>
                  <a:pt x="25260" y="2997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7277848" y="4748236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7380044" y="4749459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8"/>
                </a:lnTo>
                <a:lnTo>
                  <a:pt x="9740" y="52133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5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15"/>
                </a:lnTo>
                <a:lnTo>
                  <a:pt x="46850" y="50114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7495354" y="4748179"/>
            <a:ext cx="73191" cy="43274"/>
          </a:xfrm>
          <a:custGeom>
            <a:avLst/>
            <a:gdLst/>
            <a:ahLst/>
            <a:cxnLst/>
            <a:rect l="l" t="t" r="r" b="b"/>
            <a:pathLst>
              <a:path w="46659" h="67475">
                <a:moveTo>
                  <a:pt x="29578" y="64744"/>
                </a:moveTo>
                <a:lnTo>
                  <a:pt x="26593" y="63957"/>
                </a:lnTo>
                <a:lnTo>
                  <a:pt x="22948" y="60769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58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3718" y="67475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7628826" y="4729373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10985" y="3213"/>
                </a:moveTo>
                <a:lnTo>
                  <a:pt x="0" y="6413"/>
                </a:lnTo>
                <a:lnTo>
                  <a:pt x="0" y="9143"/>
                </a:lnTo>
                <a:lnTo>
                  <a:pt x="3771" y="8724"/>
                </a:lnTo>
                <a:lnTo>
                  <a:pt x="6349" y="9143"/>
                </a:lnTo>
                <a:lnTo>
                  <a:pt x="7708" y="10363"/>
                </a:lnTo>
                <a:lnTo>
                  <a:pt x="9753" y="14096"/>
                </a:lnTo>
                <a:lnTo>
                  <a:pt x="9753" y="90385"/>
                </a:lnTo>
                <a:lnTo>
                  <a:pt x="11849" y="92836"/>
                </a:lnTo>
                <a:lnTo>
                  <a:pt x="14998" y="94843"/>
                </a:lnTo>
                <a:lnTo>
                  <a:pt x="19240" y="96392"/>
                </a:lnTo>
                <a:lnTo>
                  <a:pt x="22034" y="88747"/>
                </a:lnTo>
                <a:lnTo>
                  <a:pt x="22034" y="0"/>
                </a:lnTo>
                <a:lnTo>
                  <a:pt x="10985" y="3213"/>
                </a:lnTo>
                <a:close/>
              </a:path>
              <a:path w="65557" h="98704">
                <a:moveTo>
                  <a:pt x="34175" y="94132"/>
                </a:moveTo>
                <a:lnTo>
                  <a:pt x="29260" y="94094"/>
                </a:lnTo>
                <a:lnTo>
                  <a:pt x="25222" y="92290"/>
                </a:lnTo>
                <a:lnTo>
                  <a:pt x="22034" y="88747"/>
                </a:lnTo>
                <a:lnTo>
                  <a:pt x="19240" y="96392"/>
                </a:lnTo>
                <a:lnTo>
                  <a:pt x="23456" y="97929"/>
                </a:lnTo>
                <a:lnTo>
                  <a:pt x="27876" y="98704"/>
                </a:lnTo>
                <a:lnTo>
                  <a:pt x="32995" y="98701"/>
                </a:lnTo>
                <a:lnTo>
                  <a:pt x="45947" y="96104"/>
                </a:lnTo>
                <a:lnTo>
                  <a:pt x="56311" y="88671"/>
                </a:lnTo>
                <a:lnTo>
                  <a:pt x="63572" y="76270"/>
                </a:lnTo>
                <a:lnTo>
                  <a:pt x="65557" y="62890"/>
                </a:lnTo>
                <a:lnTo>
                  <a:pt x="65557" y="53073"/>
                </a:lnTo>
                <a:lnTo>
                  <a:pt x="63284" y="45034"/>
                </a:lnTo>
                <a:lnTo>
                  <a:pt x="58737" y="38785"/>
                </a:lnTo>
                <a:lnTo>
                  <a:pt x="54178" y="32524"/>
                </a:lnTo>
                <a:lnTo>
                  <a:pt x="48336" y="29400"/>
                </a:lnTo>
                <a:lnTo>
                  <a:pt x="34150" y="29400"/>
                </a:lnTo>
                <a:lnTo>
                  <a:pt x="27851" y="32791"/>
                </a:lnTo>
                <a:lnTo>
                  <a:pt x="22301" y="39560"/>
                </a:lnTo>
                <a:lnTo>
                  <a:pt x="22034" y="50317"/>
                </a:lnTo>
                <a:lnTo>
                  <a:pt x="22948" y="46926"/>
                </a:lnTo>
                <a:lnTo>
                  <a:pt x="25247" y="43052"/>
                </a:lnTo>
                <a:lnTo>
                  <a:pt x="28282" y="40043"/>
                </a:lnTo>
                <a:lnTo>
                  <a:pt x="31991" y="38544"/>
                </a:lnTo>
                <a:lnTo>
                  <a:pt x="41135" y="38544"/>
                </a:lnTo>
                <a:lnTo>
                  <a:pt x="45021" y="41135"/>
                </a:lnTo>
                <a:lnTo>
                  <a:pt x="48018" y="46316"/>
                </a:lnTo>
                <a:lnTo>
                  <a:pt x="51015" y="51511"/>
                </a:lnTo>
                <a:lnTo>
                  <a:pt x="52527" y="58191"/>
                </a:lnTo>
                <a:lnTo>
                  <a:pt x="52527" y="75653"/>
                </a:lnTo>
                <a:lnTo>
                  <a:pt x="51003" y="82600"/>
                </a:lnTo>
                <a:lnTo>
                  <a:pt x="47955" y="87210"/>
                </a:lnTo>
                <a:lnTo>
                  <a:pt x="44907" y="91820"/>
                </a:lnTo>
                <a:lnTo>
                  <a:pt x="40309" y="94132"/>
                </a:lnTo>
                <a:lnTo>
                  <a:pt x="34175" y="941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7743851" y="4748236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7851368" y="4729373"/>
            <a:ext cx="102835" cy="63310"/>
          </a:xfrm>
          <a:custGeom>
            <a:avLst/>
            <a:gdLst/>
            <a:ahLst/>
            <a:cxnLst/>
            <a:rect l="l" t="t" r="r" b="b"/>
            <a:pathLst>
              <a:path w="65557" h="98717">
                <a:moveTo>
                  <a:pt x="65557" y="91897"/>
                </a:moveTo>
                <a:lnTo>
                  <a:pt x="65557" y="89166"/>
                </a:lnTo>
                <a:lnTo>
                  <a:pt x="61658" y="89789"/>
                </a:lnTo>
                <a:lnTo>
                  <a:pt x="59055" y="89547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15"/>
                </a:lnTo>
                <a:lnTo>
                  <a:pt x="40106" y="9372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13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23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14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73"/>
                </a:lnTo>
                <a:lnTo>
                  <a:pt x="26289" y="89573"/>
                </a:lnTo>
                <a:lnTo>
                  <a:pt x="21793" y="86995"/>
                </a:lnTo>
                <a:lnTo>
                  <a:pt x="18288" y="81838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13"/>
                </a:lnTo>
                <a:lnTo>
                  <a:pt x="14617" y="32956"/>
                </a:lnTo>
                <a:lnTo>
                  <a:pt x="8775" y="40055"/>
                </a:lnTo>
                <a:lnTo>
                  <a:pt x="1966" y="52402"/>
                </a:lnTo>
                <a:lnTo>
                  <a:pt x="0" y="65430"/>
                </a:lnTo>
                <a:lnTo>
                  <a:pt x="0" y="75196"/>
                </a:lnTo>
                <a:lnTo>
                  <a:pt x="2413" y="83197"/>
                </a:lnTo>
                <a:lnTo>
                  <a:pt x="7213" y="89395"/>
                </a:lnTo>
                <a:lnTo>
                  <a:pt x="12001" y="95618"/>
                </a:lnTo>
                <a:lnTo>
                  <a:pt x="18161" y="98717"/>
                </a:lnTo>
                <a:lnTo>
                  <a:pt x="32740" y="98666"/>
                </a:lnTo>
                <a:lnTo>
                  <a:pt x="38709" y="96012"/>
                </a:lnTo>
                <a:lnTo>
                  <a:pt x="43535" y="90728"/>
                </a:lnTo>
                <a:lnTo>
                  <a:pt x="43535" y="98717"/>
                </a:lnTo>
                <a:lnTo>
                  <a:pt x="54571" y="95300"/>
                </a:lnTo>
                <a:lnTo>
                  <a:pt x="65557" y="91897"/>
                </a:lnTo>
                <a:close/>
              </a:path>
              <a:path w="65557" h="98717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13"/>
                </a:lnTo>
                <a:lnTo>
                  <a:pt x="21577" y="29413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7957752" y="4749460"/>
            <a:ext cx="102177" cy="61461"/>
          </a:xfrm>
          <a:custGeom>
            <a:avLst/>
            <a:gdLst/>
            <a:ahLst/>
            <a:cxnLst/>
            <a:rect l="l" t="t" r="r" b="b"/>
            <a:pathLst>
              <a:path w="65138" h="95834">
                <a:moveTo>
                  <a:pt x="2679" y="2946"/>
                </a:moveTo>
                <a:lnTo>
                  <a:pt x="5740" y="4635"/>
                </a:lnTo>
                <a:lnTo>
                  <a:pt x="8254" y="8089"/>
                </a:lnTo>
                <a:lnTo>
                  <a:pt x="9893" y="11861"/>
                </a:lnTo>
                <a:lnTo>
                  <a:pt x="32067" y="63957"/>
                </a:lnTo>
                <a:lnTo>
                  <a:pt x="31826" y="64223"/>
                </a:lnTo>
                <a:lnTo>
                  <a:pt x="27597" y="74396"/>
                </a:lnTo>
                <a:lnTo>
                  <a:pt x="26288" y="77444"/>
                </a:lnTo>
                <a:lnTo>
                  <a:pt x="23685" y="81089"/>
                </a:lnTo>
                <a:lnTo>
                  <a:pt x="21018" y="83197"/>
                </a:lnTo>
                <a:lnTo>
                  <a:pt x="17640" y="83197"/>
                </a:lnTo>
                <a:lnTo>
                  <a:pt x="14198" y="81978"/>
                </a:lnTo>
                <a:lnTo>
                  <a:pt x="10731" y="80746"/>
                </a:lnTo>
                <a:lnTo>
                  <a:pt x="6730" y="80746"/>
                </a:lnTo>
                <a:lnTo>
                  <a:pt x="2628" y="83692"/>
                </a:lnTo>
                <a:lnTo>
                  <a:pt x="2031" y="87020"/>
                </a:lnTo>
                <a:lnTo>
                  <a:pt x="2031" y="89611"/>
                </a:lnTo>
                <a:lnTo>
                  <a:pt x="4952" y="93370"/>
                </a:lnTo>
                <a:lnTo>
                  <a:pt x="9423" y="95834"/>
                </a:lnTo>
                <a:lnTo>
                  <a:pt x="17195" y="95834"/>
                </a:lnTo>
                <a:lnTo>
                  <a:pt x="21437" y="93662"/>
                </a:lnTo>
                <a:lnTo>
                  <a:pt x="25184" y="89319"/>
                </a:lnTo>
                <a:lnTo>
                  <a:pt x="28943" y="84962"/>
                </a:lnTo>
                <a:lnTo>
                  <a:pt x="32816" y="77673"/>
                </a:lnTo>
                <a:lnTo>
                  <a:pt x="36842" y="67424"/>
                </a:lnTo>
                <a:lnTo>
                  <a:pt x="56273" y="14109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10"/>
                </a:lnTo>
                <a:lnTo>
                  <a:pt x="52209" y="9245"/>
                </a:lnTo>
                <a:lnTo>
                  <a:pt x="50888" y="12750"/>
                </a:lnTo>
                <a:lnTo>
                  <a:pt x="37782" y="48285"/>
                </a:lnTo>
                <a:lnTo>
                  <a:pt x="22415" y="11861"/>
                </a:lnTo>
                <a:lnTo>
                  <a:pt x="21094" y="8762"/>
                </a:lnTo>
                <a:lnTo>
                  <a:pt x="21907" y="5181"/>
                </a:lnTo>
                <a:lnTo>
                  <a:pt x="25260" y="2997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8086347" y="4782705"/>
            <a:ext cx="31575" cy="22488"/>
          </a:xfrm>
          <a:custGeom>
            <a:avLst/>
            <a:gdLst/>
            <a:ahLst/>
            <a:cxnLst/>
            <a:rect l="l" t="t" r="r" b="b"/>
            <a:pathLst>
              <a:path w="20129" h="35064">
                <a:moveTo>
                  <a:pt x="2057" y="32473"/>
                </a:moveTo>
                <a:lnTo>
                  <a:pt x="4305" y="35064"/>
                </a:lnTo>
                <a:lnTo>
                  <a:pt x="9893" y="31521"/>
                </a:lnTo>
                <a:lnTo>
                  <a:pt x="13931" y="28003"/>
                </a:lnTo>
                <a:lnTo>
                  <a:pt x="16408" y="24561"/>
                </a:lnTo>
                <a:lnTo>
                  <a:pt x="18884" y="21094"/>
                </a:lnTo>
                <a:lnTo>
                  <a:pt x="20129" y="17233"/>
                </a:lnTo>
                <a:lnTo>
                  <a:pt x="20129" y="9042"/>
                </a:lnTo>
                <a:lnTo>
                  <a:pt x="19062" y="5905"/>
                </a:lnTo>
                <a:lnTo>
                  <a:pt x="14782" y="1181"/>
                </a:lnTo>
                <a:lnTo>
                  <a:pt x="11963" y="0"/>
                </a:lnTo>
                <a:lnTo>
                  <a:pt x="5880" y="0"/>
                </a:lnTo>
                <a:lnTo>
                  <a:pt x="2298" y="2285"/>
                </a:lnTo>
                <a:lnTo>
                  <a:pt x="0" y="5892"/>
                </a:lnTo>
                <a:lnTo>
                  <a:pt x="0" y="10807"/>
                </a:lnTo>
                <a:lnTo>
                  <a:pt x="1879" y="13563"/>
                </a:lnTo>
                <a:lnTo>
                  <a:pt x="5054" y="15201"/>
                </a:lnTo>
                <a:lnTo>
                  <a:pt x="7645" y="15201"/>
                </a:lnTo>
                <a:lnTo>
                  <a:pt x="10795" y="15074"/>
                </a:lnTo>
                <a:lnTo>
                  <a:pt x="13119" y="15189"/>
                </a:lnTo>
                <a:lnTo>
                  <a:pt x="13919" y="17868"/>
                </a:lnTo>
                <a:lnTo>
                  <a:pt x="13144" y="22237"/>
                </a:lnTo>
                <a:lnTo>
                  <a:pt x="9194" y="27101"/>
                </a:lnTo>
                <a:lnTo>
                  <a:pt x="2057" y="3247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8199979" y="4749458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1" h="67665">
                <a:moveTo>
                  <a:pt x="35674" y="2946"/>
                </a:moveTo>
                <a:lnTo>
                  <a:pt x="38303" y="4330"/>
                </a:lnTo>
                <a:lnTo>
                  <a:pt x="40385" y="7073"/>
                </a:lnTo>
                <a:lnTo>
                  <a:pt x="41605" y="10020"/>
                </a:lnTo>
                <a:lnTo>
                  <a:pt x="46202" y="21475"/>
                </a:lnTo>
                <a:lnTo>
                  <a:pt x="34188" y="48907"/>
                </a:lnTo>
                <a:lnTo>
                  <a:pt x="20053" y="11861"/>
                </a:lnTo>
                <a:lnTo>
                  <a:pt x="18834" y="8762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1" y="28486"/>
                </a:lnTo>
                <a:lnTo>
                  <a:pt x="64731" y="67665"/>
                </a:lnTo>
                <a:lnTo>
                  <a:pt x="69075" y="47751"/>
                </a:lnTo>
                <a:lnTo>
                  <a:pt x="87439" y="14109"/>
                </a:lnTo>
                <a:lnTo>
                  <a:pt x="89255" y="9613"/>
                </a:lnTo>
                <a:lnTo>
                  <a:pt x="90589" y="6692"/>
                </a:lnTo>
                <a:lnTo>
                  <a:pt x="91427" y="5359"/>
                </a:lnTo>
                <a:lnTo>
                  <a:pt x="94741" y="2730"/>
                </a:lnTo>
                <a:lnTo>
                  <a:pt x="94741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50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13"/>
                </a:lnTo>
                <a:lnTo>
                  <a:pt x="54673" y="5245"/>
                </a:lnTo>
                <a:lnTo>
                  <a:pt x="58038" y="3035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46"/>
                </a:lnTo>
                <a:close/>
              </a:path>
              <a:path w="94741" h="67665">
                <a:moveTo>
                  <a:pt x="67246" y="67665"/>
                </a:moveTo>
                <a:lnTo>
                  <a:pt x="87439" y="14109"/>
                </a:lnTo>
                <a:lnTo>
                  <a:pt x="69087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8354691" y="4729374"/>
            <a:ext cx="108074" cy="62080"/>
          </a:xfrm>
          <a:custGeom>
            <a:avLst/>
            <a:gdLst/>
            <a:ahLst/>
            <a:cxnLst/>
            <a:rect l="l" t="t" r="r" b="b"/>
            <a:pathLst>
              <a:path w="68897" h="96799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89"/>
                </a:lnTo>
                <a:lnTo>
                  <a:pt x="46875" y="85229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99"/>
                </a:lnTo>
                <a:lnTo>
                  <a:pt x="68897" y="96799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29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91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13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788" y="96799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8467926" y="4748236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8563445" y="4748179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8731646" y="4748179"/>
            <a:ext cx="73191" cy="43274"/>
          </a:xfrm>
          <a:custGeom>
            <a:avLst/>
            <a:gdLst/>
            <a:ahLst/>
            <a:cxnLst/>
            <a:rect l="l" t="t" r="r" b="b"/>
            <a:pathLst>
              <a:path w="46659" h="67475">
                <a:moveTo>
                  <a:pt x="29578" y="64744"/>
                </a:moveTo>
                <a:lnTo>
                  <a:pt x="26593" y="63957"/>
                </a:lnTo>
                <a:lnTo>
                  <a:pt x="22948" y="60769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58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3718" y="67475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8812569" y="4748236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8910562" y="4748236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8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0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3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0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5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9006545" y="4748236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75"/>
                </a:moveTo>
                <a:lnTo>
                  <a:pt x="12750" y="15316"/>
                </a:lnTo>
                <a:lnTo>
                  <a:pt x="15824" y="10909"/>
                </a:lnTo>
                <a:lnTo>
                  <a:pt x="18897" y="6502"/>
                </a:lnTo>
                <a:lnTo>
                  <a:pt x="23190" y="4292"/>
                </a:lnTo>
                <a:lnTo>
                  <a:pt x="31242" y="4292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20"/>
                </a:lnTo>
                <a:lnTo>
                  <a:pt x="39573" y="19164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491"/>
                </a:lnTo>
                <a:lnTo>
                  <a:pt x="51219" y="14998"/>
                </a:lnTo>
                <a:lnTo>
                  <a:pt x="51219" y="10807"/>
                </a:lnTo>
                <a:lnTo>
                  <a:pt x="49072" y="7264"/>
                </a:lnTo>
                <a:lnTo>
                  <a:pt x="44767" y="4368"/>
                </a:lnTo>
                <a:lnTo>
                  <a:pt x="40487" y="1447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3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09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0"/>
                </a:lnTo>
                <a:lnTo>
                  <a:pt x="55041" y="46443"/>
                </a:lnTo>
                <a:lnTo>
                  <a:pt x="52412" y="44856"/>
                </a:lnTo>
                <a:lnTo>
                  <a:pt x="49784" y="49047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53"/>
                </a:lnTo>
                <a:lnTo>
                  <a:pt x="24853" y="57353"/>
                </a:lnTo>
                <a:lnTo>
                  <a:pt x="19964" y="54889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7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9099299" y="4729374"/>
            <a:ext cx="108074" cy="62080"/>
          </a:xfrm>
          <a:custGeom>
            <a:avLst/>
            <a:gdLst/>
            <a:ahLst/>
            <a:cxnLst/>
            <a:rect l="l" t="t" r="r" b="b"/>
            <a:pathLst>
              <a:path w="68897" h="96799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89"/>
                </a:lnTo>
                <a:lnTo>
                  <a:pt x="46875" y="85229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99"/>
                </a:lnTo>
                <a:lnTo>
                  <a:pt x="68897" y="96799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29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91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13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788" y="96799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9214960" y="4728501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40"/>
                </a:lnTo>
                <a:lnTo>
                  <a:pt x="28346" y="95440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87"/>
                </a:lnTo>
                <a:lnTo>
                  <a:pt x="7823" y="41605"/>
                </a:lnTo>
                <a:lnTo>
                  <a:pt x="9766" y="45123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40"/>
                </a:lnTo>
                <a:lnTo>
                  <a:pt x="0" y="95440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54"/>
                </a:lnTo>
                <a:lnTo>
                  <a:pt x="14541" y="15278"/>
                </a:lnTo>
                <a:lnTo>
                  <a:pt x="18491" y="14554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49"/>
                </a:lnTo>
                <a:lnTo>
                  <a:pt x="14541" y="0"/>
                </a:lnTo>
                <a:lnTo>
                  <a:pt x="10591" y="749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9271677" y="4748179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9382106" y="4748229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6" y="82219"/>
                </a:lnTo>
                <a:lnTo>
                  <a:pt x="8928" y="70840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1"/>
                </a:lnTo>
                <a:lnTo>
                  <a:pt x="0" y="82816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198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6"/>
                </a:lnTo>
                <a:lnTo>
                  <a:pt x="13373" y="66776"/>
                </a:lnTo>
                <a:lnTo>
                  <a:pt x="8928" y="70840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2" y="67944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6" y="69507"/>
                </a:lnTo>
                <a:lnTo>
                  <a:pt x="47447" y="69748"/>
                </a:lnTo>
                <a:lnTo>
                  <a:pt x="51955" y="70230"/>
                </a:lnTo>
                <a:lnTo>
                  <a:pt x="55918" y="71729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32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36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81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0"/>
                </a:lnTo>
                <a:lnTo>
                  <a:pt x="18440" y="49593"/>
                </a:lnTo>
                <a:lnTo>
                  <a:pt x="20739" y="46367"/>
                </a:lnTo>
                <a:lnTo>
                  <a:pt x="24663" y="45491"/>
                </a:lnTo>
                <a:lnTo>
                  <a:pt x="27228" y="45846"/>
                </a:lnTo>
                <a:lnTo>
                  <a:pt x="36969" y="45846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305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80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69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46"/>
                </a:lnTo>
                <a:lnTo>
                  <a:pt x="42697" y="43827"/>
                </a:lnTo>
                <a:lnTo>
                  <a:pt x="47142" y="39763"/>
                </a:lnTo>
                <a:lnTo>
                  <a:pt x="51600" y="35725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59"/>
                </a:lnTo>
                <a:lnTo>
                  <a:pt x="61823" y="10159"/>
                </a:lnTo>
                <a:lnTo>
                  <a:pt x="61823" y="4571"/>
                </a:lnTo>
                <a:lnTo>
                  <a:pt x="49466" y="4571"/>
                </a:lnTo>
                <a:lnTo>
                  <a:pt x="46367" y="4102"/>
                </a:lnTo>
                <a:lnTo>
                  <a:pt x="43268" y="2870"/>
                </a:lnTo>
                <a:lnTo>
                  <a:pt x="39751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9551179" y="4729291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18"/>
                </a:lnTo>
                <a:lnTo>
                  <a:pt x="13487" y="13881"/>
                </a:lnTo>
                <a:lnTo>
                  <a:pt x="11328" y="21551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47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04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37"/>
                </a:lnTo>
                <a:lnTo>
                  <a:pt x="25412" y="6857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21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64"/>
                </a:lnTo>
                <a:lnTo>
                  <a:pt x="50825" y="6095"/>
                </a:lnTo>
                <a:lnTo>
                  <a:pt x="49491" y="3936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9622558" y="4748236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9730912" y="4748179"/>
            <a:ext cx="73191" cy="43274"/>
          </a:xfrm>
          <a:custGeom>
            <a:avLst/>
            <a:gdLst/>
            <a:ahLst/>
            <a:cxnLst/>
            <a:rect l="l" t="t" r="r" b="b"/>
            <a:pathLst>
              <a:path w="46659" h="67475">
                <a:moveTo>
                  <a:pt x="29578" y="64744"/>
                </a:moveTo>
                <a:lnTo>
                  <a:pt x="26593" y="63957"/>
                </a:lnTo>
                <a:lnTo>
                  <a:pt x="22948" y="60769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58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3718" y="67475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9867135" y="4738959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9932615" y="4728501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40"/>
                </a:lnTo>
                <a:lnTo>
                  <a:pt x="28346" y="95440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87"/>
                </a:lnTo>
                <a:lnTo>
                  <a:pt x="7823" y="41605"/>
                </a:lnTo>
                <a:lnTo>
                  <a:pt x="9766" y="45123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40"/>
                </a:lnTo>
                <a:lnTo>
                  <a:pt x="0" y="95440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54"/>
                </a:lnTo>
                <a:lnTo>
                  <a:pt x="14541" y="15278"/>
                </a:lnTo>
                <a:lnTo>
                  <a:pt x="18491" y="14554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49"/>
                </a:lnTo>
                <a:lnTo>
                  <a:pt x="14541" y="0"/>
                </a:lnTo>
                <a:lnTo>
                  <a:pt x="10591" y="749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9990730" y="4748236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39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2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10093366" y="4748203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494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65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10190719" y="4782445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090"/>
                </a:lnTo>
                <a:lnTo>
                  <a:pt x="3873" y="15176"/>
                </a:lnTo>
                <a:lnTo>
                  <a:pt x="7975" y="15963"/>
                </a:lnTo>
                <a:lnTo>
                  <a:pt x="12090" y="15176"/>
                </a:lnTo>
                <a:lnTo>
                  <a:pt x="15189" y="12090"/>
                </a:lnTo>
                <a:lnTo>
                  <a:pt x="15963" y="7975"/>
                </a:lnTo>
                <a:lnTo>
                  <a:pt x="15189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1634528" y="4850715"/>
            <a:ext cx="79167" cy="32376"/>
          </a:xfrm>
          <a:custGeom>
            <a:avLst/>
            <a:gdLst/>
            <a:ahLst/>
            <a:cxnLst/>
            <a:rect l="l" t="t" r="r" b="b"/>
            <a:pathLst>
              <a:path w="50469" h="50482">
                <a:moveTo>
                  <a:pt x="25234" y="0"/>
                </a:moveTo>
                <a:lnTo>
                  <a:pt x="18186" y="0"/>
                </a:lnTo>
                <a:lnTo>
                  <a:pt x="12217" y="2438"/>
                </a:lnTo>
                <a:lnTo>
                  <a:pt x="7327" y="7340"/>
                </a:lnTo>
                <a:lnTo>
                  <a:pt x="2438" y="12230"/>
                </a:lnTo>
                <a:lnTo>
                  <a:pt x="0" y="18199"/>
                </a:lnTo>
                <a:lnTo>
                  <a:pt x="0" y="32296"/>
                </a:lnTo>
                <a:lnTo>
                  <a:pt x="2438" y="38265"/>
                </a:lnTo>
                <a:lnTo>
                  <a:pt x="7327" y="43141"/>
                </a:lnTo>
                <a:lnTo>
                  <a:pt x="12217" y="48031"/>
                </a:lnTo>
                <a:lnTo>
                  <a:pt x="18186" y="50482"/>
                </a:lnTo>
                <a:lnTo>
                  <a:pt x="32283" y="50482"/>
                </a:lnTo>
                <a:lnTo>
                  <a:pt x="38252" y="48031"/>
                </a:lnTo>
                <a:lnTo>
                  <a:pt x="43141" y="43141"/>
                </a:lnTo>
                <a:lnTo>
                  <a:pt x="48031" y="38265"/>
                </a:lnTo>
                <a:lnTo>
                  <a:pt x="50469" y="32296"/>
                </a:lnTo>
                <a:lnTo>
                  <a:pt x="50469" y="18199"/>
                </a:lnTo>
                <a:lnTo>
                  <a:pt x="48031" y="12230"/>
                </a:lnTo>
                <a:lnTo>
                  <a:pt x="43141" y="7340"/>
                </a:lnTo>
                <a:lnTo>
                  <a:pt x="38252" y="2438"/>
                </a:lnTo>
                <a:lnTo>
                  <a:pt x="32283" y="0"/>
                </a:lnTo>
                <a:lnTo>
                  <a:pt x="2523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1981998" y="4838115"/>
            <a:ext cx="115882" cy="60858"/>
          </a:xfrm>
          <a:custGeom>
            <a:avLst/>
            <a:gdLst/>
            <a:ahLst/>
            <a:cxnLst/>
            <a:rect l="l" t="t" r="r" b="b"/>
            <a:pathLst>
              <a:path w="73875" h="94894">
                <a:moveTo>
                  <a:pt x="54473" y="52691"/>
                </a:moveTo>
                <a:lnTo>
                  <a:pt x="64490" y="48018"/>
                </a:lnTo>
                <a:lnTo>
                  <a:pt x="70738" y="43484"/>
                </a:lnTo>
                <a:lnTo>
                  <a:pt x="73875" y="36639"/>
                </a:lnTo>
                <a:lnTo>
                  <a:pt x="73875" y="18897"/>
                </a:lnTo>
                <a:lnTo>
                  <a:pt x="70408" y="12166"/>
                </a:lnTo>
                <a:lnTo>
                  <a:pt x="63512" y="7302"/>
                </a:lnTo>
                <a:lnTo>
                  <a:pt x="60327" y="5337"/>
                </a:lnTo>
                <a:lnTo>
                  <a:pt x="48987" y="1335"/>
                </a:lnTo>
                <a:lnTo>
                  <a:pt x="34709" y="0"/>
                </a:lnTo>
                <a:lnTo>
                  <a:pt x="35521" y="6083"/>
                </a:lnTo>
                <a:lnTo>
                  <a:pt x="42532" y="6172"/>
                </a:lnTo>
                <a:lnTo>
                  <a:pt x="47878" y="7988"/>
                </a:lnTo>
                <a:lnTo>
                  <a:pt x="51561" y="11531"/>
                </a:lnTo>
                <a:lnTo>
                  <a:pt x="55384" y="15176"/>
                </a:lnTo>
                <a:lnTo>
                  <a:pt x="57289" y="20485"/>
                </a:lnTo>
                <a:lnTo>
                  <a:pt x="57289" y="34455"/>
                </a:lnTo>
                <a:lnTo>
                  <a:pt x="55511" y="39738"/>
                </a:lnTo>
                <a:lnTo>
                  <a:pt x="51930" y="43357"/>
                </a:lnTo>
                <a:lnTo>
                  <a:pt x="48361" y="46964"/>
                </a:lnTo>
                <a:lnTo>
                  <a:pt x="43129" y="48780"/>
                </a:lnTo>
                <a:lnTo>
                  <a:pt x="27279" y="48780"/>
                </a:lnTo>
                <a:lnTo>
                  <a:pt x="27279" y="54851"/>
                </a:lnTo>
                <a:lnTo>
                  <a:pt x="40835" y="54745"/>
                </a:lnTo>
                <a:lnTo>
                  <a:pt x="54473" y="52691"/>
                </a:lnTo>
                <a:close/>
              </a:path>
              <a:path w="73875" h="94894">
                <a:moveTo>
                  <a:pt x="39763" y="91478"/>
                </a:moveTo>
                <a:lnTo>
                  <a:pt x="34353" y="91109"/>
                </a:lnTo>
                <a:lnTo>
                  <a:pt x="30911" y="90195"/>
                </a:lnTo>
                <a:lnTo>
                  <a:pt x="28016" y="87236"/>
                </a:lnTo>
                <a:lnTo>
                  <a:pt x="27279" y="83934"/>
                </a:lnTo>
                <a:lnTo>
                  <a:pt x="27279" y="10782"/>
                </a:lnTo>
                <a:lnTo>
                  <a:pt x="28854" y="7543"/>
                </a:lnTo>
                <a:lnTo>
                  <a:pt x="32130" y="6032"/>
                </a:lnTo>
                <a:lnTo>
                  <a:pt x="35521" y="6083"/>
                </a:lnTo>
                <a:lnTo>
                  <a:pt x="34709" y="0"/>
                </a:lnTo>
                <a:lnTo>
                  <a:pt x="0" y="0"/>
                </a:lnTo>
                <a:lnTo>
                  <a:pt x="0" y="3416"/>
                </a:lnTo>
                <a:lnTo>
                  <a:pt x="5397" y="3784"/>
                </a:lnTo>
                <a:lnTo>
                  <a:pt x="8839" y="5003"/>
                </a:lnTo>
                <a:lnTo>
                  <a:pt x="11747" y="9131"/>
                </a:lnTo>
                <a:lnTo>
                  <a:pt x="12484" y="13830"/>
                </a:lnTo>
                <a:lnTo>
                  <a:pt x="12484" y="81064"/>
                </a:lnTo>
                <a:lnTo>
                  <a:pt x="11747" y="85750"/>
                </a:lnTo>
                <a:lnTo>
                  <a:pt x="8839" y="89877"/>
                </a:lnTo>
                <a:lnTo>
                  <a:pt x="5397" y="91109"/>
                </a:lnTo>
                <a:lnTo>
                  <a:pt x="0" y="91478"/>
                </a:lnTo>
                <a:lnTo>
                  <a:pt x="0" y="94894"/>
                </a:lnTo>
                <a:lnTo>
                  <a:pt x="39763" y="94894"/>
                </a:lnTo>
                <a:lnTo>
                  <a:pt x="39763" y="9147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2100350" y="4856971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33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15"/>
                </a:lnTo>
                <a:lnTo>
                  <a:pt x="46850" y="50114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2216094" y="4836895"/>
            <a:ext cx="49882" cy="62080"/>
          </a:xfrm>
          <a:custGeom>
            <a:avLst/>
            <a:gdLst/>
            <a:ahLst/>
            <a:cxnLst/>
            <a:rect l="l" t="t" r="r" b="b"/>
            <a:pathLst>
              <a:path w="31800" h="96799">
                <a:moveTo>
                  <a:pt x="31800" y="96799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047" y="0"/>
                </a:lnTo>
                <a:lnTo>
                  <a:pt x="10998" y="3213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800" y="967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2276656" y="4836895"/>
            <a:ext cx="49882" cy="62080"/>
          </a:xfrm>
          <a:custGeom>
            <a:avLst/>
            <a:gdLst/>
            <a:ahLst/>
            <a:cxnLst/>
            <a:rect l="l" t="t" r="r" b="b"/>
            <a:pathLst>
              <a:path w="31800" h="96799">
                <a:moveTo>
                  <a:pt x="31800" y="96799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047" y="0"/>
                </a:lnTo>
                <a:lnTo>
                  <a:pt x="10998" y="3213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800" y="967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2401410" y="4855750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6" y="82219"/>
                </a:lnTo>
                <a:lnTo>
                  <a:pt x="8928" y="70840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16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211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40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2" y="67945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6" y="69507"/>
                </a:lnTo>
                <a:lnTo>
                  <a:pt x="47447" y="69748"/>
                </a:lnTo>
                <a:lnTo>
                  <a:pt x="51955" y="70231"/>
                </a:lnTo>
                <a:lnTo>
                  <a:pt x="55918" y="71729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32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49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81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67"/>
                </a:lnTo>
                <a:lnTo>
                  <a:pt x="24663" y="45491"/>
                </a:lnTo>
                <a:lnTo>
                  <a:pt x="27228" y="45847"/>
                </a:lnTo>
                <a:lnTo>
                  <a:pt x="36969" y="45847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306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81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69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47"/>
                </a:lnTo>
                <a:lnTo>
                  <a:pt x="42697" y="43827"/>
                </a:lnTo>
                <a:lnTo>
                  <a:pt x="47142" y="39763"/>
                </a:lnTo>
                <a:lnTo>
                  <a:pt x="51600" y="35725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102"/>
                </a:lnTo>
                <a:lnTo>
                  <a:pt x="43268" y="2870"/>
                </a:lnTo>
                <a:lnTo>
                  <a:pt x="39751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2511332" y="4855750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3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5" y="10731"/>
                </a:lnTo>
                <a:lnTo>
                  <a:pt x="20345" y="6527"/>
                </a:lnTo>
                <a:lnTo>
                  <a:pt x="24256" y="4419"/>
                </a:lnTo>
                <a:lnTo>
                  <a:pt x="35305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3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2618654" y="4856970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2" h="67665">
                <a:moveTo>
                  <a:pt x="35674" y="2946"/>
                </a:moveTo>
                <a:lnTo>
                  <a:pt x="38303" y="4330"/>
                </a:lnTo>
                <a:lnTo>
                  <a:pt x="40386" y="7073"/>
                </a:lnTo>
                <a:lnTo>
                  <a:pt x="41605" y="10020"/>
                </a:lnTo>
                <a:lnTo>
                  <a:pt x="46202" y="21475"/>
                </a:lnTo>
                <a:lnTo>
                  <a:pt x="34188" y="48907"/>
                </a:lnTo>
                <a:lnTo>
                  <a:pt x="20053" y="11861"/>
                </a:lnTo>
                <a:lnTo>
                  <a:pt x="18834" y="8763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2" y="28486"/>
                </a:lnTo>
                <a:lnTo>
                  <a:pt x="64731" y="67665"/>
                </a:lnTo>
                <a:lnTo>
                  <a:pt x="69075" y="47752"/>
                </a:lnTo>
                <a:lnTo>
                  <a:pt x="87439" y="14109"/>
                </a:lnTo>
                <a:lnTo>
                  <a:pt x="89255" y="9613"/>
                </a:lnTo>
                <a:lnTo>
                  <a:pt x="90589" y="6692"/>
                </a:lnTo>
                <a:lnTo>
                  <a:pt x="91427" y="5359"/>
                </a:lnTo>
                <a:lnTo>
                  <a:pt x="94742" y="2730"/>
                </a:lnTo>
                <a:lnTo>
                  <a:pt x="94742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50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13"/>
                </a:lnTo>
                <a:lnTo>
                  <a:pt x="54673" y="5245"/>
                </a:lnTo>
                <a:lnTo>
                  <a:pt x="58039" y="3035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46"/>
                </a:lnTo>
                <a:close/>
              </a:path>
              <a:path w="94742" h="67665">
                <a:moveTo>
                  <a:pt x="67246" y="67665"/>
                </a:moveTo>
                <a:lnTo>
                  <a:pt x="87439" y="14109"/>
                </a:lnTo>
                <a:lnTo>
                  <a:pt x="69088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2776030" y="4855700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2952280" y="485575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3046984" y="4856970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2" h="67665">
                <a:moveTo>
                  <a:pt x="35674" y="2946"/>
                </a:moveTo>
                <a:lnTo>
                  <a:pt x="38303" y="4330"/>
                </a:lnTo>
                <a:lnTo>
                  <a:pt x="40386" y="7073"/>
                </a:lnTo>
                <a:lnTo>
                  <a:pt x="41605" y="10020"/>
                </a:lnTo>
                <a:lnTo>
                  <a:pt x="46202" y="21475"/>
                </a:lnTo>
                <a:lnTo>
                  <a:pt x="34188" y="48907"/>
                </a:lnTo>
                <a:lnTo>
                  <a:pt x="20053" y="11861"/>
                </a:lnTo>
                <a:lnTo>
                  <a:pt x="18834" y="8763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2" y="28486"/>
                </a:lnTo>
                <a:lnTo>
                  <a:pt x="64731" y="67665"/>
                </a:lnTo>
                <a:lnTo>
                  <a:pt x="69075" y="47752"/>
                </a:lnTo>
                <a:lnTo>
                  <a:pt x="87439" y="14109"/>
                </a:lnTo>
                <a:lnTo>
                  <a:pt x="89255" y="9613"/>
                </a:lnTo>
                <a:lnTo>
                  <a:pt x="90589" y="6692"/>
                </a:lnTo>
                <a:lnTo>
                  <a:pt x="91427" y="5359"/>
                </a:lnTo>
                <a:lnTo>
                  <a:pt x="94742" y="2730"/>
                </a:lnTo>
                <a:lnTo>
                  <a:pt x="94742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50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13"/>
                </a:lnTo>
                <a:lnTo>
                  <a:pt x="54673" y="5245"/>
                </a:lnTo>
                <a:lnTo>
                  <a:pt x="58039" y="3035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46"/>
                </a:lnTo>
                <a:close/>
              </a:path>
              <a:path w="94742" h="67665">
                <a:moveTo>
                  <a:pt x="67246" y="67665"/>
                </a:moveTo>
                <a:lnTo>
                  <a:pt x="87439" y="14109"/>
                </a:lnTo>
                <a:lnTo>
                  <a:pt x="69088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3206818" y="485575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3298952" y="4856979"/>
            <a:ext cx="102177" cy="61461"/>
          </a:xfrm>
          <a:custGeom>
            <a:avLst/>
            <a:gdLst/>
            <a:ahLst/>
            <a:cxnLst/>
            <a:rect l="l" t="t" r="r" b="b"/>
            <a:pathLst>
              <a:path w="65138" h="95834">
                <a:moveTo>
                  <a:pt x="2679" y="2946"/>
                </a:moveTo>
                <a:lnTo>
                  <a:pt x="5740" y="4635"/>
                </a:lnTo>
                <a:lnTo>
                  <a:pt x="8255" y="8089"/>
                </a:lnTo>
                <a:lnTo>
                  <a:pt x="9893" y="11861"/>
                </a:lnTo>
                <a:lnTo>
                  <a:pt x="32067" y="63957"/>
                </a:lnTo>
                <a:lnTo>
                  <a:pt x="31826" y="64223"/>
                </a:lnTo>
                <a:lnTo>
                  <a:pt x="27597" y="74396"/>
                </a:lnTo>
                <a:lnTo>
                  <a:pt x="26289" y="77444"/>
                </a:lnTo>
                <a:lnTo>
                  <a:pt x="23685" y="81089"/>
                </a:lnTo>
                <a:lnTo>
                  <a:pt x="21018" y="83197"/>
                </a:lnTo>
                <a:lnTo>
                  <a:pt x="17640" y="83197"/>
                </a:lnTo>
                <a:lnTo>
                  <a:pt x="14198" y="81978"/>
                </a:lnTo>
                <a:lnTo>
                  <a:pt x="10731" y="80746"/>
                </a:lnTo>
                <a:lnTo>
                  <a:pt x="6731" y="80746"/>
                </a:lnTo>
                <a:lnTo>
                  <a:pt x="2628" y="83692"/>
                </a:lnTo>
                <a:lnTo>
                  <a:pt x="2032" y="87020"/>
                </a:lnTo>
                <a:lnTo>
                  <a:pt x="2032" y="89611"/>
                </a:lnTo>
                <a:lnTo>
                  <a:pt x="4953" y="93370"/>
                </a:lnTo>
                <a:lnTo>
                  <a:pt x="9423" y="95834"/>
                </a:lnTo>
                <a:lnTo>
                  <a:pt x="17195" y="95834"/>
                </a:lnTo>
                <a:lnTo>
                  <a:pt x="21437" y="93662"/>
                </a:lnTo>
                <a:lnTo>
                  <a:pt x="25184" y="89319"/>
                </a:lnTo>
                <a:lnTo>
                  <a:pt x="28943" y="84962"/>
                </a:lnTo>
                <a:lnTo>
                  <a:pt x="32816" y="77673"/>
                </a:lnTo>
                <a:lnTo>
                  <a:pt x="36842" y="67424"/>
                </a:lnTo>
                <a:lnTo>
                  <a:pt x="56273" y="14109"/>
                </a:lnTo>
                <a:lnTo>
                  <a:pt x="58051" y="9436"/>
                </a:lnTo>
                <a:lnTo>
                  <a:pt x="59436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4" y="0"/>
                </a:lnTo>
                <a:lnTo>
                  <a:pt x="45974" y="2730"/>
                </a:lnTo>
                <a:lnTo>
                  <a:pt x="49199" y="3136"/>
                </a:lnTo>
                <a:lnTo>
                  <a:pt x="51841" y="5410"/>
                </a:lnTo>
                <a:lnTo>
                  <a:pt x="52209" y="9245"/>
                </a:lnTo>
                <a:lnTo>
                  <a:pt x="50888" y="12750"/>
                </a:lnTo>
                <a:lnTo>
                  <a:pt x="37782" y="48285"/>
                </a:lnTo>
                <a:lnTo>
                  <a:pt x="22415" y="11861"/>
                </a:lnTo>
                <a:lnTo>
                  <a:pt x="21094" y="8762"/>
                </a:lnTo>
                <a:lnTo>
                  <a:pt x="21907" y="5181"/>
                </a:lnTo>
                <a:lnTo>
                  <a:pt x="25260" y="2997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3478506" y="4836804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4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18"/>
                </a:lnTo>
                <a:lnTo>
                  <a:pt x="13487" y="13881"/>
                </a:lnTo>
                <a:lnTo>
                  <a:pt x="11328" y="21551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47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1" y="90220"/>
                </a:lnTo>
                <a:lnTo>
                  <a:pt x="23609" y="87604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37"/>
                </a:lnTo>
                <a:lnTo>
                  <a:pt x="25412" y="6857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21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64"/>
                </a:lnTo>
                <a:lnTo>
                  <a:pt x="50825" y="6095"/>
                </a:lnTo>
                <a:lnTo>
                  <a:pt x="49491" y="3936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3549110" y="4855700"/>
            <a:ext cx="73191" cy="43274"/>
          </a:xfrm>
          <a:custGeom>
            <a:avLst/>
            <a:gdLst/>
            <a:ahLst/>
            <a:cxnLst/>
            <a:rect l="l" t="t" r="r" b="b"/>
            <a:pathLst>
              <a:path w="46659" h="67475">
                <a:moveTo>
                  <a:pt x="29578" y="64744"/>
                </a:moveTo>
                <a:lnTo>
                  <a:pt x="26593" y="63957"/>
                </a:lnTo>
                <a:lnTo>
                  <a:pt x="22948" y="60769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58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3718" y="67475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3630665" y="4855750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3736788" y="4855700"/>
            <a:ext cx="166723" cy="43274"/>
          </a:xfrm>
          <a:custGeom>
            <a:avLst/>
            <a:gdLst/>
            <a:ahLst/>
            <a:cxnLst/>
            <a:rect l="l" t="t" r="r" b="b"/>
            <a:pathLst>
              <a:path w="106286" h="67475">
                <a:moveTo>
                  <a:pt x="96532" y="13423"/>
                </a:moveTo>
                <a:lnTo>
                  <a:pt x="95186" y="8547"/>
                </a:lnTo>
                <a:lnTo>
                  <a:pt x="92506" y="5168"/>
                </a:lnTo>
                <a:lnTo>
                  <a:pt x="89827" y="1765"/>
                </a:lnTo>
                <a:lnTo>
                  <a:pt x="85953" y="76"/>
                </a:lnTo>
                <a:lnTo>
                  <a:pt x="80642" y="75"/>
                </a:lnTo>
                <a:lnTo>
                  <a:pt x="68812" y="3034"/>
                </a:lnTo>
                <a:lnTo>
                  <a:pt x="58127" y="11811"/>
                </a:lnTo>
                <a:lnTo>
                  <a:pt x="57492" y="9398"/>
                </a:lnTo>
                <a:lnTo>
                  <a:pt x="55333" y="5676"/>
                </a:lnTo>
                <a:lnTo>
                  <a:pt x="52641" y="1943"/>
                </a:lnTo>
                <a:lnTo>
                  <a:pt x="48818" y="76"/>
                </a:lnTo>
                <a:lnTo>
                  <a:pt x="35915" y="114"/>
                </a:lnTo>
                <a:lnTo>
                  <a:pt x="28625" y="3683"/>
                </a:lnTo>
                <a:lnTo>
                  <a:pt x="22047" y="10782"/>
                </a:lnTo>
                <a:lnTo>
                  <a:pt x="22047" y="0"/>
                </a:lnTo>
                <a:lnTo>
                  <a:pt x="10985" y="3416"/>
                </a:lnTo>
                <a:lnTo>
                  <a:pt x="0" y="6832"/>
                </a:lnTo>
                <a:lnTo>
                  <a:pt x="0" y="9550"/>
                </a:lnTo>
                <a:lnTo>
                  <a:pt x="3911" y="9334"/>
                </a:lnTo>
                <a:lnTo>
                  <a:pt x="6515" y="9931"/>
                </a:lnTo>
                <a:lnTo>
                  <a:pt x="9105" y="12738"/>
                </a:lnTo>
                <a:lnTo>
                  <a:pt x="9766" y="15671"/>
                </a:lnTo>
                <a:lnTo>
                  <a:pt x="9766" y="55905"/>
                </a:lnTo>
                <a:lnTo>
                  <a:pt x="9004" y="59397"/>
                </a:lnTo>
                <a:lnTo>
                  <a:pt x="7505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788" y="67475"/>
                </a:lnTo>
                <a:lnTo>
                  <a:pt x="31788" y="64744"/>
                </a:lnTo>
                <a:lnTo>
                  <a:pt x="28333" y="64744"/>
                </a:ln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047" y="15633"/>
                </a:lnTo>
                <a:lnTo>
                  <a:pt x="25819" y="10579"/>
                </a:lnTo>
                <a:lnTo>
                  <a:pt x="30899" y="8051"/>
                </a:lnTo>
                <a:lnTo>
                  <a:pt x="40690" y="8051"/>
                </a:lnTo>
                <a:lnTo>
                  <a:pt x="43141" y="9144"/>
                </a:lnTo>
                <a:lnTo>
                  <a:pt x="46228" y="13512"/>
                </a:lnTo>
                <a:lnTo>
                  <a:pt x="47002" y="16941"/>
                </a:lnTo>
                <a:lnTo>
                  <a:pt x="47002" y="55905"/>
                </a:lnTo>
                <a:lnTo>
                  <a:pt x="46240" y="59397"/>
                </a:lnTo>
                <a:lnTo>
                  <a:pt x="44716" y="61531"/>
                </a:lnTo>
                <a:lnTo>
                  <a:pt x="40716" y="64744"/>
                </a:lnTo>
                <a:lnTo>
                  <a:pt x="37249" y="64744"/>
                </a:lnTo>
                <a:lnTo>
                  <a:pt x="37249" y="67475"/>
                </a:lnTo>
                <a:lnTo>
                  <a:pt x="69037" y="67475"/>
                </a:lnTo>
                <a:lnTo>
                  <a:pt x="69037" y="64744"/>
                </a:lnTo>
                <a:lnTo>
                  <a:pt x="65582" y="64744"/>
                </a:lnTo>
                <a:lnTo>
                  <a:pt x="63093" y="63677"/>
                </a:lnTo>
                <a:lnTo>
                  <a:pt x="60045" y="59397"/>
                </a:lnTo>
                <a:lnTo>
                  <a:pt x="59270" y="55905"/>
                </a:lnTo>
                <a:lnTo>
                  <a:pt x="59270" y="16243"/>
                </a:lnTo>
                <a:lnTo>
                  <a:pt x="63195" y="10744"/>
                </a:lnTo>
                <a:lnTo>
                  <a:pt x="68275" y="8013"/>
                </a:lnTo>
                <a:lnTo>
                  <a:pt x="77927" y="8051"/>
                </a:lnTo>
                <a:lnTo>
                  <a:pt x="80391" y="9144"/>
                </a:lnTo>
                <a:lnTo>
                  <a:pt x="83477" y="13512"/>
                </a:lnTo>
                <a:lnTo>
                  <a:pt x="84251" y="16941"/>
                </a:lnTo>
                <a:lnTo>
                  <a:pt x="84251" y="55905"/>
                </a:lnTo>
                <a:lnTo>
                  <a:pt x="83489" y="59397"/>
                </a:lnTo>
                <a:lnTo>
                  <a:pt x="81965" y="61531"/>
                </a:lnTo>
                <a:lnTo>
                  <a:pt x="77952" y="64744"/>
                </a:lnTo>
                <a:lnTo>
                  <a:pt x="74498" y="64744"/>
                </a:lnTo>
                <a:lnTo>
                  <a:pt x="74498" y="67475"/>
                </a:lnTo>
                <a:lnTo>
                  <a:pt x="106286" y="67475"/>
                </a:lnTo>
                <a:lnTo>
                  <a:pt x="106286" y="64744"/>
                </a:lnTo>
                <a:lnTo>
                  <a:pt x="102819" y="64744"/>
                </a:lnTo>
                <a:lnTo>
                  <a:pt x="100342" y="63677"/>
                </a:lnTo>
                <a:lnTo>
                  <a:pt x="97294" y="59397"/>
                </a:lnTo>
                <a:lnTo>
                  <a:pt x="96532" y="55905"/>
                </a:lnTo>
                <a:lnTo>
                  <a:pt x="96532" y="1342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3972082" y="4855700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4082650" y="485575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40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3"/>
                </a:lnTo>
                <a:lnTo>
                  <a:pt x="36601" y="9817"/>
                </a:lnTo>
                <a:lnTo>
                  <a:pt x="38480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4179685" y="4855750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75"/>
                </a:moveTo>
                <a:lnTo>
                  <a:pt x="12750" y="15316"/>
                </a:lnTo>
                <a:lnTo>
                  <a:pt x="15824" y="10909"/>
                </a:lnTo>
                <a:lnTo>
                  <a:pt x="18897" y="6489"/>
                </a:lnTo>
                <a:lnTo>
                  <a:pt x="23190" y="4292"/>
                </a:lnTo>
                <a:lnTo>
                  <a:pt x="31242" y="4292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21"/>
                </a:lnTo>
                <a:lnTo>
                  <a:pt x="39573" y="19164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491"/>
                </a:lnTo>
                <a:lnTo>
                  <a:pt x="51219" y="14998"/>
                </a:lnTo>
                <a:lnTo>
                  <a:pt x="51219" y="10807"/>
                </a:lnTo>
                <a:lnTo>
                  <a:pt x="49072" y="7264"/>
                </a:lnTo>
                <a:lnTo>
                  <a:pt x="44767" y="4368"/>
                </a:lnTo>
                <a:lnTo>
                  <a:pt x="40487" y="1447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3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10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1"/>
                </a:lnTo>
                <a:lnTo>
                  <a:pt x="55041" y="46443"/>
                </a:lnTo>
                <a:lnTo>
                  <a:pt x="52412" y="44856"/>
                </a:lnTo>
                <a:lnTo>
                  <a:pt x="49784" y="49047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53"/>
                </a:lnTo>
                <a:lnTo>
                  <a:pt x="24853" y="57353"/>
                </a:lnTo>
                <a:lnTo>
                  <a:pt x="19964" y="54889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7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4274590" y="4836895"/>
            <a:ext cx="107316" cy="62080"/>
          </a:xfrm>
          <a:custGeom>
            <a:avLst/>
            <a:gdLst/>
            <a:ahLst/>
            <a:cxnLst/>
            <a:rect l="l" t="t" r="r" b="b"/>
            <a:pathLst>
              <a:path w="68414" h="96799">
                <a:moveTo>
                  <a:pt x="41529" y="34264"/>
                </a:moveTo>
                <a:lnTo>
                  <a:pt x="44196" y="36055"/>
                </a:lnTo>
                <a:lnTo>
                  <a:pt x="43129" y="39154"/>
                </a:lnTo>
                <a:lnTo>
                  <a:pt x="39890" y="42011"/>
                </a:lnTo>
                <a:lnTo>
                  <a:pt x="22034" y="58051"/>
                </a:lnTo>
                <a:lnTo>
                  <a:pt x="22034" y="0"/>
                </a:lnTo>
                <a:lnTo>
                  <a:pt x="10972" y="3213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696" y="10477"/>
                </a:lnTo>
                <a:lnTo>
                  <a:pt x="9753" y="13804"/>
                </a:lnTo>
                <a:lnTo>
                  <a:pt x="9753" y="85229"/>
                </a:lnTo>
                <a:lnTo>
                  <a:pt x="8991" y="88722"/>
                </a:lnTo>
                <a:lnTo>
                  <a:pt x="7467" y="90855"/>
                </a:lnTo>
                <a:lnTo>
                  <a:pt x="3454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788" y="96799"/>
                </a:lnTo>
                <a:lnTo>
                  <a:pt x="31788" y="94068"/>
                </a:lnTo>
                <a:lnTo>
                  <a:pt x="28321" y="94068"/>
                </a:lnTo>
                <a:lnTo>
                  <a:pt x="25844" y="93002"/>
                </a:lnTo>
                <a:lnTo>
                  <a:pt x="22796" y="88722"/>
                </a:lnTo>
                <a:lnTo>
                  <a:pt x="22034" y="85229"/>
                </a:lnTo>
                <a:lnTo>
                  <a:pt x="22047" y="61594"/>
                </a:lnTo>
                <a:lnTo>
                  <a:pt x="42773" y="89496"/>
                </a:lnTo>
                <a:lnTo>
                  <a:pt x="43789" y="93256"/>
                </a:lnTo>
                <a:lnTo>
                  <a:pt x="41249" y="94208"/>
                </a:lnTo>
                <a:lnTo>
                  <a:pt x="38188" y="94068"/>
                </a:lnTo>
                <a:lnTo>
                  <a:pt x="38188" y="96799"/>
                </a:lnTo>
                <a:lnTo>
                  <a:pt x="68414" y="96799"/>
                </a:lnTo>
                <a:lnTo>
                  <a:pt x="68414" y="94068"/>
                </a:lnTo>
                <a:lnTo>
                  <a:pt x="64503" y="93751"/>
                </a:lnTo>
                <a:lnTo>
                  <a:pt x="61645" y="93065"/>
                </a:lnTo>
                <a:lnTo>
                  <a:pt x="59855" y="92024"/>
                </a:lnTo>
                <a:lnTo>
                  <a:pt x="55791" y="88607"/>
                </a:lnTo>
                <a:lnTo>
                  <a:pt x="53060" y="84924"/>
                </a:lnTo>
                <a:lnTo>
                  <a:pt x="31508" y="56146"/>
                </a:lnTo>
                <a:lnTo>
                  <a:pt x="47472" y="41960"/>
                </a:lnTo>
                <a:lnTo>
                  <a:pt x="50838" y="38950"/>
                </a:lnTo>
                <a:lnTo>
                  <a:pt x="53606" y="36995"/>
                </a:lnTo>
                <a:lnTo>
                  <a:pt x="57975" y="35166"/>
                </a:lnTo>
                <a:lnTo>
                  <a:pt x="61455" y="34493"/>
                </a:lnTo>
                <a:lnTo>
                  <a:pt x="66230" y="34048"/>
                </a:lnTo>
                <a:lnTo>
                  <a:pt x="66230" y="31318"/>
                </a:lnTo>
                <a:lnTo>
                  <a:pt x="37299" y="31318"/>
                </a:lnTo>
                <a:lnTo>
                  <a:pt x="37299" y="34048"/>
                </a:lnTo>
                <a:lnTo>
                  <a:pt x="41529" y="342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4451358" y="4855750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31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86"/>
                </a:lnTo>
                <a:lnTo>
                  <a:pt x="41033" y="4737"/>
                </a:lnTo>
                <a:lnTo>
                  <a:pt x="37147" y="1574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62"/>
                </a:lnTo>
                <a:lnTo>
                  <a:pt x="9423" y="4699"/>
                </a:lnTo>
                <a:lnTo>
                  <a:pt x="5003" y="7835"/>
                </a:lnTo>
                <a:lnTo>
                  <a:pt x="2793" y="11493"/>
                </a:lnTo>
                <a:lnTo>
                  <a:pt x="2793" y="15684"/>
                </a:lnTo>
                <a:lnTo>
                  <a:pt x="3390" y="19278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09"/>
                </a:lnTo>
                <a:lnTo>
                  <a:pt x="14947" y="11290"/>
                </a:lnTo>
                <a:lnTo>
                  <a:pt x="17056" y="7150"/>
                </a:lnTo>
                <a:lnTo>
                  <a:pt x="21120" y="4419"/>
                </a:lnTo>
                <a:lnTo>
                  <a:pt x="28219" y="4419"/>
                </a:lnTo>
                <a:lnTo>
                  <a:pt x="30899" y="5397"/>
                </a:lnTo>
                <a:lnTo>
                  <a:pt x="33845" y="9258"/>
                </a:lnTo>
                <a:lnTo>
                  <a:pt x="34594" y="12776"/>
                </a:lnTo>
                <a:lnTo>
                  <a:pt x="34594" y="26060"/>
                </a:lnTo>
                <a:lnTo>
                  <a:pt x="26746" y="28981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09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81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21"/>
                </a:lnTo>
                <a:lnTo>
                  <a:pt x="13042" y="53479"/>
                </a:lnTo>
                <a:lnTo>
                  <a:pt x="13042" y="46824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7998"/>
                </a:lnTo>
                <a:lnTo>
                  <a:pt x="24206" y="35585"/>
                </a:lnTo>
                <a:lnTo>
                  <a:pt x="29336" y="33616"/>
                </a:lnTo>
                <a:lnTo>
                  <a:pt x="34594" y="31648"/>
                </a:lnTo>
                <a:lnTo>
                  <a:pt x="34594" y="55041"/>
                </a:lnTo>
                <a:lnTo>
                  <a:pt x="30772" y="58115"/>
                </a:lnTo>
                <a:lnTo>
                  <a:pt x="27990" y="59931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10"/>
                </a:lnTo>
                <a:lnTo>
                  <a:pt x="35344" y="61988"/>
                </a:lnTo>
                <a:lnTo>
                  <a:pt x="37172" y="65570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73"/>
                </a:lnTo>
                <a:lnTo>
                  <a:pt x="56756" y="62611"/>
                </a:lnTo>
                <a:lnTo>
                  <a:pt x="56819" y="58267"/>
                </a:lnTo>
                <a:lnTo>
                  <a:pt x="53657" y="60058"/>
                </a:lnTo>
                <a:lnTo>
                  <a:pt x="50965" y="60706"/>
                </a:lnTo>
                <a:lnTo>
                  <a:pt x="47205" y="58216"/>
                </a:lnTo>
                <a:lnTo>
                  <a:pt x="46875" y="54648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4545824" y="4855700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4655392" y="4836886"/>
            <a:ext cx="102835" cy="63310"/>
          </a:xfrm>
          <a:custGeom>
            <a:avLst/>
            <a:gdLst/>
            <a:ahLst/>
            <a:cxnLst/>
            <a:rect l="l" t="t" r="r" b="b"/>
            <a:pathLst>
              <a:path w="65557" h="98717">
                <a:moveTo>
                  <a:pt x="65557" y="91897"/>
                </a:moveTo>
                <a:lnTo>
                  <a:pt x="65557" y="89166"/>
                </a:lnTo>
                <a:lnTo>
                  <a:pt x="61658" y="89801"/>
                </a:lnTo>
                <a:lnTo>
                  <a:pt x="59055" y="89547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15"/>
                </a:lnTo>
                <a:lnTo>
                  <a:pt x="40106" y="9372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13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23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14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73"/>
                </a:lnTo>
                <a:lnTo>
                  <a:pt x="26289" y="89573"/>
                </a:lnTo>
                <a:lnTo>
                  <a:pt x="21793" y="86995"/>
                </a:lnTo>
                <a:lnTo>
                  <a:pt x="18288" y="81838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13"/>
                </a:lnTo>
                <a:lnTo>
                  <a:pt x="14617" y="32956"/>
                </a:lnTo>
                <a:lnTo>
                  <a:pt x="8775" y="40055"/>
                </a:lnTo>
                <a:lnTo>
                  <a:pt x="1966" y="52402"/>
                </a:lnTo>
                <a:lnTo>
                  <a:pt x="0" y="65430"/>
                </a:lnTo>
                <a:lnTo>
                  <a:pt x="0" y="75196"/>
                </a:lnTo>
                <a:lnTo>
                  <a:pt x="2413" y="83197"/>
                </a:lnTo>
                <a:lnTo>
                  <a:pt x="7213" y="89395"/>
                </a:lnTo>
                <a:lnTo>
                  <a:pt x="12001" y="95618"/>
                </a:lnTo>
                <a:lnTo>
                  <a:pt x="18161" y="98717"/>
                </a:lnTo>
                <a:lnTo>
                  <a:pt x="32740" y="98666"/>
                </a:lnTo>
                <a:lnTo>
                  <a:pt x="38709" y="96012"/>
                </a:lnTo>
                <a:lnTo>
                  <a:pt x="43535" y="90728"/>
                </a:lnTo>
                <a:lnTo>
                  <a:pt x="43535" y="98717"/>
                </a:lnTo>
                <a:lnTo>
                  <a:pt x="54571" y="95300"/>
                </a:lnTo>
                <a:lnTo>
                  <a:pt x="65557" y="91897"/>
                </a:lnTo>
                <a:close/>
              </a:path>
              <a:path w="65557" h="98717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13"/>
                </a:lnTo>
                <a:lnTo>
                  <a:pt x="21577" y="29413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4835825" y="4855716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4910909" y="4836895"/>
            <a:ext cx="108074" cy="62080"/>
          </a:xfrm>
          <a:custGeom>
            <a:avLst/>
            <a:gdLst/>
            <a:ahLst/>
            <a:cxnLst/>
            <a:rect l="l" t="t" r="r" b="b"/>
            <a:pathLst>
              <a:path w="68897" h="96799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89"/>
                </a:lnTo>
                <a:lnTo>
                  <a:pt x="46875" y="85229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99"/>
                </a:lnTo>
                <a:lnTo>
                  <a:pt x="68897" y="96799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29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91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13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788" y="96799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5024779" y="4855750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5126974" y="4856971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33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15"/>
                </a:lnTo>
                <a:lnTo>
                  <a:pt x="46850" y="50114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5242698" y="4836895"/>
            <a:ext cx="49882" cy="62080"/>
          </a:xfrm>
          <a:custGeom>
            <a:avLst/>
            <a:gdLst/>
            <a:ahLst/>
            <a:cxnLst/>
            <a:rect l="l" t="t" r="r" b="b"/>
            <a:pathLst>
              <a:path w="31800" h="96799">
                <a:moveTo>
                  <a:pt x="31800" y="96799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047" y="0"/>
                </a:lnTo>
                <a:lnTo>
                  <a:pt x="10998" y="3213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800" y="967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5301988" y="4836886"/>
            <a:ext cx="102835" cy="63310"/>
          </a:xfrm>
          <a:custGeom>
            <a:avLst/>
            <a:gdLst/>
            <a:ahLst/>
            <a:cxnLst/>
            <a:rect l="l" t="t" r="r" b="b"/>
            <a:pathLst>
              <a:path w="65557" h="98717">
                <a:moveTo>
                  <a:pt x="65557" y="91897"/>
                </a:moveTo>
                <a:lnTo>
                  <a:pt x="65557" y="89166"/>
                </a:lnTo>
                <a:lnTo>
                  <a:pt x="61658" y="89801"/>
                </a:lnTo>
                <a:lnTo>
                  <a:pt x="59055" y="89547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15"/>
                </a:lnTo>
                <a:lnTo>
                  <a:pt x="40106" y="9372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13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23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14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73"/>
                </a:lnTo>
                <a:lnTo>
                  <a:pt x="26289" y="89573"/>
                </a:lnTo>
                <a:lnTo>
                  <a:pt x="21793" y="86995"/>
                </a:lnTo>
                <a:lnTo>
                  <a:pt x="18288" y="81838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13"/>
                </a:lnTo>
                <a:lnTo>
                  <a:pt x="14617" y="32956"/>
                </a:lnTo>
                <a:lnTo>
                  <a:pt x="8775" y="40055"/>
                </a:lnTo>
                <a:lnTo>
                  <a:pt x="1966" y="52402"/>
                </a:lnTo>
                <a:lnTo>
                  <a:pt x="0" y="65430"/>
                </a:lnTo>
                <a:lnTo>
                  <a:pt x="0" y="75196"/>
                </a:lnTo>
                <a:lnTo>
                  <a:pt x="2413" y="83197"/>
                </a:lnTo>
                <a:lnTo>
                  <a:pt x="7213" y="89395"/>
                </a:lnTo>
                <a:lnTo>
                  <a:pt x="12001" y="95618"/>
                </a:lnTo>
                <a:lnTo>
                  <a:pt x="18161" y="98717"/>
                </a:lnTo>
                <a:lnTo>
                  <a:pt x="32740" y="98666"/>
                </a:lnTo>
                <a:lnTo>
                  <a:pt x="38709" y="96012"/>
                </a:lnTo>
                <a:lnTo>
                  <a:pt x="43535" y="90728"/>
                </a:lnTo>
                <a:lnTo>
                  <a:pt x="43535" y="98717"/>
                </a:lnTo>
                <a:lnTo>
                  <a:pt x="54571" y="95300"/>
                </a:lnTo>
                <a:lnTo>
                  <a:pt x="65557" y="91897"/>
                </a:lnTo>
                <a:close/>
              </a:path>
              <a:path w="65557" h="98717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13"/>
                </a:lnTo>
                <a:lnTo>
                  <a:pt x="21577" y="29413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5412115" y="485575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40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3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5508934" y="4855700"/>
            <a:ext cx="73191" cy="43274"/>
          </a:xfrm>
          <a:custGeom>
            <a:avLst/>
            <a:gdLst/>
            <a:ahLst/>
            <a:cxnLst/>
            <a:rect l="l" t="t" r="r" b="b"/>
            <a:pathLst>
              <a:path w="46659" h="67475">
                <a:moveTo>
                  <a:pt x="29578" y="64744"/>
                </a:moveTo>
                <a:lnTo>
                  <a:pt x="26593" y="63957"/>
                </a:lnTo>
                <a:lnTo>
                  <a:pt x="22948" y="60769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72"/>
                </a:lnTo>
                <a:lnTo>
                  <a:pt x="33464" y="10858"/>
                </a:lnTo>
                <a:lnTo>
                  <a:pt x="36563" y="13423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34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76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3718" y="67475"/>
                </a:lnTo>
                <a:lnTo>
                  <a:pt x="33718" y="64744"/>
                </a:lnTo>
                <a:lnTo>
                  <a:pt x="29578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5595534" y="4855716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5690401" y="4890219"/>
            <a:ext cx="31575" cy="22488"/>
          </a:xfrm>
          <a:custGeom>
            <a:avLst/>
            <a:gdLst/>
            <a:ahLst/>
            <a:cxnLst/>
            <a:rect l="l" t="t" r="r" b="b"/>
            <a:pathLst>
              <a:path w="20129" h="35064">
                <a:moveTo>
                  <a:pt x="2057" y="32473"/>
                </a:moveTo>
                <a:lnTo>
                  <a:pt x="4305" y="35064"/>
                </a:lnTo>
                <a:lnTo>
                  <a:pt x="9893" y="31521"/>
                </a:lnTo>
                <a:lnTo>
                  <a:pt x="13931" y="28003"/>
                </a:lnTo>
                <a:lnTo>
                  <a:pt x="16408" y="24561"/>
                </a:lnTo>
                <a:lnTo>
                  <a:pt x="18884" y="21094"/>
                </a:lnTo>
                <a:lnTo>
                  <a:pt x="20129" y="17233"/>
                </a:lnTo>
                <a:lnTo>
                  <a:pt x="20129" y="9042"/>
                </a:lnTo>
                <a:lnTo>
                  <a:pt x="19062" y="5905"/>
                </a:lnTo>
                <a:lnTo>
                  <a:pt x="14782" y="1181"/>
                </a:lnTo>
                <a:lnTo>
                  <a:pt x="11963" y="0"/>
                </a:lnTo>
                <a:lnTo>
                  <a:pt x="5880" y="0"/>
                </a:lnTo>
                <a:lnTo>
                  <a:pt x="2298" y="2285"/>
                </a:lnTo>
                <a:lnTo>
                  <a:pt x="0" y="5892"/>
                </a:lnTo>
                <a:lnTo>
                  <a:pt x="0" y="10807"/>
                </a:lnTo>
                <a:lnTo>
                  <a:pt x="1879" y="13563"/>
                </a:lnTo>
                <a:lnTo>
                  <a:pt x="5054" y="15201"/>
                </a:lnTo>
                <a:lnTo>
                  <a:pt x="7645" y="15201"/>
                </a:lnTo>
                <a:lnTo>
                  <a:pt x="10795" y="15074"/>
                </a:lnTo>
                <a:lnTo>
                  <a:pt x="13119" y="15189"/>
                </a:lnTo>
                <a:lnTo>
                  <a:pt x="13919" y="17868"/>
                </a:lnTo>
                <a:lnTo>
                  <a:pt x="13144" y="22237"/>
                </a:lnTo>
                <a:lnTo>
                  <a:pt x="9194" y="27101"/>
                </a:lnTo>
                <a:lnTo>
                  <a:pt x="2057" y="3247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5809607" y="4846472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4"/>
                </a:moveTo>
                <a:lnTo>
                  <a:pt x="23304" y="74510"/>
                </a:lnTo>
                <a:lnTo>
                  <a:pt x="21031" y="71818"/>
                </a:lnTo>
                <a:lnTo>
                  <a:pt x="20472" y="67538"/>
                </a:lnTo>
                <a:lnTo>
                  <a:pt x="20472" y="21971"/>
                </a:lnTo>
                <a:lnTo>
                  <a:pt x="34239" y="21971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90"/>
                </a:lnTo>
                <a:lnTo>
                  <a:pt x="11595" y="11518"/>
                </a:lnTo>
                <a:lnTo>
                  <a:pt x="8966" y="14300"/>
                </a:lnTo>
                <a:lnTo>
                  <a:pt x="5092" y="16891"/>
                </a:lnTo>
                <a:lnTo>
                  <a:pt x="0" y="19304"/>
                </a:lnTo>
                <a:lnTo>
                  <a:pt x="0" y="21971"/>
                </a:lnTo>
                <a:lnTo>
                  <a:pt x="8191" y="21971"/>
                </a:lnTo>
                <a:lnTo>
                  <a:pt x="8191" y="73609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3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22"/>
                </a:lnTo>
                <a:lnTo>
                  <a:pt x="36017" y="75704"/>
                </a:lnTo>
                <a:lnTo>
                  <a:pt x="37655" y="72377"/>
                </a:lnTo>
                <a:lnTo>
                  <a:pt x="35674" y="70472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5873278" y="4855750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5975474" y="4856971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33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04"/>
                </a:lnTo>
                <a:lnTo>
                  <a:pt x="62369" y="57746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15"/>
                </a:lnTo>
                <a:lnTo>
                  <a:pt x="46850" y="50114"/>
                </a:lnTo>
                <a:lnTo>
                  <a:pt x="42214" y="55587"/>
                </a:lnTo>
                <a:lnTo>
                  <a:pt x="37249" y="58318"/>
                </a:lnTo>
                <a:lnTo>
                  <a:pt x="28524" y="58318"/>
                </a:lnTo>
                <a:lnTo>
                  <a:pt x="25996" y="57200"/>
                </a:lnTo>
                <a:lnTo>
                  <a:pt x="22809" y="52743"/>
                </a:lnTo>
                <a:lnTo>
                  <a:pt x="22021" y="49212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6091039" y="4855750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75"/>
                </a:moveTo>
                <a:lnTo>
                  <a:pt x="12750" y="15316"/>
                </a:lnTo>
                <a:lnTo>
                  <a:pt x="15824" y="10909"/>
                </a:lnTo>
                <a:lnTo>
                  <a:pt x="18897" y="6489"/>
                </a:lnTo>
                <a:lnTo>
                  <a:pt x="23190" y="4292"/>
                </a:lnTo>
                <a:lnTo>
                  <a:pt x="31242" y="4292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21"/>
                </a:lnTo>
                <a:lnTo>
                  <a:pt x="39573" y="19164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491"/>
                </a:lnTo>
                <a:lnTo>
                  <a:pt x="51219" y="14998"/>
                </a:lnTo>
                <a:lnTo>
                  <a:pt x="51219" y="10807"/>
                </a:lnTo>
                <a:lnTo>
                  <a:pt x="49072" y="7264"/>
                </a:lnTo>
                <a:lnTo>
                  <a:pt x="44767" y="4368"/>
                </a:lnTo>
                <a:lnTo>
                  <a:pt x="40487" y="1447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3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10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1"/>
                </a:lnTo>
                <a:lnTo>
                  <a:pt x="55041" y="46443"/>
                </a:lnTo>
                <a:lnTo>
                  <a:pt x="52412" y="44856"/>
                </a:lnTo>
                <a:lnTo>
                  <a:pt x="49784" y="49047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53"/>
                </a:lnTo>
                <a:lnTo>
                  <a:pt x="24853" y="57353"/>
                </a:lnTo>
                <a:lnTo>
                  <a:pt x="19964" y="54889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7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6183797" y="4836895"/>
            <a:ext cx="108074" cy="62080"/>
          </a:xfrm>
          <a:custGeom>
            <a:avLst/>
            <a:gdLst/>
            <a:ahLst/>
            <a:cxnLst/>
            <a:rect l="l" t="t" r="r" b="b"/>
            <a:pathLst>
              <a:path w="68897" h="96799">
                <a:moveTo>
                  <a:pt x="28333" y="94068"/>
                </a:move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110" y="45567"/>
                </a:lnTo>
                <a:lnTo>
                  <a:pt x="25882" y="40106"/>
                </a:lnTo>
                <a:lnTo>
                  <a:pt x="30924" y="37376"/>
                </a:lnTo>
                <a:lnTo>
                  <a:pt x="40576" y="37376"/>
                </a:lnTo>
                <a:lnTo>
                  <a:pt x="43002" y="38455"/>
                </a:lnTo>
                <a:lnTo>
                  <a:pt x="46088" y="42786"/>
                </a:lnTo>
                <a:lnTo>
                  <a:pt x="46875" y="46189"/>
                </a:lnTo>
                <a:lnTo>
                  <a:pt x="46875" y="85229"/>
                </a:lnTo>
                <a:lnTo>
                  <a:pt x="46101" y="88722"/>
                </a:lnTo>
                <a:lnTo>
                  <a:pt x="44577" y="90855"/>
                </a:lnTo>
                <a:lnTo>
                  <a:pt x="40576" y="94068"/>
                </a:lnTo>
                <a:lnTo>
                  <a:pt x="37109" y="94068"/>
                </a:lnTo>
                <a:lnTo>
                  <a:pt x="37109" y="96799"/>
                </a:lnTo>
                <a:lnTo>
                  <a:pt x="68897" y="96799"/>
                </a:lnTo>
                <a:lnTo>
                  <a:pt x="68897" y="94068"/>
                </a:lnTo>
                <a:lnTo>
                  <a:pt x="65443" y="94068"/>
                </a:lnTo>
                <a:lnTo>
                  <a:pt x="62953" y="93002"/>
                </a:lnTo>
                <a:lnTo>
                  <a:pt x="59905" y="88722"/>
                </a:lnTo>
                <a:lnTo>
                  <a:pt x="59156" y="85229"/>
                </a:lnTo>
                <a:lnTo>
                  <a:pt x="59156" y="44195"/>
                </a:lnTo>
                <a:lnTo>
                  <a:pt x="57873" y="38315"/>
                </a:lnTo>
                <a:lnTo>
                  <a:pt x="55333" y="34759"/>
                </a:lnTo>
                <a:lnTo>
                  <a:pt x="52781" y="31191"/>
                </a:lnTo>
                <a:lnTo>
                  <a:pt x="48577" y="29400"/>
                </a:lnTo>
                <a:lnTo>
                  <a:pt x="34848" y="29349"/>
                </a:lnTo>
                <a:lnTo>
                  <a:pt x="27952" y="33032"/>
                </a:lnTo>
                <a:lnTo>
                  <a:pt x="22047" y="40449"/>
                </a:lnTo>
                <a:lnTo>
                  <a:pt x="22047" y="0"/>
                </a:lnTo>
                <a:lnTo>
                  <a:pt x="10985" y="3213"/>
                </a:lnTo>
                <a:lnTo>
                  <a:pt x="0" y="6413"/>
                </a:lnTo>
                <a:lnTo>
                  <a:pt x="0" y="9143"/>
                </a:lnTo>
                <a:lnTo>
                  <a:pt x="3771" y="8915"/>
                </a:lnTo>
                <a:lnTo>
                  <a:pt x="6337" y="9359"/>
                </a:lnTo>
                <a:lnTo>
                  <a:pt x="7708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05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788" y="96799"/>
                </a:lnTo>
                <a:lnTo>
                  <a:pt x="31788" y="94068"/>
                </a:lnTo>
                <a:lnTo>
                  <a:pt x="28333" y="940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6299439" y="4836013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40"/>
                </a:lnTo>
                <a:lnTo>
                  <a:pt x="28346" y="95440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87"/>
                </a:lnTo>
                <a:lnTo>
                  <a:pt x="7823" y="41605"/>
                </a:lnTo>
                <a:lnTo>
                  <a:pt x="9766" y="45123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40"/>
                </a:lnTo>
                <a:lnTo>
                  <a:pt x="0" y="95440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54"/>
                </a:lnTo>
                <a:lnTo>
                  <a:pt x="14541" y="15278"/>
                </a:lnTo>
                <a:lnTo>
                  <a:pt x="18491" y="14554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49"/>
                </a:lnTo>
                <a:lnTo>
                  <a:pt x="14541" y="0"/>
                </a:lnTo>
                <a:lnTo>
                  <a:pt x="10591" y="749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6356155" y="4855700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6466584" y="4855750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6" y="82219"/>
                </a:lnTo>
                <a:lnTo>
                  <a:pt x="8928" y="70840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16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211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40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2" y="67945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6" y="69507"/>
                </a:lnTo>
                <a:lnTo>
                  <a:pt x="47447" y="69748"/>
                </a:lnTo>
                <a:lnTo>
                  <a:pt x="51955" y="70231"/>
                </a:lnTo>
                <a:lnTo>
                  <a:pt x="55918" y="71729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32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49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81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67"/>
                </a:lnTo>
                <a:lnTo>
                  <a:pt x="24663" y="45491"/>
                </a:lnTo>
                <a:lnTo>
                  <a:pt x="27228" y="45847"/>
                </a:lnTo>
                <a:lnTo>
                  <a:pt x="36969" y="45847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306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81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69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47"/>
                </a:lnTo>
                <a:lnTo>
                  <a:pt x="42697" y="43827"/>
                </a:lnTo>
                <a:lnTo>
                  <a:pt x="47142" y="39763"/>
                </a:lnTo>
                <a:lnTo>
                  <a:pt x="51600" y="35725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102"/>
                </a:lnTo>
                <a:lnTo>
                  <a:pt x="43268" y="2870"/>
                </a:lnTo>
                <a:lnTo>
                  <a:pt x="39751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6642907" y="4836013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40"/>
                </a:lnTo>
                <a:lnTo>
                  <a:pt x="28346" y="95440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87"/>
                </a:lnTo>
                <a:lnTo>
                  <a:pt x="7823" y="41605"/>
                </a:lnTo>
                <a:lnTo>
                  <a:pt x="9766" y="45123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40"/>
                </a:lnTo>
                <a:lnTo>
                  <a:pt x="0" y="95440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54"/>
                </a:lnTo>
                <a:lnTo>
                  <a:pt x="14541" y="15278"/>
                </a:lnTo>
                <a:lnTo>
                  <a:pt x="18491" y="14554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49"/>
                </a:lnTo>
                <a:lnTo>
                  <a:pt x="14541" y="0"/>
                </a:lnTo>
                <a:lnTo>
                  <a:pt x="10591" y="749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6699624" y="4855700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6815869" y="4855716"/>
            <a:ext cx="65780" cy="44479"/>
          </a:xfrm>
          <a:custGeom>
            <a:avLst/>
            <a:gdLst/>
            <a:ahLst/>
            <a:cxnLst/>
            <a:rect l="l" t="t" r="r" b="b"/>
            <a:pathLst>
              <a:path w="41935" h="69354">
                <a:moveTo>
                  <a:pt x="13182" y="50"/>
                </a:moveTo>
                <a:lnTo>
                  <a:pt x="8686" y="1778"/>
                </a:lnTo>
                <a:lnTo>
                  <a:pt x="5207" y="5270"/>
                </a:lnTo>
                <a:lnTo>
                  <a:pt x="1727" y="8737"/>
                </a:lnTo>
                <a:lnTo>
                  <a:pt x="0" y="13233"/>
                </a:lnTo>
                <a:lnTo>
                  <a:pt x="0" y="23101"/>
                </a:lnTo>
                <a:lnTo>
                  <a:pt x="1282" y="26809"/>
                </a:lnTo>
                <a:lnTo>
                  <a:pt x="3873" y="29845"/>
                </a:lnTo>
                <a:lnTo>
                  <a:pt x="6515" y="32956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506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34"/>
                </a:lnTo>
                <a:lnTo>
                  <a:pt x="31203" y="60312"/>
                </a:lnTo>
                <a:lnTo>
                  <a:pt x="27241" y="63995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80"/>
                </a:lnTo>
                <a:lnTo>
                  <a:pt x="8928" y="59397"/>
                </a:lnTo>
                <a:lnTo>
                  <a:pt x="5511" y="55714"/>
                </a:lnTo>
                <a:lnTo>
                  <a:pt x="3441" y="50977"/>
                </a:lnTo>
                <a:lnTo>
                  <a:pt x="2717" y="45199"/>
                </a:lnTo>
                <a:lnTo>
                  <a:pt x="0" y="45199"/>
                </a:lnTo>
                <a:lnTo>
                  <a:pt x="0" y="68122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6"/>
                </a:lnTo>
                <a:lnTo>
                  <a:pt x="15938" y="69354"/>
                </a:lnTo>
                <a:lnTo>
                  <a:pt x="27127" y="69354"/>
                </a:lnTo>
                <a:lnTo>
                  <a:pt x="32169" y="67538"/>
                </a:lnTo>
                <a:lnTo>
                  <a:pt x="36068" y="63931"/>
                </a:lnTo>
                <a:lnTo>
                  <a:pt x="39979" y="60312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90"/>
                </a:lnTo>
                <a:lnTo>
                  <a:pt x="38049" y="38303"/>
                </a:lnTo>
                <a:lnTo>
                  <a:pt x="35420" y="35128"/>
                </a:lnTo>
                <a:lnTo>
                  <a:pt x="30746" y="31762"/>
                </a:lnTo>
                <a:lnTo>
                  <a:pt x="24066" y="28219"/>
                </a:lnTo>
                <a:lnTo>
                  <a:pt x="19100" y="25577"/>
                </a:lnTo>
                <a:lnTo>
                  <a:pt x="15557" y="23190"/>
                </a:lnTo>
                <a:lnTo>
                  <a:pt x="11239" y="18872"/>
                </a:lnTo>
                <a:lnTo>
                  <a:pt x="10147" y="14236"/>
                </a:lnTo>
                <a:lnTo>
                  <a:pt x="10147" y="11137"/>
                </a:lnTo>
                <a:lnTo>
                  <a:pt x="12839" y="6972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82"/>
                </a:lnTo>
                <a:lnTo>
                  <a:pt x="32156" y="12407"/>
                </a:lnTo>
                <a:lnTo>
                  <a:pt x="33896" y="16560"/>
                </a:lnTo>
                <a:lnTo>
                  <a:pt x="34709" y="21602"/>
                </a:lnTo>
                <a:lnTo>
                  <a:pt x="37376" y="21602"/>
                </a:lnTo>
                <a:lnTo>
                  <a:pt x="37376" y="1206"/>
                </a:lnTo>
                <a:lnTo>
                  <a:pt x="34480" y="2654"/>
                </a:lnTo>
                <a:lnTo>
                  <a:pt x="31369" y="2362"/>
                </a:lnTo>
                <a:lnTo>
                  <a:pt x="27508" y="762"/>
                </a:lnTo>
                <a:lnTo>
                  <a:pt x="23279" y="0"/>
                </a:lnTo>
                <a:lnTo>
                  <a:pt x="13182" y="5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6897484" y="4836013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40"/>
                </a:lnTo>
                <a:lnTo>
                  <a:pt x="28346" y="95440"/>
                </a:lnTo>
                <a:lnTo>
                  <a:pt x="25857" y="94462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17"/>
                </a:lnTo>
                <a:lnTo>
                  <a:pt x="6527" y="40487"/>
                </a:lnTo>
                <a:lnTo>
                  <a:pt x="7823" y="41605"/>
                </a:lnTo>
                <a:lnTo>
                  <a:pt x="9766" y="45123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40"/>
                </a:lnTo>
                <a:lnTo>
                  <a:pt x="0" y="95440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54"/>
                </a:lnTo>
                <a:lnTo>
                  <a:pt x="14541" y="15278"/>
                </a:lnTo>
                <a:lnTo>
                  <a:pt x="18491" y="14554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49"/>
                </a:lnTo>
                <a:lnTo>
                  <a:pt x="14541" y="0"/>
                </a:lnTo>
                <a:lnTo>
                  <a:pt x="10591" y="749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6954620" y="4836886"/>
            <a:ext cx="102835" cy="63310"/>
          </a:xfrm>
          <a:custGeom>
            <a:avLst/>
            <a:gdLst/>
            <a:ahLst/>
            <a:cxnLst/>
            <a:rect l="l" t="t" r="r" b="b"/>
            <a:pathLst>
              <a:path w="65557" h="98717">
                <a:moveTo>
                  <a:pt x="65557" y="91897"/>
                </a:moveTo>
                <a:lnTo>
                  <a:pt x="65557" y="89166"/>
                </a:lnTo>
                <a:lnTo>
                  <a:pt x="61658" y="89801"/>
                </a:lnTo>
                <a:lnTo>
                  <a:pt x="59055" y="89547"/>
                </a:lnTo>
                <a:lnTo>
                  <a:pt x="56451" y="87274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13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15"/>
                </a:lnTo>
                <a:lnTo>
                  <a:pt x="40106" y="9372"/>
                </a:lnTo>
                <a:lnTo>
                  <a:pt x="41478" y="10477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13"/>
                </a:lnTo>
                <a:lnTo>
                  <a:pt x="30772" y="33972"/>
                </a:lnTo>
                <a:lnTo>
                  <a:pt x="34505" y="33934"/>
                </a:lnTo>
                <a:lnTo>
                  <a:pt x="37731" y="35547"/>
                </a:lnTo>
                <a:lnTo>
                  <a:pt x="40462" y="38823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14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73"/>
                </a:lnTo>
                <a:lnTo>
                  <a:pt x="26289" y="89573"/>
                </a:lnTo>
                <a:lnTo>
                  <a:pt x="21793" y="86995"/>
                </a:lnTo>
                <a:lnTo>
                  <a:pt x="18288" y="81838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13"/>
                </a:lnTo>
                <a:lnTo>
                  <a:pt x="14617" y="32956"/>
                </a:lnTo>
                <a:lnTo>
                  <a:pt x="8775" y="40055"/>
                </a:lnTo>
                <a:lnTo>
                  <a:pt x="1966" y="52402"/>
                </a:lnTo>
                <a:lnTo>
                  <a:pt x="0" y="65430"/>
                </a:lnTo>
                <a:lnTo>
                  <a:pt x="0" y="75196"/>
                </a:lnTo>
                <a:lnTo>
                  <a:pt x="2413" y="83197"/>
                </a:lnTo>
                <a:lnTo>
                  <a:pt x="7213" y="89395"/>
                </a:lnTo>
                <a:lnTo>
                  <a:pt x="12001" y="95618"/>
                </a:lnTo>
                <a:lnTo>
                  <a:pt x="18161" y="98717"/>
                </a:lnTo>
                <a:lnTo>
                  <a:pt x="32740" y="98666"/>
                </a:lnTo>
                <a:lnTo>
                  <a:pt x="38709" y="96012"/>
                </a:lnTo>
                <a:lnTo>
                  <a:pt x="43535" y="90728"/>
                </a:lnTo>
                <a:lnTo>
                  <a:pt x="43535" y="98717"/>
                </a:lnTo>
                <a:lnTo>
                  <a:pt x="54571" y="95300"/>
                </a:lnTo>
                <a:lnTo>
                  <a:pt x="65557" y="91897"/>
                </a:lnTo>
                <a:close/>
              </a:path>
              <a:path w="65557" h="98717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13"/>
                </a:lnTo>
                <a:lnTo>
                  <a:pt x="21577" y="29413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7064749" y="4855750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52"/>
                </a:lnTo>
                <a:lnTo>
                  <a:pt x="13677" y="13677"/>
                </a:lnTo>
                <a:lnTo>
                  <a:pt x="15392" y="10909"/>
                </a:lnTo>
                <a:lnTo>
                  <a:pt x="18122" y="6578"/>
                </a:lnTo>
                <a:lnTo>
                  <a:pt x="21920" y="4419"/>
                </a:lnTo>
                <a:lnTo>
                  <a:pt x="31140" y="4419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192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84"/>
                </a:lnTo>
                <a:lnTo>
                  <a:pt x="43611" y="63296"/>
                </a:lnTo>
                <a:lnTo>
                  <a:pt x="48679" y="59296"/>
                </a:lnTo>
                <a:lnTo>
                  <a:pt x="52514" y="53670"/>
                </a:lnTo>
                <a:lnTo>
                  <a:pt x="55105" y="46443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27"/>
                </a:lnTo>
                <a:lnTo>
                  <a:pt x="43713" y="54495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14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71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36"/>
                </a:lnTo>
                <a:lnTo>
                  <a:pt x="47739" y="7632"/>
                </a:lnTo>
                <a:lnTo>
                  <a:pt x="42786" y="2540"/>
                </a:lnTo>
                <a:lnTo>
                  <a:pt x="36423" y="0"/>
                </a:lnTo>
                <a:lnTo>
                  <a:pt x="31140" y="4419"/>
                </a:lnTo>
                <a:lnTo>
                  <a:pt x="34340" y="6223"/>
                </a:lnTo>
                <a:lnTo>
                  <a:pt x="36601" y="9817"/>
                </a:lnTo>
                <a:lnTo>
                  <a:pt x="38481" y="12763"/>
                </a:lnTo>
                <a:lnTo>
                  <a:pt x="39585" y="16662"/>
                </a:lnTo>
                <a:lnTo>
                  <a:pt x="39954" y="21475"/>
                </a:lnTo>
                <a:lnTo>
                  <a:pt x="11785" y="21475"/>
                </a:lnTo>
                <a:lnTo>
                  <a:pt x="12471" y="17208"/>
                </a:lnTo>
                <a:lnTo>
                  <a:pt x="13677" y="13677"/>
                </a:lnTo>
                <a:lnTo>
                  <a:pt x="13411" y="3352"/>
                </a:lnTo>
                <a:lnTo>
                  <a:pt x="8039" y="10096"/>
                </a:lnTo>
                <a:lnTo>
                  <a:pt x="7039" y="11411"/>
                </a:lnTo>
                <a:lnTo>
                  <a:pt x="1756" y="22449"/>
                </a:lnTo>
                <a:lnTo>
                  <a:pt x="0" y="36017"/>
                </a:lnTo>
                <a:lnTo>
                  <a:pt x="0" y="45783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7226968" y="4855750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7337472" y="4836804"/>
            <a:ext cx="79725" cy="62170"/>
          </a:xfrm>
          <a:custGeom>
            <a:avLst/>
            <a:gdLst/>
            <a:ahLst/>
            <a:cxnLst/>
            <a:rect l="l" t="t" r="r" b="b"/>
            <a:pathLst>
              <a:path w="50825" h="96939">
                <a:moveTo>
                  <a:pt x="35813" y="0"/>
                </a:moveTo>
                <a:lnTo>
                  <a:pt x="28117" y="0"/>
                </a:lnTo>
                <a:lnTo>
                  <a:pt x="22123" y="2781"/>
                </a:lnTo>
                <a:lnTo>
                  <a:pt x="17805" y="8318"/>
                </a:lnTo>
                <a:lnTo>
                  <a:pt x="13487" y="13881"/>
                </a:lnTo>
                <a:lnTo>
                  <a:pt x="11328" y="21551"/>
                </a:lnTo>
                <a:lnTo>
                  <a:pt x="11328" y="31788"/>
                </a:lnTo>
                <a:lnTo>
                  <a:pt x="0" y="31788"/>
                </a:lnTo>
                <a:lnTo>
                  <a:pt x="0" y="37045"/>
                </a:lnTo>
                <a:lnTo>
                  <a:pt x="11328" y="37045"/>
                </a:lnTo>
                <a:lnTo>
                  <a:pt x="11328" y="87147"/>
                </a:lnTo>
                <a:lnTo>
                  <a:pt x="10566" y="89941"/>
                </a:lnTo>
                <a:lnTo>
                  <a:pt x="9042" y="91655"/>
                </a:lnTo>
                <a:lnTo>
                  <a:pt x="5029" y="94208"/>
                </a:lnTo>
                <a:lnTo>
                  <a:pt x="1574" y="94208"/>
                </a:lnTo>
                <a:lnTo>
                  <a:pt x="1574" y="96939"/>
                </a:lnTo>
                <a:lnTo>
                  <a:pt x="35267" y="96939"/>
                </a:lnTo>
                <a:lnTo>
                  <a:pt x="35267" y="94208"/>
                </a:lnTo>
                <a:lnTo>
                  <a:pt x="31127" y="94208"/>
                </a:lnTo>
                <a:lnTo>
                  <a:pt x="28143" y="93408"/>
                </a:lnTo>
                <a:lnTo>
                  <a:pt x="24510" y="90220"/>
                </a:lnTo>
                <a:lnTo>
                  <a:pt x="23609" y="87604"/>
                </a:lnTo>
                <a:lnTo>
                  <a:pt x="23609" y="37045"/>
                </a:lnTo>
                <a:lnTo>
                  <a:pt x="40652" y="37045"/>
                </a:lnTo>
                <a:lnTo>
                  <a:pt x="40652" y="31788"/>
                </a:lnTo>
                <a:lnTo>
                  <a:pt x="23609" y="31788"/>
                </a:lnTo>
                <a:lnTo>
                  <a:pt x="23609" y="11709"/>
                </a:lnTo>
                <a:lnTo>
                  <a:pt x="24206" y="8737"/>
                </a:lnTo>
                <a:lnTo>
                  <a:pt x="25412" y="6857"/>
                </a:lnTo>
                <a:lnTo>
                  <a:pt x="28524" y="4025"/>
                </a:lnTo>
                <a:lnTo>
                  <a:pt x="31102" y="4025"/>
                </a:lnTo>
                <a:lnTo>
                  <a:pt x="33680" y="4521"/>
                </a:lnTo>
                <a:lnTo>
                  <a:pt x="36309" y="6527"/>
                </a:lnTo>
                <a:lnTo>
                  <a:pt x="38163" y="9347"/>
                </a:lnTo>
                <a:lnTo>
                  <a:pt x="41363" y="13233"/>
                </a:lnTo>
                <a:lnTo>
                  <a:pt x="43980" y="14808"/>
                </a:lnTo>
                <a:lnTo>
                  <a:pt x="46977" y="14808"/>
                </a:lnTo>
                <a:lnTo>
                  <a:pt x="50330" y="12255"/>
                </a:lnTo>
                <a:lnTo>
                  <a:pt x="50825" y="8864"/>
                </a:lnTo>
                <a:lnTo>
                  <a:pt x="50825" y="6095"/>
                </a:lnTo>
                <a:lnTo>
                  <a:pt x="49491" y="3936"/>
                </a:lnTo>
                <a:lnTo>
                  <a:pt x="46824" y="2362"/>
                </a:lnTo>
                <a:lnTo>
                  <a:pt x="44170" y="800"/>
                </a:lnTo>
                <a:lnTo>
                  <a:pt x="40500" y="0"/>
                </a:lnTo>
                <a:lnTo>
                  <a:pt x="358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7472722" y="4855750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26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6" y="82219"/>
                </a:lnTo>
                <a:lnTo>
                  <a:pt x="8928" y="70840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2"/>
                </a:lnTo>
                <a:lnTo>
                  <a:pt x="0" y="82816"/>
                </a:lnTo>
                <a:lnTo>
                  <a:pt x="0" y="86944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48"/>
                </a:moveTo>
                <a:lnTo>
                  <a:pt x="12763" y="39700"/>
                </a:lnTo>
                <a:lnTo>
                  <a:pt x="14452" y="41211"/>
                </a:lnTo>
                <a:lnTo>
                  <a:pt x="18288" y="43446"/>
                </a:lnTo>
                <a:lnTo>
                  <a:pt x="15201" y="46177"/>
                </a:lnTo>
                <a:lnTo>
                  <a:pt x="12509" y="49047"/>
                </a:lnTo>
                <a:lnTo>
                  <a:pt x="10210" y="52044"/>
                </a:lnTo>
                <a:lnTo>
                  <a:pt x="7912" y="55041"/>
                </a:lnTo>
                <a:lnTo>
                  <a:pt x="6769" y="58458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7"/>
                </a:lnTo>
                <a:lnTo>
                  <a:pt x="13373" y="66776"/>
                </a:lnTo>
                <a:lnTo>
                  <a:pt x="8928" y="70840"/>
                </a:lnTo>
                <a:lnTo>
                  <a:pt x="9906" y="82219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2" y="67945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6" y="69507"/>
                </a:lnTo>
                <a:lnTo>
                  <a:pt x="47447" y="69748"/>
                </a:lnTo>
                <a:lnTo>
                  <a:pt x="51955" y="70231"/>
                </a:lnTo>
                <a:lnTo>
                  <a:pt x="55918" y="71729"/>
                </a:lnTo>
                <a:lnTo>
                  <a:pt x="56908" y="75780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795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7" y="97529"/>
                </a:lnTo>
                <a:lnTo>
                  <a:pt x="39042" y="95532"/>
                </a:lnTo>
                <a:lnTo>
                  <a:pt x="50482" y="90246"/>
                </a:lnTo>
                <a:lnTo>
                  <a:pt x="58039" y="85382"/>
                </a:lnTo>
                <a:lnTo>
                  <a:pt x="61823" y="79832"/>
                </a:lnTo>
                <a:lnTo>
                  <a:pt x="61823" y="68376"/>
                </a:lnTo>
                <a:lnTo>
                  <a:pt x="60071" y="64452"/>
                </a:lnTo>
                <a:lnTo>
                  <a:pt x="56591" y="61849"/>
                </a:lnTo>
                <a:lnTo>
                  <a:pt x="53111" y="59220"/>
                </a:lnTo>
                <a:lnTo>
                  <a:pt x="47752" y="57797"/>
                </a:lnTo>
                <a:lnTo>
                  <a:pt x="40538" y="57581"/>
                </a:lnTo>
                <a:lnTo>
                  <a:pt x="28257" y="57226"/>
                </a:lnTo>
                <a:lnTo>
                  <a:pt x="24206" y="57086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76"/>
                </a:lnTo>
                <a:lnTo>
                  <a:pt x="16865" y="52451"/>
                </a:lnTo>
                <a:lnTo>
                  <a:pt x="18440" y="49593"/>
                </a:lnTo>
                <a:lnTo>
                  <a:pt x="20739" y="46367"/>
                </a:lnTo>
                <a:lnTo>
                  <a:pt x="24663" y="45491"/>
                </a:lnTo>
                <a:lnTo>
                  <a:pt x="27228" y="45847"/>
                </a:lnTo>
                <a:lnTo>
                  <a:pt x="36969" y="45847"/>
                </a:lnTo>
                <a:lnTo>
                  <a:pt x="32004" y="42087"/>
                </a:lnTo>
                <a:lnTo>
                  <a:pt x="27635" y="42087"/>
                </a:lnTo>
                <a:lnTo>
                  <a:pt x="24231" y="39827"/>
                </a:lnTo>
                <a:lnTo>
                  <a:pt x="21767" y="35306"/>
                </a:lnTo>
                <a:lnTo>
                  <a:pt x="19316" y="30772"/>
                </a:lnTo>
                <a:lnTo>
                  <a:pt x="18084" y="24485"/>
                </a:lnTo>
                <a:lnTo>
                  <a:pt x="17233" y="2247"/>
                </a:lnTo>
                <a:lnTo>
                  <a:pt x="12801" y="6756"/>
                </a:lnTo>
                <a:lnTo>
                  <a:pt x="8369" y="11252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48"/>
                </a:lnTo>
                <a:close/>
              </a:path>
              <a:path w="61823" h="97548">
                <a:moveTo>
                  <a:pt x="18084" y="24485"/>
                </a:moveTo>
                <a:lnTo>
                  <a:pt x="18084" y="13081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32"/>
                </a:lnTo>
                <a:lnTo>
                  <a:pt x="31699" y="4432"/>
                </a:lnTo>
                <a:lnTo>
                  <a:pt x="35013" y="6807"/>
                </a:lnTo>
                <a:lnTo>
                  <a:pt x="37769" y="11569"/>
                </a:lnTo>
                <a:lnTo>
                  <a:pt x="40525" y="16319"/>
                </a:lnTo>
                <a:lnTo>
                  <a:pt x="41897" y="22009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44"/>
                </a:lnTo>
                <a:lnTo>
                  <a:pt x="35001" y="42087"/>
                </a:lnTo>
                <a:lnTo>
                  <a:pt x="32004" y="42087"/>
                </a:lnTo>
                <a:lnTo>
                  <a:pt x="36969" y="45847"/>
                </a:lnTo>
                <a:lnTo>
                  <a:pt x="42697" y="43827"/>
                </a:lnTo>
                <a:lnTo>
                  <a:pt x="47142" y="39763"/>
                </a:lnTo>
                <a:lnTo>
                  <a:pt x="51600" y="35725"/>
                </a:lnTo>
                <a:lnTo>
                  <a:pt x="53835" y="30518"/>
                </a:lnTo>
                <a:lnTo>
                  <a:pt x="53835" y="18453"/>
                </a:lnTo>
                <a:lnTo>
                  <a:pt x="52793" y="13804"/>
                </a:lnTo>
                <a:lnTo>
                  <a:pt x="50698" y="10160"/>
                </a:lnTo>
                <a:lnTo>
                  <a:pt x="61823" y="10160"/>
                </a:lnTo>
                <a:lnTo>
                  <a:pt x="61823" y="4572"/>
                </a:lnTo>
                <a:lnTo>
                  <a:pt x="49466" y="4572"/>
                </a:lnTo>
                <a:lnTo>
                  <a:pt x="46367" y="4102"/>
                </a:lnTo>
                <a:lnTo>
                  <a:pt x="43268" y="2870"/>
                </a:lnTo>
                <a:lnTo>
                  <a:pt x="39751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47"/>
                </a:lnTo>
                <a:lnTo>
                  <a:pt x="18084" y="2448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7582629" y="4855750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7689944" y="4856970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1" h="67665">
                <a:moveTo>
                  <a:pt x="35674" y="2946"/>
                </a:moveTo>
                <a:lnTo>
                  <a:pt x="38303" y="4330"/>
                </a:lnTo>
                <a:lnTo>
                  <a:pt x="40385" y="7073"/>
                </a:lnTo>
                <a:lnTo>
                  <a:pt x="41605" y="10020"/>
                </a:lnTo>
                <a:lnTo>
                  <a:pt x="46202" y="21475"/>
                </a:lnTo>
                <a:lnTo>
                  <a:pt x="34188" y="48907"/>
                </a:lnTo>
                <a:lnTo>
                  <a:pt x="20053" y="11861"/>
                </a:lnTo>
                <a:lnTo>
                  <a:pt x="18834" y="8763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496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1" y="28486"/>
                </a:lnTo>
                <a:lnTo>
                  <a:pt x="64731" y="67665"/>
                </a:lnTo>
                <a:lnTo>
                  <a:pt x="69075" y="47752"/>
                </a:lnTo>
                <a:lnTo>
                  <a:pt x="87439" y="14109"/>
                </a:lnTo>
                <a:lnTo>
                  <a:pt x="89255" y="9613"/>
                </a:lnTo>
                <a:lnTo>
                  <a:pt x="90589" y="6692"/>
                </a:lnTo>
                <a:lnTo>
                  <a:pt x="91427" y="5359"/>
                </a:lnTo>
                <a:lnTo>
                  <a:pt x="94741" y="2730"/>
                </a:lnTo>
                <a:lnTo>
                  <a:pt x="94741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50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13"/>
                </a:lnTo>
                <a:lnTo>
                  <a:pt x="54673" y="5245"/>
                </a:lnTo>
                <a:lnTo>
                  <a:pt x="58038" y="3035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46"/>
                </a:lnTo>
                <a:close/>
              </a:path>
              <a:path w="94741" h="67665">
                <a:moveTo>
                  <a:pt x="67246" y="67665"/>
                </a:moveTo>
                <a:lnTo>
                  <a:pt x="87439" y="14109"/>
                </a:lnTo>
                <a:lnTo>
                  <a:pt x="69087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7847308" y="4855700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8023135" y="4855750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0"/>
                </a:lnTo>
                <a:lnTo>
                  <a:pt x="14427" y="66205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58"/>
                </a:lnTo>
                <a:lnTo>
                  <a:pt x="26492" y="64858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05"/>
                </a:moveTo>
                <a:lnTo>
                  <a:pt x="17689" y="53820"/>
                </a:lnTo>
                <a:lnTo>
                  <a:pt x="14393" y="42726"/>
                </a:lnTo>
                <a:lnTo>
                  <a:pt x="13296" y="28371"/>
                </a:lnTo>
                <a:lnTo>
                  <a:pt x="13296" y="20815"/>
                </a:lnTo>
                <a:lnTo>
                  <a:pt x="14706" y="14935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19"/>
                </a:lnTo>
                <a:lnTo>
                  <a:pt x="35306" y="4419"/>
                </a:lnTo>
                <a:lnTo>
                  <a:pt x="40030" y="7658"/>
                </a:lnTo>
                <a:lnTo>
                  <a:pt x="43421" y="14109"/>
                </a:lnTo>
                <a:lnTo>
                  <a:pt x="47408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85"/>
                </a:lnTo>
                <a:lnTo>
                  <a:pt x="41440" y="62776"/>
                </a:lnTo>
                <a:lnTo>
                  <a:pt x="37541" y="64858"/>
                </a:lnTo>
                <a:lnTo>
                  <a:pt x="39992" y="69303"/>
                </a:lnTo>
                <a:lnTo>
                  <a:pt x="47409" y="65925"/>
                </a:lnTo>
                <a:lnTo>
                  <a:pt x="53162" y="59207"/>
                </a:lnTo>
                <a:lnTo>
                  <a:pt x="54333" y="57758"/>
                </a:lnTo>
                <a:lnTo>
                  <a:pt x="59930" y="46757"/>
                </a:lnTo>
                <a:lnTo>
                  <a:pt x="61798" y="33286"/>
                </a:lnTo>
                <a:lnTo>
                  <a:pt x="59613" y="19905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4"/>
                </a:lnTo>
                <a:lnTo>
                  <a:pt x="0" y="36144"/>
                </a:lnTo>
                <a:lnTo>
                  <a:pt x="0" y="45872"/>
                </a:lnTo>
                <a:lnTo>
                  <a:pt x="2882" y="53835"/>
                </a:lnTo>
                <a:lnTo>
                  <a:pt x="8661" y="60020"/>
                </a:lnTo>
                <a:lnTo>
                  <a:pt x="14427" y="662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8130234" y="4855700"/>
            <a:ext cx="108094" cy="43274"/>
          </a:xfrm>
          <a:custGeom>
            <a:avLst/>
            <a:gdLst/>
            <a:ahLst/>
            <a:cxnLst/>
            <a:rect l="l" t="t" r="r" b="b"/>
            <a:pathLst>
              <a:path w="68910" h="67475">
                <a:moveTo>
                  <a:pt x="28346" y="64744"/>
                </a:moveTo>
                <a:lnTo>
                  <a:pt x="25857" y="63677"/>
                </a:lnTo>
                <a:lnTo>
                  <a:pt x="22796" y="59397"/>
                </a:lnTo>
                <a:lnTo>
                  <a:pt x="22047" y="55905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62"/>
                </a:lnTo>
                <a:lnTo>
                  <a:pt x="46875" y="16865"/>
                </a:lnTo>
                <a:lnTo>
                  <a:pt x="46875" y="55905"/>
                </a:lnTo>
                <a:lnTo>
                  <a:pt x="46113" y="59397"/>
                </a:lnTo>
                <a:lnTo>
                  <a:pt x="44589" y="61531"/>
                </a:lnTo>
                <a:lnTo>
                  <a:pt x="40576" y="64744"/>
                </a:lnTo>
                <a:lnTo>
                  <a:pt x="37109" y="64744"/>
                </a:lnTo>
                <a:lnTo>
                  <a:pt x="37109" y="67475"/>
                </a:lnTo>
                <a:lnTo>
                  <a:pt x="68910" y="67475"/>
                </a:lnTo>
                <a:lnTo>
                  <a:pt x="68910" y="64744"/>
                </a:lnTo>
                <a:lnTo>
                  <a:pt x="65455" y="64744"/>
                </a:lnTo>
                <a:lnTo>
                  <a:pt x="62953" y="63677"/>
                </a:lnTo>
                <a:lnTo>
                  <a:pt x="59905" y="59397"/>
                </a:lnTo>
                <a:lnTo>
                  <a:pt x="59156" y="55905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35"/>
                </a:lnTo>
                <a:lnTo>
                  <a:pt x="52793" y="1866"/>
                </a:lnTo>
                <a:lnTo>
                  <a:pt x="48577" y="76"/>
                </a:lnTo>
                <a:lnTo>
                  <a:pt x="34848" y="76"/>
                </a:lnTo>
                <a:lnTo>
                  <a:pt x="27965" y="3733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34"/>
                </a:lnTo>
                <a:lnTo>
                  <a:pt x="6527" y="9779"/>
                </a:lnTo>
                <a:lnTo>
                  <a:pt x="7823" y="10896"/>
                </a:lnTo>
                <a:lnTo>
                  <a:pt x="9766" y="14376"/>
                </a:lnTo>
                <a:lnTo>
                  <a:pt x="9766" y="55905"/>
                </a:lnTo>
                <a:lnTo>
                  <a:pt x="9004" y="59397"/>
                </a:lnTo>
                <a:lnTo>
                  <a:pt x="7518" y="61531"/>
                </a:lnTo>
                <a:lnTo>
                  <a:pt x="3467" y="64744"/>
                </a:lnTo>
                <a:lnTo>
                  <a:pt x="0" y="64744"/>
                </a:lnTo>
                <a:lnTo>
                  <a:pt x="0" y="67475"/>
                </a:lnTo>
                <a:lnTo>
                  <a:pt x="31800" y="67475"/>
                </a:lnTo>
                <a:lnTo>
                  <a:pt x="31800" y="64744"/>
                </a:lnTo>
                <a:lnTo>
                  <a:pt x="28346" y="6474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8241075" y="4836895"/>
            <a:ext cx="49882" cy="62080"/>
          </a:xfrm>
          <a:custGeom>
            <a:avLst/>
            <a:gdLst/>
            <a:ahLst/>
            <a:cxnLst/>
            <a:rect l="l" t="t" r="r" b="b"/>
            <a:pathLst>
              <a:path w="31800" h="96799">
                <a:moveTo>
                  <a:pt x="31800" y="96799"/>
                </a:moveTo>
                <a:lnTo>
                  <a:pt x="31800" y="94068"/>
                </a:lnTo>
                <a:lnTo>
                  <a:pt x="28346" y="94068"/>
                </a:lnTo>
                <a:lnTo>
                  <a:pt x="25857" y="93002"/>
                </a:lnTo>
                <a:lnTo>
                  <a:pt x="22796" y="88722"/>
                </a:lnTo>
                <a:lnTo>
                  <a:pt x="22047" y="85229"/>
                </a:lnTo>
                <a:lnTo>
                  <a:pt x="22047" y="0"/>
                </a:lnTo>
                <a:lnTo>
                  <a:pt x="10998" y="3213"/>
                </a:lnTo>
                <a:lnTo>
                  <a:pt x="0" y="6413"/>
                </a:lnTo>
                <a:lnTo>
                  <a:pt x="0" y="9143"/>
                </a:lnTo>
                <a:lnTo>
                  <a:pt x="3784" y="8915"/>
                </a:lnTo>
                <a:lnTo>
                  <a:pt x="6350" y="9359"/>
                </a:lnTo>
                <a:lnTo>
                  <a:pt x="7721" y="10477"/>
                </a:lnTo>
                <a:lnTo>
                  <a:pt x="9766" y="13804"/>
                </a:lnTo>
                <a:lnTo>
                  <a:pt x="9766" y="85229"/>
                </a:lnTo>
                <a:lnTo>
                  <a:pt x="9004" y="88722"/>
                </a:lnTo>
                <a:lnTo>
                  <a:pt x="7518" y="90855"/>
                </a:lnTo>
                <a:lnTo>
                  <a:pt x="3467" y="94068"/>
                </a:lnTo>
                <a:lnTo>
                  <a:pt x="0" y="94068"/>
                </a:lnTo>
                <a:lnTo>
                  <a:pt x="0" y="96799"/>
                </a:lnTo>
                <a:lnTo>
                  <a:pt x="31800" y="9679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8297592" y="4856979"/>
            <a:ext cx="102177" cy="61461"/>
          </a:xfrm>
          <a:custGeom>
            <a:avLst/>
            <a:gdLst/>
            <a:ahLst/>
            <a:cxnLst/>
            <a:rect l="l" t="t" r="r" b="b"/>
            <a:pathLst>
              <a:path w="65138" h="95834">
                <a:moveTo>
                  <a:pt x="2679" y="2946"/>
                </a:moveTo>
                <a:lnTo>
                  <a:pt x="5740" y="4635"/>
                </a:lnTo>
                <a:lnTo>
                  <a:pt x="8254" y="8089"/>
                </a:lnTo>
                <a:lnTo>
                  <a:pt x="9893" y="11861"/>
                </a:lnTo>
                <a:lnTo>
                  <a:pt x="32067" y="63957"/>
                </a:lnTo>
                <a:lnTo>
                  <a:pt x="31826" y="64223"/>
                </a:lnTo>
                <a:lnTo>
                  <a:pt x="27597" y="74396"/>
                </a:lnTo>
                <a:lnTo>
                  <a:pt x="26288" y="77444"/>
                </a:lnTo>
                <a:lnTo>
                  <a:pt x="23685" y="81089"/>
                </a:lnTo>
                <a:lnTo>
                  <a:pt x="21018" y="83197"/>
                </a:lnTo>
                <a:lnTo>
                  <a:pt x="17640" y="83197"/>
                </a:lnTo>
                <a:lnTo>
                  <a:pt x="14198" y="81978"/>
                </a:lnTo>
                <a:lnTo>
                  <a:pt x="10731" y="80746"/>
                </a:lnTo>
                <a:lnTo>
                  <a:pt x="6730" y="80746"/>
                </a:lnTo>
                <a:lnTo>
                  <a:pt x="2628" y="83692"/>
                </a:lnTo>
                <a:lnTo>
                  <a:pt x="2031" y="87020"/>
                </a:lnTo>
                <a:lnTo>
                  <a:pt x="2031" y="89611"/>
                </a:lnTo>
                <a:lnTo>
                  <a:pt x="4952" y="93370"/>
                </a:lnTo>
                <a:lnTo>
                  <a:pt x="9423" y="95834"/>
                </a:lnTo>
                <a:lnTo>
                  <a:pt x="17195" y="95834"/>
                </a:lnTo>
                <a:lnTo>
                  <a:pt x="21437" y="93662"/>
                </a:lnTo>
                <a:lnTo>
                  <a:pt x="25184" y="89319"/>
                </a:lnTo>
                <a:lnTo>
                  <a:pt x="28943" y="84962"/>
                </a:lnTo>
                <a:lnTo>
                  <a:pt x="32816" y="77673"/>
                </a:lnTo>
                <a:lnTo>
                  <a:pt x="36842" y="67424"/>
                </a:lnTo>
                <a:lnTo>
                  <a:pt x="56273" y="14109"/>
                </a:lnTo>
                <a:lnTo>
                  <a:pt x="58051" y="9436"/>
                </a:lnTo>
                <a:lnTo>
                  <a:pt x="59435" y="6438"/>
                </a:lnTo>
                <a:lnTo>
                  <a:pt x="61480" y="3797"/>
                </a:lnTo>
                <a:lnTo>
                  <a:pt x="65138" y="2730"/>
                </a:lnTo>
                <a:lnTo>
                  <a:pt x="65138" y="0"/>
                </a:lnTo>
                <a:lnTo>
                  <a:pt x="45973" y="0"/>
                </a:lnTo>
                <a:lnTo>
                  <a:pt x="45973" y="2730"/>
                </a:lnTo>
                <a:lnTo>
                  <a:pt x="49199" y="3136"/>
                </a:lnTo>
                <a:lnTo>
                  <a:pt x="51841" y="5410"/>
                </a:lnTo>
                <a:lnTo>
                  <a:pt x="52209" y="9245"/>
                </a:lnTo>
                <a:lnTo>
                  <a:pt x="50888" y="12750"/>
                </a:lnTo>
                <a:lnTo>
                  <a:pt x="37782" y="48285"/>
                </a:lnTo>
                <a:lnTo>
                  <a:pt x="22415" y="11861"/>
                </a:lnTo>
                <a:lnTo>
                  <a:pt x="21094" y="8762"/>
                </a:lnTo>
                <a:lnTo>
                  <a:pt x="21907" y="5181"/>
                </a:lnTo>
                <a:lnTo>
                  <a:pt x="25260" y="2997"/>
                </a:lnTo>
                <a:lnTo>
                  <a:pt x="29032" y="2730"/>
                </a:lnTo>
                <a:lnTo>
                  <a:pt x="29032" y="0"/>
                </a:lnTo>
                <a:lnTo>
                  <a:pt x="0" y="0"/>
                </a:lnTo>
                <a:lnTo>
                  <a:pt x="0" y="2730"/>
                </a:lnTo>
                <a:lnTo>
                  <a:pt x="2679" y="29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8428656" y="4889957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74"/>
                </a:lnTo>
                <a:lnTo>
                  <a:pt x="774" y="3860"/>
                </a:lnTo>
                <a:lnTo>
                  <a:pt x="0" y="7975"/>
                </a:lnTo>
                <a:lnTo>
                  <a:pt x="774" y="12090"/>
                </a:lnTo>
                <a:lnTo>
                  <a:pt x="3873" y="15176"/>
                </a:lnTo>
                <a:lnTo>
                  <a:pt x="7975" y="15963"/>
                </a:lnTo>
                <a:lnTo>
                  <a:pt x="12090" y="15176"/>
                </a:lnTo>
                <a:lnTo>
                  <a:pt x="15189" y="12090"/>
                </a:lnTo>
                <a:lnTo>
                  <a:pt x="15963" y="7975"/>
                </a:lnTo>
                <a:lnTo>
                  <a:pt x="15189" y="3860"/>
                </a:lnTo>
                <a:lnTo>
                  <a:pt x="12090" y="774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1634528" y="4958229"/>
            <a:ext cx="79167" cy="32376"/>
          </a:xfrm>
          <a:custGeom>
            <a:avLst/>
            <a:gdLst/>
            <a:ahLst/>
            <a:cxnLst/>
            <a:rect l="l" t="t" r="r" b="b"/>
            <a:pathLst>
              <a:path w="50469" h="50482">
                <a:moveTo>
                  <a:pt x="25234" y="0"/>
                </a:moveTo>
                <a:lnTo>
                  <a:pt x="18186" y="0"/>
                </a:lnTo>
                <a:lnTo>
                  <a:pt x="12217" y="2438"/>
                </a:lnTo>
                <a:lnTo>
                  <a:pt x="7327" y="7327"/>
                </a:lnTo>
                <a:lnTo>
                  <a:pt x="2438" y="12217"/>
                </a:lnTo>
                <a:lnTo>
                  <a:pt x="0" y="18186"/>
                </a:lnTo>
                <a:lnTo>
                  <a:pt x="0" y="32283"/>
                </a:lnTo>
                <a:lnTo>
                  <a:pt x="2438" y="38252"/>
                </a:lnTo>
                <a:lnTo>
                  <a:pt x="7327" y="43129"/>
                </a:lnTo>
                <a:lnTo>
                  <a:pt x="12217" y="48031"/>
                </a:lnTo>
                <a:lnTo>
                  <a:pt x="18186" y="50482"/>
                </a:lnTo>
                <a:lnTo>
                  <a:pt x="32283" y="50482"/>
                </a:lnTo>
                <a:lnTo>
                  <a:pt x="38252" y="48031"/>
                </a:lnTo>
                <a:lnTo>
                  <a:pt x="43141" y="43129"/>
                </a:lnTo>
                <a:lnTo>
                  <a:pt x="48031" y="38252"/>
                </a:lnTo>
                <a:lnTo>
                  <a:pt x="50469" y="32283"/>
                </a:lnTo>
                <a:lnTo>
                  <a:pt x="50469" y="18186"/>
                </a:lnTo>
                <a:lnTo>
                  <a:pt x="48031" y="12217"/>
                </a:lnTo>
                <a:lnTo>
                  <a:pt x="43141" y="7327"/>
                </a:lnTo>
                <a:lnTo>
                  <a:pt x="38252" y="2438"/>
                </a:lnTo>
                <a:lnTo>
                  <a:pt x="32283" y="0"/>
                </a:lnTo>
                <a:lnTo>
                  <a:pt x="2523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1981781" y="4945628"/>
            <a:ext cx="125307" cy="60850"/>
          </a:xfrm>
          <a:custGeom>
            <a:avLst/>
            <a:gdLst/>
            <a:ahLst/>
            <a:cxnLst/>
            <a:rect l="l" t="t" r="r" b="b"/>
            <a:pathLst>
              <a:path w="79883" h="94881">
                <a:moveTo>
                  <a:pt x="3556" y="24765"/>
                </a:moveTo>
                <a:lnTo>
                  <a:pt x="4508" y="17907"/>
                </a:lnTo>
                <a:lnTo>
                  <a:pt x="6362" y="13068"/>
                </a:lnTo>
                <a:lnTo>
                  <a:pt x="9144" y="10261"/>
                </a:lnTo>
                <a:lnTo>
                  <a:pt x="11925" y="7467"/>
                </a:lnTo>
                <a:lnTo>
                  <a:pt x="16217" y="6070"/>
                </a:lnTo>
                <a:lnTo>
                  <a:pt x="32550" y="6070"/>
                </a:lnTo>
                <a:lnTo>
                  <a:pt x="32550" y="81064"/>
                </a:lnTo>
                <a:lnTo>
                  <a:pt x="31750" y="85737"/>
                </a:lnTo>
                <a:lnTo>
                  <a:pt x="28524" y="89877"/>
                </a:lnTo>
                <a:lnTo>
                  <a:pt x="24676" y="91109"/>
                </a:lnTo>
                <a:lnTo>
                  <a:pt x="18630" y="91465"/>
                </a:lnTo>
                <a:lnTo>
                  <a:pt x="18630" y="94881"/>
                </a:lnTo>
                <a:lnTo>
                  <a:pt x="61264" y="94881"/>
                </a:lnTo>
                <a:lnTo>
                  <a:pt x="61264" y="91465"/>
                </a:lnTo>
                <a:lnTo>
                  <a:pt x="55206" y="91109"/>
                </a:lnTo>
                <a:lnTo>
                  <a:pt x="51371" y="89890"/>
                </a:lnTo>
                <a:lnTo>
                  <a:pt x="48158" y="85750"/>
                </a:lnTo>
                <a:lnTo>
                  <a:pt x="47345" y="81064"/>
                </a:lnTo>
                <a:lnTo>
                  <a:pt x="47345" y="6070"/>
                </a:lnTo>
                <a:lnTo>
                  <a:pt x="63665" y="6070"/>
                </a:lnTo>
                <a:lnTo>
                  <a:pt x="67970" y="7467"/>
                </a:lnTo>
                <a:lnTo>
                  <a:pt x="70751" y="10261"/>
                </a:lnTo>
                <a:lnTo>
                  <a:pt x="73520" y="13068"/>
                </a:lnTo>
                <a:lnTo>
                  <a:pt x="75387" y="17907"/>
                </a:lnTo>
                <a:lnTo>
                  <a:pt x="76327" y="24765"/>
                </a:lnTo>
                <a:lnTo>
                  <a:pt x="79883" y="24765"/>
                </a:lnTo>
                <a:lnTo>
                  <a:pt x="79273" y="12344"/>
                </a:lnTo>
                <a:lnTo>
                  <a:pt x="78727" y="0"/>
                </a:lnTo>
                <a:lnTo>
                  <a:pt x="1168" y="0"/>
                </a:lnTo>
                <a:lnTo>
                  <a:pt x="546" y="12420"/>
                </a:lnTo>
                <a:lnTo>
                  <a:pt x="0" y="24765"/>
                </a:lnTo>
                <a:lnTo>
                  <a:pt x="3556" y="247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2112442" y="4964483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16"/>
                </a:lnTo>
                <a:lnTo>
                  <a:pt x="62369" y="57759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31"/>
                </a:lnTo>
                <a:lnTo>
                  <a:pt x="28524" y="58331"/>
                </a:lnTo>
                <a:lnTo>
                  <a:pt x="25996" y="57213"/>
                </a:lnTo>
                <a:lnTo>
                  <a:pt x="22809" y="52743"/>
                </a:lnTo>
                <a:lnTo>
                  <a:pt x="22021" y="49225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2227772" y="4963215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31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5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59"/>
                </a:lnTo>
                <a:lnTo>
                  <a:pt x="33464" y="10845"/>
                </a:lnTo>
                <a:lnTo>
                  <a:pt x="36563" y="13411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21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63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6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31"/>
                </a:lnTo>
                <a:lnTo>
                  <a:pt x="29578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2307255" y="4963215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31"/>
                </a:moveTo>
                <a:lnTo>
                  <a:pt x="25857" y="63665"/>
                </a:lnTo>
                <a:lnTo>
                  <a:pt x="22796" y="59385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49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85"/>
                </a:lnTo>
                <a:lnTo>
                  <a:pt x="44589" y="61531"/>
                </a:lnTo>
                <a:lnTo>
                  <a:pt x="40576" y="64731"/>
                </a:lnTo>
                <a:lnTo>
                  <a:pt x="37109" y="64731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31"/>
                </a:lnTo>
                <a:lnTo>
                  <a:pt x="65455" y="64731"/>
                </a:lnTo>
                <a:lnTo>
                  <a:pt x="62953" y="63665"/>
                </a:lnTo>
                <a:lnTo>
                  <a:pt x="59905" y="59385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22"/>
                </a:lnTo>
                <a:lnTo>
                  <a:pt x="52793" y="1854"/>
                </a:lnTo>
                <a:lnTo>
                  <a:pt x="48577" y="63"/>
                </a:lnTo>
                <a:lnTo>
                  <a:pt x="34848" y="63"/>
                </a:lnTo>
                <a:lnTo>
                  <a:pt x="27965" y="3721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31"/>
                </a:lnTo>
                <a:lnTo>
                  <a:pt x="28346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2482310" y="4963254"/>
            <a:ext cx="96977" cy="62560"/>
          </a:xfrm>
          <a:custGeom>
            <a:avLst/>
            <a:gdLst/>
            <a:ahLst/>
            <a:cxnLst/>
            <a:rect l="l" t="t" r="r" b="b"/>
            <a:pathLst>
              <a:path w="61823" h="97548">
                <a:moveTo>
                  <a:pt x="2400" y="90436"/>
                </a:moveTo>
                <a:lnTo>
                  <a:pt x="7175" y="93281"/>
                </a:lnTo>
                <a:lnTo>
                  <a:pt x="11950" y="96138"/>
                </a:lnTo>
                <a:lnTo>
                  <a:pt x="17792" y="97548"/>
                </a:lnTo>
                <a:lnTo>
                  <a:pt x="16040" y="86321"/>
                </a:lnTo>
                <a:lnTo>
                  <a:pt x="11950" y="84493"/>
                </a:lnTo>
                <a:lnTo>
                  <a:pt x="9906" y="82232"/>
                </a:lnTo>
                <a:lnTo>
                  <a:pt x="8928" y="70840"/>
                </a:lnTo>
                <a:lnTo>
                  <a:pt x="5588" y="74180"/>
                </a:lnTo>
                <a:lnTo>
                  <a:pt x="3352" y="76847"/>
                </a:lnTo>
                <a:lnTo>
                  <a:pt x="1117" y="79501"/>
                </a:lnTo>
                <a:lnTo>
                  <a:pt x="0" y="82816"/>
                </a:lnTo>
                <a:lnTo>
                  <a:pt x="0" y="86956"/>
                </a:lnTo>
                <a:lnTo>
                  <a:pt x="2400" y="90436"/>
                </a:lnTo>
                <a:close/>
              </a:path>
              <a:path w="61823" h="97548">
                <a:moveTo>
                  <a:pt x="8356" y="35661"/>
                </a:moveTo>
                <a:lnTo>
                  <a:pt x="12763" y="39700"/>
                </a:lnTo>
                <a:lnTo>
                  <a:pt x="14452" y="41211"/>
                </a:lnTo>
                <a:lnTo>
                  <a:pt x="18288" y="43459"/>
                </a:lnTo>
                <a:lnTo>
                  <a:pt x="15201" y="46189"/>
                </a:lnTo>
                <a:lnTo>
                  <a:pt x="12509" y="49060"/>
                </a:lnTo>
                <a:lnTo>
                  <a:pt x="10210" y="52057"/>
                </a:lnTo>
                <a:lnTo>
                  <a:pt x="7912" y="55054"/>
                </a:lnTo>
                <a:lnTo>
                  <a:pt x="6769" y="58470"/>
                </a:lnTo>
                <a:lnTo>
                  <a:pt x="6769" y="61836"/>
                </a:lnTo>
                <a:lnTo>
                  <a:pt x="8534" y="64401"/>
                </a:lnTo>
                <a:lnTo>
                  <a:pt x="12090" y="66166"/>
                </a:lnTo>
                <a:lnTo>
                  <a:pt x="13373" y="66789"/>
                </a:lnTo>
                <a:lnTo>
                  <a:pt x="8928" y="70840"/>
                </a:lnTo>
                <a:lnTo>
                  <a:pt x="9906" y="82232"/>
                </a:lnTo>
                <a:lnTo>
                  <a:pt x="9906" y="79540"/>
                </a:lnTo>
                <a:lnTo>
                  <a:pt x="10693" y="76365"/>
                </a:lnTo>
                <a:lnTo>
                  <a:pt x="13881" y="71323"/>
                </a:lnTo>
                <a:lnTo>
                  <a:pt x="17272" y="67944"/>
                </a:lnTo>
                <a:lnTo>
                  <a:pt x="20218" y="68630"/>
                </a:lnTo>
                <a:lnTo>
                  <a:pt x="23837" y="69037"/>
                </a:lnTo>
                <a:lnTo>
                  <a:pt x="28105" y="69176"/>
                </a:lnTo>
                <a:lnTo>
                  <a:pt x="40386" y="69519"/>
                </a:lnTo>
                <a:lnTo>
                  <a:pt x="47447" y="69748"/>
                </a:lnTo>
                <a:lnTo>
                  <a:pt x="51955" y="70230"/>
                </a:lnTo>
                <a:lnTo>
                  <a:pt x="55918" y="71729"/>
                </a:lnTo>
                <a:lnTo>
                  <a:pt x="56908" y="75793"/>
                </a:lnTo>
                <a:lnTo>
                  <a:pt x="56908" y="79514"/>
                </a:lnTo>
                <a:lnTo>
                  <a:pt x="54406" y="82664"/>
                </a:lnTo>
                <a:lnTo>
                  <a:pt x="49390" y="85229"/>
                </a:lnTo>
                <a:lnTo>
                  <a:pt x="44386" y="87807"/>
                </a:lnTo>
                <a:lnTo>
                  <a:pt x="38277" y="89090"/>
                </a:lnTo>
                <a:lnTo>
                  <a:pt x="25133" y="89090"/>
                </a:lnTo>
                <a:lnTo>
                  <a:pt x="20129" y="88176"/>
                </a:lnTo>
                <a:lnTo>
                  <a:pt x="16040" y="86321"/>
                </a:lnTo>
                <a:lnTo>
                  <a:pt x="17792" y="97548"/>
                </a:lnTo>
                <a:lnTo>
                  <a:pt x="26193" y="97529"/>
                </a:lnTo>
                <a:lnTo>
                  <a:pt x="39041" y="95535"/>
                </a:lnTo>
                <a:lnTo>
                  <a:pt x="50482" y="90258"/>
                </a:lnTo>
                <a:lnTo>
                  <a:pt x="58039" y="85382"/>
                </a:lnTo>
                <a:lnTo>
                  <a:pt x="61823" y="79844"/>
                </a:lnTo>
                <a:lnTo>
                  <a:pt x="61823" y="68376"/>
                </a:lnTo>
                <a:lnTo>
                  <a:pt x="60071" y="64465"/>
                </a:lnTo>
                <a:lnTo>
                  <a:pt x="56591" y="61848"/>
                </a:lnTo>
                <a:lnTo>
                  <a:pt x="53111" y="59220"/>
                </a:lnTo>
                <a:lnTo>
                  <a:pt x="47752" y="57810"/>
                </a:lnTo>
                <a:lnTo>
                  <a:pt x="40538" y="57581"/>
                </a:lnTo>
                <a:lnTo>
                  <a:pt x="28257" y="57238"/>
                </a:lnTo>
                <a:lnTo>
                  <a:pt x="24206" y="57099"/>
                </a:lnTo>
                <a:lnTo>
                  <a:pt x="21285" y="56718"/>
                </a:lnTo>
                <a:lnTo>
                  <a:pt x="19519" y="56108"/>
                </a:lnTo>
                <a:lnTo>
                  <a:pt x="16865" y="53289"/>
                </a:lnTo>
                <a:lnTo>
                  <a:pt x="16865" y="52463"/>
                </a:lnTo>
                <a:lnTo>
                  <a:pt x="18440" y="49606"/>
                </a:lnTo>
                <a:lnTo>
                  <a:pt x="20739" y="46367"/>
                </a:lnTo>
                <a:lnTo>
                  <a:pt x="24663" y="45504"/>
                </a:lnTo>
                <a:lnTo>
                  <a:pt x="27228" y="45846"/>
                </a:lnTo>
                <a:lnTo>
                  <a:pt x="36969" y="45846"/>
                </a:lnTo>
                <a:lnTo>
                  <a:pt x="32004" y="42100"/>
                </a:lnTo>
                <a:lnTo>
                  <a:pt x="27635" y="42100"/>
                </a:lnTo>
                <a:lnTo>
                  <a:pt x="24231" y="39827"/>
                </a:lnTo>
                <a:lnTo>
                  <a:pt x="21767" y="35305"/>
                </a:lnTo>
                <a:lnTo>
                  <a:pt x="19316" y="30784"/>
                </a:lnTo>
                <a:lnTo>
                  <a:pt x="18084" y="24498"/>
                </a:lnTo>
                <a:lnTo>
                  <a:pt x="17233" y="2260"/>
                </a:lnTo>
                <a:lnTo>
                  <a:pt x="12801" y="6769"/>
                </a:lnTo>
                <a:lnTo>
                  <a:pt x="8369" y="11264"/>
                </a:lnTo>
                <a:lnTo>
                  <a:pt x="6159" y="17030"/>
                </a:lnTo>
                <a:lnTo>
                  <a:pt x="6159" y="30454"/>
                </a:lnTo>
                <a:lnTo>
                  <a:pt x="8356" y="35661"/>
                </a:lnTo>
                <a:close/>
              </a:path>
              <a:path w="61823" h="97548">
                <a:moveTo>
                  <a:pt x="18084" y="24498"/>
                </a:moveTo>
                <a:lnTo>
                  <a:pt x="18084" y="13080"/>
                </a:lnTo>
                <a:lnTo>
                  <a:pt x="19011" y="10236"/>
                </a:lnTo>
                <a:lnTo>
                  <a:pt x="20891" y="7912"/>
                </a:lnTo>
                <a:lnTo>
                  <a:pt x="25019" y="4444"/>
                </a:lnTo>
                <a:lnTo>
                  <a:pt x="31699" y="4444"/>
                </a:lnTo>
                <a:lnTo>
                  <a:pt x="35013" y="6819"/>
                </a:lnTo>
                <a:lnTo>
                  <a:pt x="37769" y="11569"/>
                </a:lnTo>
                <a:lnTo>
                  <a:pt x="40525" y="16332"/>
                </a:lnTo>
                <a:lnTo>
                  <a:pt x="41897" y="22021"/>
                </a:lnTo>
                <a:lnTo>
                  <a:pt x="41897" y="32880"/>
                </a:lnTo>
                <a:lnTo>
                  <a:pt x="41008" y="36182"/>
                </a:lnTo>
                <a:lnTo>
                  <a:pt x="39230" y="38557"/>
                </a:lnTo>
                <a:lnTo>
                  <a:pt x="35001" y="42100"/>
                </a:lnTo>
                <a:lnTo>
                  <a:pt x="32004" y="42100"/>
                </a:lnTo>
                <a:lnTo>
                  <a:pt x="36969" y="45846"/>
                </a:lnTo>
                <a:lnTo>
                  <a:pt x="42697" y="43827"/>
                </a:lnTo>
                <a:lnTo>
                  <a:pt x="47142" y="39776"/>
                </a:lnTo>
                <a:lnTo>
                  <a:pt x="51600" y="35725"/>
                </a:lnTo>
                <a:lnTo>
                  <a:pt x="53835" y="30530"/>
                </a:lnTo>
                <a:lnTo>
                  <a:pt x="53835" y="18465"/>
                </a:lnTo>
                <a:lnTo>
                  <a:pt x="52793" y="13804"/>
                </a:lnTo>
                <a:lnTo>
                  <a:pt x="50698" y="10172"/>
                </a:lnTo>
                <a:lnTo>
                  <a:pt x="61823" y="10172"/>
                </a:lnTo>
                <a:lnTo>
                  <a:pt x="61823" y="4584"/>
                </a:lnTo>
                <a:lnTo>
                  <a:pt x="49466" y="4584"/>
                </a:lnTo>
                <a:lnTo>
                  <a:pt x="46367" y="4102"/>
                </a:lnTo>
                <a:lnTo>
                  <a:pt x="43268" y="2870"/>
                </a:lnTo>
                <a:lnTo>
                  <a:pt x="39751" y="965"/>
                </a:lnTo>
                <a:lnTo>
                  <a:pt x="35331" y="0"/>
                </a:lnTo>
                <a:lnTo>
                  <a:pt x="22948" y="0"/>
                </a:lnTo>
                <a:lnTo>
                  <a:pt x="17233" y="2260"/>
                </a:lnTo>
                <a:lnTo>
                  <a:pt x="18084" y="2449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2592213" y="4963253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2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22"/>
                </a:lnTo>
                <a:lnTo>
                  <a:pt x="14393" y="42731"/>
                </a:lnTo>
                <a:lnTo>
                  <a:pt x="13296" y="28371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58"/>
                </a:lnTo>
                <a:lnTo>
                  <a:pt x="43421" y="14122"/>
                </a:lnTo>
                <a:lnTo>
                  <a:pt x="47407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76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3" y="19910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9"/>
                </a:lnTo>
                <a:lnTo>
                  <a:pt x="0" y="36144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20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2699535" y="4964483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2" h="67665">
                <a:moveTo>
                  <a:pt x="35674" y="2959"/>
                </a:moveTo>
                <a:lnTo>
                  <a:pt x="38303" y="4330"/>
                </a:lnTo>
                <a:lnTo>
                  <a:pt x="40386" y="7073"/>
                </a:lnTo>
                <a:lnTo>
                  <a:pt x="41605" y="10033"/>
                </a:lnTo>
                <a:lnTo>
                  <a:pt x="46202" y="21488"/>
                </a:lnTo>
                <a:lnTo>
                  <a:pt x="34188" y="48920"/>
                </a:lnTo>
                <a:lnTo>
                  <a:pt x="20053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509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2" y="28498"/>
                </a:lnTo>
                <a:lnTo>
                  <a:pt x="64731" y="67665"/>
                </a:lnTo>
                <a:lnTo>
                  <a:pt x="69075" y="47752"/>
                </a:lnTo>
                <a:lnTo>
                  <a:pt x="87439" y="14122"/>
                </a:lnTo>
                <a:lnTo>
                  <a:pt x="89255" y="9626"/>
                </a:lnTo>
                <a:lnTo>
                  <a:pt x="90589" y="6692"/>
                </a:lnTo>
                <a:lnTo>
                  <a:pt x="91427" y="5359"/>
                </a:lnTo>
                <a:lnTo>
                  <a:pt x="94742" y="2730"/>
                </a:lnTo>
                <a:lnTo>
                  <a:pt x="94742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63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26"/>
                </a:lnTo>
                <a:lnTo>
                  <a:pt x="54673" y="5257"/>
                </a:lnTo>
                <a:lnTo>
                  <a:pt x="58039" y="3048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59"/>
                </a:lnTo>
                <a:close/>
              </a:path>
              <a:path w="94742" h="67665">
                <a:moveTo>
                  <a:pt x="67246" y="67665"/>
                </a:moveTo>
                <a:lnTo>
                  <a:pt x="87439" y="14122"/>
                </a:lnTo>
                <a:lnTo>
                  <a:pt x="69088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2856911" y="4963215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31"/>
                </a:moveTo>
                <a:lnTo>
                  <a:pt x="25857" y="63665"/>
                </a:lnTo>
                <a:lnTo>
                  <a:pt x="22796" y="59385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49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85"/>
                </a:lnTo>
                <a:lnTo>
                  <a:pt x="44589" y="61531"/>
                </a:lnTo>
                <a:lnTo>
                  <a:pt x="40576" y="64731"/>
                </a:lnTo>
                <a:lnTo>
                  <a:pt x="37109" y="64731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31"/>
                </a:lnTo>
                <a:lnTo>
                  <a:pt x="65455" y="64731"/>
                </a:lnTo>
                <a:lnTo>
                  <a:pt x="62953" y="63665"/>
                </a:lnTo>
                <a:lnTo>
                  <a:pt x="59905" y="59385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22"/>
                </a:lnTo>
                <a:lnTo>
                  <a:pt x="52793" y="1854"/>
                </a:lnTo>
                <a:lnTo>
                  <a:pt x="48577" y="63"/>
                </a:lnTo>
                <a:lnTo>
                  <a:pt x="34848" y="63"/>
                </a:lnTo>
                <a:lnTo>
                  <a:pt x="27965" y="3721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31"/>
                </a:lnTo>
                <a:lnTo>
                  <a:pt x="28346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3034532" y="4943526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49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04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3091249" y="4963215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31"/>
                </a:moveTo>
                <a:lnTo>
                  <a:pt x="25857" y="63665"/>
                </a:lnTo>
                <a:lnTo>
                  <a:pt x="22796" y="59385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49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85"/>
                </a:lnTo>
                <a:lnTo>
                  <a:pt x="44589" y="61531"/>
                </a:lnTo>
                <a:lnTo>
                  <a:pt x="40576" y="64731"/>
                </a:lnTo>
                <a:lnTo>
                  <a:pt x="37109" y="64731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31"/>
                </a:lnTo>
                <a:lnTo>
                  <a:pt x="65455" y="64731"/>
                </a:lnTo>
                <a:lnTo>
                  <a:pt x="62953" y="63665"/>
                </a:lnTo>
                <a:lnTo>
                  <a:pt x="59905" y="59385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22"/>
                </a:lnTo>
                <a:lnTo>
                  <a:pt x="52793" y="1854"/>
                </a:lnTo>
                <a:lnTo>
                  <a:pt x="48577" y="63"/>
                </a:lnTo>
                <a:lnTo>
                  <a:pt x="34848" y="63"/>
                </a:lnTo>
                <a:lnTo>
                  <a:pt x="27965" y="3721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31"/>
                </a:lnTo>
                <a:lnTo>
                  <a:pt x="28346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3207496" y="4963229"/>
            <a:ext cx="65780" cy="44471"/>
          </a:xfrm>
          <a:custGeom>
            <a:avLst/>
            <a:gdLst/>
            <a:ahLst/>
            <a:cxnLst/>
            <a:rect l="l" t="t" r="r" b="b"/>
            <a:pathLst>
              <a:path w="41935" h="69342">
                <a:moveTo>
                  <a:pt x="13182" y="38"/>
                </a:moveTo>
                <a:lnTo>
                  <a:pt x="8686" y="1765"/>
                </a:lnTo>
                <a:lnTo>
                  <a:pt x="5207" y="5257"/>
                </a:lnTo>
                <a:lnTo>
                  <a:pt x="1727" y="8724"/>
                </a:lnTo>
                <a:lnTo>
                  <a:pt x="0" y="13233"/>
                </a:lnTo>
                <a:lnTo>
                  <a:pt x="0" y="23088"/>
                </a:lnTo>
                <a:lnTo>
                  <a:pt x="1282" y="26796"/>
                </a:lnTo>
                <a:lnTo>
                  <a:pt x="3873" y="29844"/>
                </a:lnTo>
                <a:lnTo>
                  <a:pt x="6515" y="32943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494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21"/>
                </a:lnTo>
                <a:lnTo>
                  <a:pt x="31203" y="60299"/>
                </a:lnTo>
                <a:lnTo>
                  <a:pt x="27241" y="63982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68"/>
                </a:lnTo>
                <a:lnTo>
                  <a:pt x="8928" y="59385"/>
                </a:lnTo>
                <a:lnTo>
                  <a:pt x="5511" y="55702"/>
                </a:lnTo>
                <a:lnTo>
                  <a:pt x="3441" y="50965"/>
                </a:lnTo>
                <a:lnTo>
                  <a:pt x="2717" y="45186"/>
                </a:lnTo>
                <a:lnTo>
                  <a:pt x="0" y="45186"/>
                </a:lnTo>
                <a:lnTo>
                  <a:pt x="0" y="68110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5"/>
                </a:lnTo>
                <a:lnTo>
                  <a:pt x="15938" y="69341"/>
                </a:lnTo>
                <a:lnTo>
                  <a:pt x="27127" y="69341"/>
                </a:lnTo>
                <a:lnTo>
                  <a:pt x="32169" y="67525"/>
                </a:lnTo>
                <a:lnTo>
                  <a:pt x="36068" y="63919"/>
                </a:lnTo>
                <a:lnTo>
                  <a:pt x="39979" y="60299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78"/>
                </a:lnTo>
                <a:lnTo>
                  <a:pt x="38049" y="38303"/>
                </a:lnTo>
                <a:lnTo>
                  <a:pt x="35420" y="35115"/>
                </a:lnTo>
                <a:lnTo>
                  <a:pt x="30746" y="31762"/>
                </a:lnTo>
                <a:lnTo>
                  <a:pt x="24066" y="28206"/>
                </a:lnTo>
                <a:lnTo>
                  <a:pt x="19100" y="25565"/>
                </a:lnTo>
                <a:lnTo>
                  <a:pt x="15557" y="23190"/>
                </a:lnTo>
                <a:lnTo>
                  <a:pt x="11239" y="18859"/>
                </a:lnTo>
                <a:lnTo>
                  <a:pt x="10147" y="14223"/>
                </a:lnTo>
                <a:lnTo>
                  <a:pt x="10147" y="11137"/>
                </a:lnTo>
                <a:lnTo>
                  <a:pt x="12839" y="6959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69"/>
                </a:lnTo>
                <a:lnTo>
                  <a:pt x="32156" y="12407"/>
                </a:lnTo>
                <a:lnTo>
                  <a:pt x="33896" y="16548"/>
                </a:lnTo>
                <a:lnTo>
                  <a:pt x="34709" y="21589"/>
                </a:lnTo>
                <a:lnTo>
                  <a:pt x="37376" y="21589"/>
                </a:lnTo>
                <a:lnTo>
                  <a:pt x="37376" y="1206"/>
                </a:lnTo>
                <a:lnTo>
                  <a:pt x="34480" y="2641"/>
                </a:lnTo>
                <a:lnTo>
                  <a:pt x="31369" y="2349"/>
                </a:lnTo>
                <a:lnTo>
                  <a:pt x="27508" y="761"/>
                </a:lnTo>
                <a:lnTo>
                  <a:pt x="23279" y="0"/>
                </a:lnTo>
                <a:lnTo>
                  <a:pt x="13182" y="3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3289090" y="4943526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49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04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3346228" y="4944406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4"/>
                </a:lnTo>
                <a:lnTo>
                  <a:pt x="61658" y="89801"/>
                </a:lnTo>
                <a:lnTo>
                  <a:pt x="59055" y="89535"/>
                </a:lnTo>
                <a:lnTo>
                  <a:pt x="56451" y="87261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00"/>
                </a:lnTo>
                <a:lnTo>
                  <a:pt x="33769" y="6413"/>
                </a:lnTo>
                <a:lnTo>
                  <a:pt x="33769" y="9144"/>
                </a:lnTo>
                <a:lnTo>
                  <a:pt x="37541" y="8902"/>
                </a:lnTo>
                <a:lnTo>
                  <a:pt x="40106" y="9359"/>
                </a:lnTo>
                <a:lnTo>
                  <a:pt x="41478" y="10464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21"/>
                </a:lnTo>
                <a:lnTo>
                  <a:pt x="37731" y="35534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5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8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5"/>
                </a:lnTo>
                <a:lnTo>
                  <a:pt x="7213" y="89382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288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3456355" y="4963262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8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11"/>
                </a:lnTo>
                <a:lnTo>
                  <a:pt x="50393" y="49441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27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32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17"/>
                </a:lnTo>
                <a:lnTo>
                  <a:pt x="38480" y="12776"/>
                </a:lnTo>
                <a:lnTo>
                  <a:pt x="39585" y="16662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08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3618575" y="4963253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2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22"/>
                </a:lnTo>
                <a:lnTo>
                  <a:pt x="14393" y="42731"/>
                </a:lnTo>
                <a:lnTo>
                  <a:pt x="13296" y="28371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58"/>
                </a:lnTo>
                <a:lnTo>
                  <a:pt x="43421" y="14122"/>
                </a:lnTo>
                <a:lnTo>
                  <a:pt x="47407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76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3" y="19910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9"/>
                </a:lnTo>
                <a:lnTo>
                  <a:pt x="0" y="36144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20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3720770" y="4964483"/>
            <a:ext cx="108035" cy="43306"/>
          </a:xfrm>
          <a:custGeom>
            <a:avLst/>
            <a:gdLst/>
            <a:ahLst/>
            <a:cxnLst/>
            <a:rect l="l" t="t" r="r" b="b"/>
            <a:pathLst>
              <a:path w="68872" h="67525">
                <a:moveTo>
                  <a:pt x="10972" y="0"/>
                </a:moveTo>
                <a:lnTo>
                  <a:pt x="0" y="0"/>
                </a:lnTo>
                <a:lnTo>
                  <a:pt x="0" y="2730"/>
                </a:lnTo>
                <a:lnTo>
                  <a:pt x="3441" y="2730"/>
                </a:lnTo>
                <a:lnTo>
                  <a:pt x="5930" y="3581"/>
                </a:lnTo>
                <a:lnTo>
                  <a:pt x="8991" y="6997"/>
                </a:lnTo>
                <a:lnTo>
                  <a:pt x="9740" y="9779"/>
                </a:lnTo>
                <a:lnTo>
                  <a:pt x="9740" y="52146"/>
                </a:lnTo>
                <a:lnTo>
                  <a:pt x="11137" y="57721"/>
                </a:lnTo>
                <a:lnTo>
                  <a:pt x="13906" y="61582"/>
                </a:lnTo>
                <a:lnTo>
                  <a:pt x="16675" y="65455"/>
                </a:lnTo>
                <a:lnTo>
                  <a:pt x="20662" y="67398"/>
                </a:lnTo>
                <a:lnTo>
                  <a:pt x="34353" y="67398"/>
                </a:lnTo>
                <a:lnTo>
                  <a:pt x="41554" y="63576"/>
                </a:lnTo>
                <a:lnTo>
                  <a:pt x="47472" y="55930"/>
                </a:lnTo>
                <a:lnTo>
                  <a:pt x="47472" y="67525"/>
                </a:lnTo>
                <a:lnTo>
                  <a:pt x="58178" y="64122"/>
                </a:lnTo>
                <a:lnTo>
                  <a:pt x="68872" y="60706"/>
                </a:lnTo>
                <a:lnTo>
                  <a:pt x="68872" y="57975"/>
                </a:lnTo>
                <a:lnTo>
                  <a:pt x="64973" y="58216"/>
                </a:lnTo>
                <a:lnTo>
                  <a:pt x="62369" y="57759"/>
                </a:lnTo>
                <a:lnTo>
                  <a:pt x="61074" y="56616"/>
                </a:lnTo>
                <a:lnTo>
                  <a:pt x="59131" y="53111"/>
                </a:lnTo>
                <a:lnTo>
                  <a:pt x="59131" y="0"/>
                </a:lnTo>
                <a:lnTo>
                  <a:pt x="37096" y="0"/>
                </a:lnTo>
                <a:lnTo>
                  <a:pt x="37096" y="2730"/>
                </a:lnTo>
                <a:lnTo>
                  <a:pt x="40551" y="2730"/>
                </a:lnTo>
                <a:lnTo>
                  <a:pt x="44564" y="4978"/>
                </a:lnTo>
                <a:lnTo>
                  <a:pt x="46850" y="8928"/>
                </a:lnTo>
                <a:lnTo>
                  <a:pt x="46850" y="50126"/>
                </a:lnTo>
                <a:lnTo>
                  <a:pt x="42214" y="55587"/>
                </a:lnTo>
                <a:lnTo>
                  <a:pt x="37249" y="58331"/>
                </a:lnTo>
                <a:lnTo>
                  <a:pt x="28524" y="58331"/>
                </a:lnTo>
                <a:lnTo>
                  <a:pt x="25996" y="57213"/>
                </a:lnTo>
                <a:lnTo>
                  <a:pt x="22809" y="52743"/>
                </a:lnTo>
                <a:lnTo>
                  <a:pt x="22021" y="49225"/>
                </a:lnTo>
                <a:lnTo>
                  <a:pt x="22021" y="0"/>
                </a:lnTo>
                <a:lnTo>
                  <a:pt x="1097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3833748" y="4953976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16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35"/>
                </a:lnTo>
                <a:lnTo>
                  <a:pt x="36017" y="75704"/>
                </a:lnTo>
                <a:lnTo>
                  <a:pt x="37655" y="72389"/>
                </a:lnTo>
                <a:lnTo>
                  <a:pt x="35674" y="70484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3914948" y="4997462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87"/>
                </a:lnTo>
                <a:lnTo>
                  <a:pt x="774" y="3873"/>
                </a:lnTo>
                <a:lnTo>
                  <a:pt x="0" y="7988"/>
                </a:lnTo>
                <a:lnTo>
                  <a:pt x="774" y="12103"/>
                </a:lnTo>
                <a:lnTo>
                  <a:pt x="3873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89" y="12103"/>
                </a:lnTo>
                <a:lnTo>
                  <a:pt x="15963" y="7988"/>
                </a:lnTo>
                <a:lnTo>
                  <a:pt x="15189" y="3873"/>
                </a:lnTo>
                <a:lnTo>
                  <a:pt x="12090" y="787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1634528" y="5065740"/>
            <a:ext cx="79167" cy="32376"/>
          </a:xfrm>
          <a:custGeom>
            <a:avLst/>
            <a:gdLst/>
            <a:ahLst/>
            <a:cxnLst/>
            <a:rect l="l" t="t" r="r" b="b"/>
            <a:pathLst>
              <a:path w="50469" h="50482">
                <a:moveTo>
                  <a:pt x="25234" y="0"/>
                </a:moveTo>
                <a:lnTo>
                  <a:pt x="18186" y="0"/>
                </a:lnTo>
                <a:lnTo>
                  <a:pt x="12217" y="2438"/>
                </a:lnTo>
                <a:lnTo>
                  <a:pt x="7327" y="7327"/>
                </a:lnTo>
                <a:lnTo>
                  <a:pt x="2438" y="12217"/>
                </a:lnTo>
                <a:lnTo>
                  <a:pt x="0" y="18186"/>
                </a:lnTo>
                <a:lnTo>
                  <a:pt x="0" y="32283"/>
                </a:lnTo>
                <a:lnTo>
                  <a:pt x="2438" y="38252"/>
                </a:lnTo>
                <a:lnTo>
                  <a:pt x="7327" y="43129"/>
                </a:lnTo>
                <a:lnTo>
                  <a:pt x="12217" y="48031"/>
                </a:lnTo>
                <a:lnTo>
                  <a:pt x="18186" y="50482"/>
                </a:lnTo>
                <a:lnTo>
                  <a:pt x="32283" y="50482"/>
                </a:lnTo>
                <a:lnTo>
                  <a:pt x="38252" y="48031"/>
                </a:lnTo>
                <a:lnTo>
                  <a:pt x="43141" y="43129"/>
                </a:lnTo>
                <a:lnTo>
                  <a:pt x="48031" y="38252"/>
                </a:lnTo>
                <a:lnTo>
                  <a:pt x="50469" y="32283"/>
                </a:lnTo>
                <a:lnTo>
                  <a:pt x="50469" y="18186"/>
                </a:lnTo>
                <a:lnTo>
                  <a:pt x="48031" y="12217"/>
                </a:lnTo>
                <a:lnTo>
                  <a:pt x="43141" y="7327"/>
                </a:lnTo>
                <a:lnTo>
                  <a:pt x="38252" y="2438"/>
                </a:lnTo>
                <a:lnTo>
                  <a:pt x="32283" y="0"/>
                </a:lnTo>
                <a:lnTo>
                  <a:pt x="25234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1981921" y="5053141"/>
            <a:ext cx="117457" cy="60850"/>
          </a:xfrm>
          <a:custGeom>
            <a:avLst/>
            <a:gdLst/>
            <a:ahLst/>
            <a:cxnLst/>
            <a:rect l="l" t="t" r="r" b="b"/>
            <a:pathLst>
              <a:path w="74879" h="94881">
                <a:moveTo>
                  <a:pt x="66763" y="29946"/>
                </a:moveTo>
                <a:lnTo>
                  <a:pt x="63360" y="29946"/>
                </a:lnTo>
                <a:lnTo>
                  <a:pt x="63360" y="34772"/>
                </a:lnTo>
                <a:lnTo>
                  <a:pt x="62217" y="38150"/>
                </a:lnTo>
                <a:lnTo>
                  <a:pt x="57683" y="42062"/>
                </a:lnTo>
                <a:lnTo>
                  <a:pt x="53759" y="43040"/>
                </a:lnTo>
                <a:lnTo>
                  <a:pt x="27279" y="43040"/>
                </a:lnTo>
                <a:lnTo>
                  <a:pt x="27279" y="10820"/>
                </a:lnTo>
                <a:lnTo>
                  <a:pt x="28803" y="7607"/>
                </a:lnTo>
                <a:lnTo>
                  <a:pt x="32029" y="6070"/>
                </a:lnTo>
                <a:lnTo>
                  <a:pt x="59829" y="6070"/>
                </a:lnTo>
                <a:lnTo>
                  <a:pt x="63893" y="7188"/>
                </a:lnTo>
                <a:lnTo>
                  <a:pt x="66459" y="9423"/>
                </a:lnTo>
                <a:lnTo>
                  <a:pt x="69024" y="11633"/>
                </a:lnTo>
                <a:lnTo>
                  <a:pt x="70700" y="15481"/>
                </a:lnTo>
                <a:lnTo>
                  <a:pt x="71475" y="20942"/>
                </a:lnTo>
                <a:lnTo>
                  <a:pt x="74879" y="20942"/>
                </a:lnTo>
                <a:lnTo>
                  <a:pt x="74409" y="10439"/>
                </a:lnTo>
                <a:lnTo>
                  <a:pt x="74002" y="0"/>
                </a:lnTo>
                <a:lnTo>
                  <a:pt x="0" y="0"/>
                </a:lnTo>
                <a:lnTo>
                  <a:pt x="0" y="3416"/>
                </a:lnTo>
                <a:lnTo>
                  <a:pt x="5397" y="3721"/>
                </a:lnTo>
                <a:lnTo>
                  <a:pt x="8839" y="4927"/>
                </a:lnTo>
                <a:lnTo>
                  <a:pt x="11734" y="9055"/>
                </a:lnTo>
                <a:lnTo>
                  <a:pt x="12471" y="13779"/>
                </a:lnTo>
                <a:lnTo>
                  <a:pt x="12471" y="81102"/>
                </a:lnTo>
                <a:lnTo>
                  <a:pt x="11734" y="85813"/>
                </a:lnTo>
                <a:lnTo>
                  <a:pt x="8839" y="89941"/>
                </a:lnTo>
                <a:lnTo>
                  <a:pt x="5397" y="91160"/>
                </a:lnTo>
                <a:lnTo>
                  <a:pt x="0" y="91465"/>
                </a:lnTo>
                <a:lnTo>
                  <a:pt x="0" y="94881"/>
                </a:lnTo>
                <a:lnTo>
                  <a:pt x="39750" y="94881"/>
                </a:lnTo>
                <a:lnTo>
                  <a:pt x="39750" y="91465"/>
                </a:lnTo>
                <a:lnTo>
                  <a:pt x="34353" y="91109"/>
                </a:lnTo>
                <a:lnTo>
                  <a:pt x="30911" y="89890"/>
                </a:lnTo>
                <a:lnTo>
                  <a:pt x="28003" y="85750"/>
                </a:lnTo>
                <a:lnTo>
                  <a:pt x="27279" y="81064"/>
                </a:lnTo>
                <a:lnTo>
                  <a:pt x="27279" y="49123"/>
                </a:lnTo>
                <a:lnTo>
                  <a:pt x="53759" y="49123"/>
                </a:lnTo>
                <a:lnTo>
                  <a:pt x="57683" y="50101"/>
                </a:lnTo>
                <a:lnTo>
                  <a:pt x="62217" y="54000"/>
                </a:lnTo>
                <a:lnTo>
                  <a:pt x="63360" y="57391"/>
                </a:lnTo>
                <a:lnTo>
                  <a:pt x="63360" y="62217"/>
                </a:lnTo>
                <a:lnTo>
                  <a:pt x="66763" y="62217"/>
                </a:lnTo>
                <a:lnTo>
                  <a:pt x="66763" y="299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2111269" y="5070774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2"/>
                </a:lnTo>
                <a:lnTo>
                  <a:pt x="14427" y="66217"/>
                </a:lnTo>
                <a:lnTo>
                  <a:pt x="21843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22"/>
                </a:lnTo>
                <a:lnTo>
                  <a:pt x="14393" y="42731"/>
                </a:lnTo>
                <a:lnTo>
                  <a:pt x="13296" y="28371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5" y="10731"/>
                </a:lnTo>
                <a:lnTo>
                  <a:pt x="20345" y="6527"/>
                </a:lnTo>
                <a:lnTo>
                  <a:pt x="24256" y="4432"/>
                </a:lnTo>
                <a:lnTo>
                  <a:pt x="35305" y="4432"/>
                </a:lnTo>
                <a:lnTo>
                  <a:pt x="40030" y="7658"/>
                </a:lnTo>
                <a:lnTo>
                  <a:pt x="43421" y="14122"/>
                </a:lnTo>
                <a:lnTo>
                  <a:pt x="47407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76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3" y="19910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3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9"/>
                </a:lnTo>
                <a:lnTo>
                  <a:pt x="0" y="36144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20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2220060" y="5051919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56"/>
                </a:lnTo>
                <a:lnTo>
                  <a:pt x="28346" y="94056"/>
                </a:lnTo>
                <a:lnTo>
                  <a:pt x="25857" y="92989"/>
                </a:lnTo>
                <a:lnTo>
                  <a:pt x="22796" y="88709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02"/>
                </a:lnTo>
                <a:lnTo>
                  <a:pt x="6350" y="9347"/>
                </a:lnTo>
                <a:lnTo>
                  <a:pt x="7721" y="10464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09"/>
                </a:lnTo>
                <a:lnTo>
                  <a:pt x="7518" y="90855"/>
                </a:lnTo>
                <a:lnTo>
                  <a:pt x="3467" y="94056"/>
                </a:lnTo>
                <a:lnTo>
                  <a:pt x="0" y="94056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2279348" y="5051919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61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00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02"/>
                </a:lnTo>
                <a:lnTo>
                  <a:pt x="40106" y="9359"/>
                </a:lnTo>
                <a:lnTo>
                  <a:pt x="41478" y="10464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21"/>
                </a:lnTo>
                <a:lnTo>
                  <a:pt x="37731" y="35534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8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82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288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2455157" y="507077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8" y="69303"/>
                </a:lnTo>
                <a:lnTo>
                  <a:pt x="23876" y="67894"/>
                </a:lnTo>
                <a:lnTo>
                  <a:pt x="28105" y="65074"/>
                </a:lnTo>
                <a:lnTo>
                  <a:pt x="27990" y="59944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99"/>
                </a:lnTo>
                <a:lnTo>
                  <a:pt x="41033" y="4737"/>
                </a:lnTo>
                <a:lnTo>
                  <a:pt x="37147" y="1587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74"/>
                </a:lnTo>
                <a:lnTo>
                  <a:pt x="9423" y="4711"/>
                </a:lnTo>
                <a:lnTo>
                  <a:pt x="5003" y="7848"/>
                </a:lnTo>
                <a:lnTo>
                  <a:pt x="2794" y="11506"/>
                </a:lnTo>
                <a:lnTo>
                  <a:pt x="2794" y="15684"/>
                </a:lnTo>
                <a:lnTo>
                  <a:pt x="3390" y="19291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1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410"/>
                </a:lnTo>
                <a:lnTo>
                  <a:pt x="33845" y="9258"/>
                </a:lnTo>
                <a:lnTo>
                  <a:pt x="34594" y="12788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2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94"/>
                </a:lnTo>
                <a:lnTo>
                  <a:pt x="10693" y="69303"/>
                </a:lnTo>
                <a:lnTo>
                  <a:pt x="19558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3" y="56134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3" y="38011"/>
                </a:lnTo>
                <a:lnTo>
                  <a:pt x="24206" y="35585"/>
                </a:lnTo>
                <a:lnTo>
                  <a:pt x="29337" y="33629"/>
                </a:lnTo>
                <a:lnTo>
                  <a:pt x="34594" y="31648"/>
                </a:lnTo>
                <a:lnTo>
                  <a:pt x="34594" y="55054"/>
                </a:lnTo>
                <a:lnTo>
                  <a:pt x="30772" y="58115"/>
                </a:lnTo>
                <a:lnTo>
                  <a:pt x="27990" y="59944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5" y="59423"/>
                </a:lnTo>
                <a:lnTo>
                  <a:pt x="35344" y="61988"/>
                </a:lnTo>
                <a:lnTo>
                  <a:pt x="37172" y="65582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86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1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60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2549622" y="5070727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31"/>
                </a:moveTo>
                <a:lnTo>
                  <a:pt x="25857" y="63665"/>
                </a:lnTo>
                <a:lnTo>
                  <a:pt x="22796" y="59385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49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85"/>
                </a:lnTo>
                <a:lnTo>
                  <a:pt x="44589" y="61531"/>
                </a:lnTo>
                <a:lnTo>
                  <a:pt x="40576" y="64731"/>
                </a:lnTo>
                <a:lnTo>
                  <a:pt x="37109" y="64731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31"/>
                </a:lnTo>
                <a:lnTo>
                  <a:pt x="65455" y="64731"/>
                </a:lnTo>
                <a:lnTo>
                  <a:pt x="62953" y="63665"/>
                </a:lnTo>
                <a:lnTo>
                  <a:pt x="59905" y="59385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22"/>
                </a:lnTo>
                <a:lnTo>
                  <a:pt x="52793" y="1854"/>
                </a:lnTo>
                <a:lnTo>
                  <a:pt x="48577" y="63"/>
                </a:lnTo>
                <a:lnTo>
                  <a:pt x="34848" y="63"/>
                </a:lnTo>
                <a:lnTo>
                  <a:pt x="27965" y="3721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31"/>
                </a:lnTo>
                <a:lnTo>
                  <a:pt x="28346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2659191" y="5051919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61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00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02"/>
                </a:lnTo>
                <a:lnTo>
                  <a:pt x="40106" y="9359"/>
                </a:lnTo>
                <a:lnTo>
                  <a:pt x="41478" y="10464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21"/>
                </a:lnTo>
                <a:lnTo>
                  <a:pt x="37731" y="35534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8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82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288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2833806" y="5070727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31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60"/>
                </a:lnTo>
                <a:lnTo>
                  <a:pt x="33464" y="10845"/>
                </a:lnTo>
                <a:lnTo>
                  <a:pt x="36563" y="13411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21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63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31"/>
                </a:lnTo>
                <a:lnTo>
                  <a:pt x="29578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2915361" y="5070774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2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22"/>
                </a:lnTo>
                <a:lnTo>
                  <a:pt x="14393" y="42731"/>
                </a:lnTo>
                <a:lnTo>
                  <a:pt x="13296" y="28371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58"/>
                </a:lnTo>
                <a:lnTo>
                  <a:pt x="43421" y="14122"/>
                </a:lnTo>
                <a:lnTo>
                  <a:pt x="47407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76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3" y="19910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9"/>
                </a:lnTo>
                <a:lnTo>
                  <a:pt x="0" y="36144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20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3024154" y="5051919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56"/>
                </a:lnTo>
                <a:lnTo>
                  <a:pt x="28346" y="94056"/>
                </a:lnTo>
                <a:lnTo>
                  <a:pt x="25857" y="92989"/>
                </a:lnTo>
                <a:lnTo>
                  <a:pt x="22796" y="88709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02"/>
                </a:lnTo>
                <a:lnTo>
                  <a:pt x="6350" y="9347"/>
                </a:lnTo>
                <a:lnTo>
                  <a:pt x="7721" y="10464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09"/>
                </a:lnTo>
                <a:lnTo>
                  <a:pt x="7518" y="90855"/>
                </a:lnTo>
                <a:lnTo>
                  <a:pt x="3467" y="94056"/>
                </a:lnTo>
                <a:lnTo>
                  <a:pt x="0" y="94056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3084715" y="5051919"/>
            <a:ext cx="49882" cy="62072"/>
          </a:xfrm>
          <a:custGeom>
            <a:avLst/>
            <a:gdLst/>
            <a:ahLst/>
            <a:cxnLst/>
            <a:rect l="l" t="t" r="r" b="b"/>
            <a:pathLst>
              <a:path w="31800" h="96786">
                <a:moveTo>
                  <a:pt x="31800" y="96786"/>
                </a:moveTo>
                <a:lnTo>
                  <a:pt x="31800" y="94056"/>
                </a:lnTo>
                <a:lnTo>
                  <a:pt x="28346" y="94056"/>
                </a:lnTo>
                <a:lnTo>
                  <a:pt x="25857" y="92989"/>
                </a:lnTo>
                <a:lnTo>
                  <a:pt x="22796" y="88709"/>
                </a:lnTo>
                <a:lnTo>
                  <a:pt x="22047" y="85216"/>
                </a:lnTo>
                <a:lnTo>
                  <a:pt x="22047" y="0"/>
                </a:lnTo>
                <a:lnTo>
                  <a:pt x="10998" y="3200"/>
                </a:lnTo>
                <a:lnTo>
                  <a:pt x="0" y="6413"/>
                </a:lnTo>
                <a:lnTo>
                  <a:pt x="0" y="9143"/>
                </a:lnTo>
                <a:lnTo>
                  <a:pt x="3784" y="8902"/>
                </a:lnTo>
                <a:lnTo>
                  <a:pt x="6350" y="9347"/>
                </a:lnTo>
                <a:lnTo>
                  <a:pt x="7721" y="10464"/>
                </a:lnTo>
                <a:lnTo>
                  <a:pt x="9766" y="13804"/>
                </a:lnTo>
                <a:lnTo>
                  <a:pt x="9766" y="85216"/>
                </a:lnTo>
                <a:lnTo>
                  <a:pt x="9004" y="88709"/>
                </a:lnTo>
                <a:lnTo>
                  <a:pt x="7518" y="90855"/>
                </a:lnTo>
                <a:lnTo>
                  <a:pt x="3467" y="94056"/>
                </a:lnTo>
                <a:lnTo>
                  <a:pt x="0" y="94056"/>
                </a:lnTo>
                <a:lnTo>
                  <a:pt x="0" y="96786"/>
                </a:lnTo>
                <a:lnTo>
                  <a:pt x="31800" y="967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3210683" y="507077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44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99"/>
                </a:lnTo>
                <a:lnTo>
                  <a:pt x="41033" y="4737"/>
                </a:lnTo>
                <a:lnTo>
                  <a:pt x="37147" y="1587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74"/>
                </a:lnTo>
                <a:lnTo>
                  <a:pt x="9423" y="4711"/>
                </a:lnTo>
                <a:lnTo>
                  <a:pt x="5003" y="7848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410"/>
                </a:lnTo>
                <a:lnTo>
                  <a:pt x="33845" y="9258"/>
                </a:lnTo>
                <a:lnTo>
                  <a:pt x="34594" y="12788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2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94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34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8011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54"/>
                </a:lnTo>
                <a:lnTo>
                  <a:pt x="30772" y="58115"/>
                </a:lnTo>
                <a:lnTo>
                  <a:pt x="27990" y="59944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23"/>
                </a:lnTo>
                <a:lnTo>
                  <a:pt x="35344" y="61988"/>
                </a:lnTo>
                <a:lnTo>
                  <a:pt x="37172" y="65582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86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1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60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3305148" y="5070727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31"/>
                </a:moveTo>
                <a:lnTo>
                  <a:pt x="25857" y="63665"/>
                </a:lnTo>
                <a:lnTo>
                  <a:pt x="22796" y="59385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49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85"/>
                </a:lnTo>
                <a:lnTo>
                  <a:pt x="44589" y="61531"/>
                </a:lnTo>
                <a:lnTo>
                  <a:pt x="40576" y="64731"/>
                </a:lnTo>
                <a:lnTo>
                  <a:pt x="37109" y="64731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31"/>
                </a:lnTo>
                <a:lnTo>
                  <a:pt x="65455" y="64731"/>
                </a:lnTo>
                <a:lnTo>
                  <a:pt x="62953" y="63665"/>
                </a:lnTo>
                <a:lnTo>
                  <a:pt x="59905" y="59385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22"/>
                </a:lnTo>
                <a:lnTo>
                  <a:pt x="52793" y="1854"/>
                </a:lnTo>
                <a:lnTo>
                  <a:pt x="48577" y="63"/>
                </a:lnTo>
                <a:lnTo>
                  <a:pt x="34848" y="63"/>
                </a:lnTo>
                <a:lnTo>
                  <a:pt x="27965" y="3721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31"/>
                </a:lnTo>
                <a:lnTo>
                  <a:pt x="28346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3414717" y="5051919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61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00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02"/>
                </a:lnTo>
                <a:lnTo>
                  <a:pt x="40106" y="9359"/>
                </a:lnTo>
                <a:lnTo>
                  <a:pt x="41478" y="10464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21"/>
                </a:lnTo>
                <a:lnTo>
                  <a:pt x="37731" y="35534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8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82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288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3588476" y="5051919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61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00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02"/>
                </a:lnTo>
                <a:lnTo>
                  <a:pt x="40106" y="9359"/>
                </a:lnTo>
                <a:lnTo>
                  <a:pt x="41478" y="10464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21"/>
                </a:lnTo>
                <a:lnTo>
                  <a:pt x="37731" y="35534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8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82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288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3701048" y="5051039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49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05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3764861" y="5070749"/>
            <a:ext cx="65780" cy="44471"/>
          </a:xfrm>
          <a:custGeom>
            <a:avLst/>
            <a:gdLst/>
            <a:ahLst/>
            <a:cxnLst/>
            <a:rect l="l" t="t" r="r" b="b"/>
            <a:pathLst>
              <a:path w="41935" h="69342">
                <a:moveTo>
                  <a:pt x="13182" y="38"/>
                </a:moveTo>
                <a:lnTo>
                  <a:pt x="8686" y="1765"/>
                </a:lnTo>
                <a:lnTo>
                  <a:pt x="5207" y="5257"/>
                </a:lnTo>
                <a:lnTo>
                  <a:pt x="1727" y="8724"/>
                </a:lnTo>
                <a:lnTo>
                  <a:pt x="0" y="13233"/>
                </a:lnTo>
                <a:lnTo>
                  <a:pt x="0" y="23088"/>
                </a:lnTo>
                <a:lnTo>
                  <a:pt x="1282" y="26796"/>
                </a:lnTo>
                <a:lnTo>
                  <a:pt x="3873" y="29844"/>
                </a:lnTo>
                <a:lnTo>
                  <a:pt x="6515" y="32943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494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21"/>
                </a:lnTo>
                <a:lnTo>
                  <a:pt x="31203" y="60299"/>
                </a:lnTo>
                <a:lnTo>
                  <a:pt x="27241" y="63982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68"/>
                </a:lnTo>
                <a:lnTo>
                  <a:pt x="8928" y="59385"/>
                </a:lnTo>
                <a:lnTo>
                  <a:pt x="5511" y="55702"/>
                </a:lnTo>
                <a:lnTo>
                  <a:pt x="3441" y="50965"/>
                </a:lnTo>
                <a:lnTo>
                  <a:pt x="2717" y="45186"/>
                </a:lnTo>
                <a:lnTo>
                  <a:pt x="0" y="45186"/>
                </a:lnTo>
                <a:lnTo>
                  <a:pt x="0" y="68110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5"/>
                </a:lnTo>
                <a:lnTo>
                  <a:pt x="15938" y="69341"/>
                </a:lnTo>
                <a:lnTo>
                  <a:pt x="27127" y="69341"/>
                </a:lnTo>
                <a:lnTo>
                  <a:pt x="32169" y="67525"/>
                </a:lnTo>
                <a:lnTo>
                  <a:pt x="36068" y="63919"/>
                </a:lnTo>
                <a:lnTo>
                  <a:pt x="39979" y="60299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78"/>
                </a:lnTo>
                <a:lnTo>
                  <a:pt x="38049" y="38303"/>
                </a:lnTo>
                <a:lnTo>
                  <a:pt x="35420" y="35115"/>
                </a:lnTo>
                <a:lnTo>
                  <a:pt x="30746" y="31762"/>
                </a:lnTo>
                <a:lnTo>
                  <a:pt x="24066" y="28206"/>
                </a:lnTo>
                <a:lnTo>
                  <a:pt x="19100" y="25565"/>
                </a:lnTo>
                <a:lnTo>
                  <a:pt x="15557" y="23190"/>
                </a:lnTo>
                <a:lnTo>
                  <a:pt x="11239" y="18859"/>
                </a:lnTo>
                <a:lnTo>
                  <a:pt x="10147" y="14223"/>
                </a:lnTo>
                <a:lnTo>
                  <a:pt x="10147" y="11137"/>
                </a:lnTo>
                <a:lnTo>
                  <a:pt x="12839" y="6959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69"/>
                </a:lnTo>
                <a:lnTo>
                  <a:pt x="32156" y="12407"/>
                </a:lnTo>
                <a:lnTo>
                  <a:pt x="33896" y="16548"/>
                </a:lnTo>
                <a:lnTo>
                  <a:pt x="34709" y="21589"/>
                </a:lnTo>
                <a:lnTo>
                  <a:pt x="37376" y="21589"/>
                </a:lnTo>
                <a:lnTo>
                  <a:pt x="37376" y="1206"/>
                </a:lnTo>
                <a:lnTo>
                  <a:pt x="34480" y="2641"/>
                </a:lnTo>
                <a:lnTo>
                  <a:pt x="31369" y="2349"/>
                </a:lnTo>
                <a:lnTo>
                  <a:pt x="27508" y="761"/>
                </a:lnTo>
                <a:lnTo>
                  <a:pt x="23279" y="0"/>
                </a:lnTo>
                <a:lnTo>
                  <a:pt x="13182" y="3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3844147" y="5070774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09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4998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8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1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3942023" y="507077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44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99"/>
                </a:lnTo>
                <a:lnTo>
                  <a:pt x="41033" y="4737"/>
                </a:lnTo>
                <a:lnTo>
                  <a:pt x="37147" y="1587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74"/>
                </a:lnTo>
                <a:lnTo>
                  <a:pt x="9423" y="4711"/>
                </a:lnTo>
                <a:lnTo>
                  <a:pt x="5003" y="7848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410"/>
                </a:lnTo>
                <a:lnTo>
                  <a:pt x="33845" y="9258"/>
                </a:lnTo>
                <a:lnTo>
                  <a:pt x="34594" y="12788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2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94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34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8011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54"/>
                </a:lnTo>
                <a:lnTo>
                  <a:pt x="30772" y="58115"/>
                </a:lnTo>
                <a:lnTo>
                  <a:pt x="27990" y="59944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23"/>
                </a:lnTo>
                <a:lnTo>
                  <a:pt x="35344" y="61988"/>
                </a:lnTo>
                <a:lnTo>
                  <a:pt x="37172" y="65582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86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1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60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4037786" y="5070727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31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60"/>
                </a:lnTo>
                <a:lnTo>
                  <a:pt x="33464" y="10845"/>
                </a:lnTo>
                <a:lnTo>
                  <a:pt x="36563" y="13411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21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63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31"/>
                </a:lnTo>
                <a:lnTo>
                  <a:pt x="29578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4117712" y="5051919"/>
            <a:ext cx="102835" cy="63302"/>
          </a:xfrm>
          <a:custGeom>
            <a:avLst/>
            <a:gdLst/>
            <a:ahLst/>
            <a:cxnLst/>
            <a:rect l="l" t="t" r="r" b="b"/>
            <a:pathLst>
              <a:path w="65557" h="98704">
                <a:moveTo>
                  <a:pt x="65557" y="91884"/>
                </a:moveTo>
                <a:lnTo>
                  <a:pt x="65557" y="89153"/>
                </a:lnTo>
                <a:lnTo>
                  <a:pt x="61658" y="89801"/>
                </a:lnTo>
                <a:lnTo>
                  <a:pt x="59055" y="89534"/>
                </a:lnTo>
                <a:lnTo>
                  <a:pt x="56451" y="87261"/>
                </a:lnTo>
                <a:lnTo>
                  <a:pt x="55816" y="84696"/>
                </a:lnTo>
                <a:lnTo>
                  <a:pt x="55816" y="0"/>
                </a:lnTo>
                <a:lnTo>
                  <a:pt x="44754" y="3200"/>
                </a:lnTo>
                <a:lnTo>
                  <a:pt x="33769" y="6413"/>
                </a:lnTo>
                <a:lnTo>
                  <a:pt x="33769" y="9143"/>
                </a:lnTo>
                <a:lnTo>
                  <a:pt x="37541" y="8902"/>
                </a:lnTo>
                <a:lnTo>
                  <a:pt x="40106" y="9359"/>
                </a:lnTo>
                <a:lnTo>
                  <a:pt x="41478" y="10464"/>
                </a:lnTo>
                <a:lnTo>
                  <a:pt x="43535" y="13804"/>
                </a:lnTo>
                <a:lnTo>
                  <a:pt x="43535" y="35331"/>
                </a:lnTo>
                <a:lnTo>
                  <a:pt x="39560" y="31381"/>
                </a:lnTo>
                <a:lnTo>
                  <a:pt x="34950" y="29400"/>
                </a:lnTo>
                <a:lnTo>
                  <a:pt x="30772" y="33972"/>
                </a:lnTo>
                <a:lnTo>
                  <a:pt x="34505" y="33921"/>
                </a:lnTo>
                <a:lnTo>
                  <a:pt x="37731" y="35534"/>
                </a:lnTo>
                <a:lnTo>
                  <a:pt x="40462" y="38811"/>
                </a:lnTo>
                <a:lnTo>
                  <a:pt x="42049" y="41313"/>
                </a:lnTo>
                <a:lnTo>
                  <a:pt x="43230" y="45046"/>
                </a:lnTo>
                <a:lnTo>
                  <a:pt x="43535" y="48501"/>
                </a:lnTo>
                <a:lnTo>
                  <a:pt x="43535" y="84454"/>
                </a:lnTo>
                <a:lnTo>
                  <a:pt x="40703" y="87858"/>
                </a:lnTo>
                <a:lnTo>
                  <a:pt x="36804" y="89560"/>
                </a:lnTo>
                <a:lnTo>
                  <a:pt x="26289" y="89560"/>
                </a:lnTo>
                <a:lnTo>
                  <a:pt x="21793" y="86982"/>
                </a:lnTo>
                <a:lnTo>
                  <a:pt x="18288" y="81826"/>
                </a:lnTo>
                <a:lnTo>
                  <a:pt x="14782" y="76657"/>
                </a:lnTo>
                <a:lnTo>
                  <a:pt x="13042" y="69989"/>
                </a:lnTo>
                <a:lnTo>
                  <a:pt x="13042" y="52527"/>
                </a:lnTo>
                <a:lnTo>
                  <a:pt x="14516" y="45567"/>
                </a:lnTo>
                <a:lnTo>
                  <a:pt x="17462" y="40932"/>
                </a:lnTo>
                <a:lnTo>
                  <a:pt x="21577" y="29400"/>
                </a:lnTo>
                <a:lnTo>
                  <a:pt x="14617" y="32943"/>
                </a:lnTo>
                <a:lnTo>
                  <a:pt x="8775" y="40043"/>
                </a:lnTo>
                <a:lnTo>
                  <a:pt x="1966" y="52389"/>
                </a:lnTo>
                <a:lnTo>
                  <a:pt x="0" y="65417"/>
                </a:lnTo>
                <a:lnTo>
                  <a:pt x="0" y="75196"/>
                </a:lnTo>
                <a:lnTo>
                  <a:pt x="2413" y="83184"/>
                </a:lnTo>
                <a:lnTo>
                  <a:pt x="7213" y="89382"/>
                </a:lnTo>
                <a:lnTo>
                  <a:pt x="12001" y="95605"/>
                </a:lnTo>
                <a:lnTo>
                  <a:pt x="18161" y="98704"/>
                </a:lnTo>
                <a:lnTo>
                  <a:pt x="32740" y="98666"/>
                </a:lnTo>
                <a:lnTo>
                  <a:pt x="38709" y="95999"/>
                </a:lnTo>
                <a:lnTo>
                  <a:pt x="43535" y="90728"/>
                </a:lnTo>
                <a:lnTo>
                  <a:pt x="43535" y="98704"/>
                </a:lnTo>
                <a:lnTo>
                  <a:pt x="54571" y="95288"/>
                </a:lnTo>
                <a:lnTo>
                  <a:pt x="65557" y="91884"/>
                </a:lnTo>
                <a:close/>
              </a:path>
              <a:path w="65557" h="98704">
                <a:moveTo>
                  <a:pt x="17462" y="40932"/>
                </a:moveTo>
                <a:lnTo>
                  <a:pt x="20434" y="36296"/>
                </a:lnTo>
                <a:lnTo>
                  <a:pt x="24853" y="33972"/>
                </a:lnTo>
                <a:lnTo>
                  <a:pt x="30772" y="33972"/>
                </a:lnTo>
                <a:lnTo>
                  <a:pt x="34950" y="29400"/>
                </a:lnTo>
                <a:lnTo>
                  <a:pt x="21577" y="29400"/>
                </a:lnTo>
                <a:lnTo>
                  <a:pt x="17462" y="4093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4294891" y="5051039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49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05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4351609" y="5070727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31"/>
                </a:moveTo>
                <a:lnTo>
                  <a:pt x="25857" y="63665"/>
                </a:lnTo>
                <a:lnTo>
                  <a:pt x="22796" y="59385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49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85"/>
                </a:lnTo>
                <a:lnTo>
                  <a:pt x="44589" y="61531"/>
                </a:lnTo>
                <a:lnTo>
                  <a:pt x="40576" y="64731"/>
                </a:lnTo>
                <a:lnTo>
                  <a:pt x="37109" y="64731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31"/>
                </a:lnTo>
                <a:lnTo>
                  <a:pt x="65455" y="64731"/>
                </a:lnTo>
                <a:lnTo>
                  <a:pt x="62953" y="63665"/>
                </a:lnTo>
                <a:lnTo>
                  <a:pt x="59905" y="59385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22"/>
                </a:lnTo>
                <a:lnTo>
                  <a:pt x="52793" y="1854"/>
                </a:lnTo>
                <a:lnTo>
                  <a:pt x="48577" y="63"/>
                </a:lnTo>
                <a:lnTo>
                  <a:pt x="34848" y="63"/>
                </a:lnTo>
                <a:lnTo>
                  <a:pt x="27965" y="3721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31"/>
                </a:lnTo>
                <a:lnTo>
                  <a:pt x="28346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4527857" y="507077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44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99"/>
                </a:lnTo>
                <a:lnTo>
                  <a:pt x="41033" y="4737"/>
                </a:lnTo>
                <a:lnTo>
                  <a:pt x="37147" y="1587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74"/>
                </a:lnTo>
                <a:lnTo>
                  <a:pt x="9423" y="4711"/>
                </a:lnTo>
                <a:lnTo>
                  <a:pt x="5003" y="7848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410"/>
                </a:lnTo>
                <a:lnTo>
                  <a:pt x="33845" y="9258"/>
                </a:lnTo>
                <a:lnTo>
                  <a:pt x="34594" y="12788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2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94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34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8011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54"/>
                </a:lnTo>
                <a:lnTo>
                  <a:pt x="30772" y="58115"/>
                </a:lnTo>
                <a:lnTo>
                  <a:pt x="27990" y="59944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23"/>
                </a:lnTo>
                <a:lnTo>
                  <a:pt x="35344" y="61988"/>
                </a:lnTo>
                <a:lnTo>
                  <a:pt x="37172" y="65582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86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1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60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4687188" y="5071996"/>
            <a:ext cx="148613" cy="43396"/>
          </a:xfrm>
          <a:custGeom>
            <a:avLst/>
            <a:gdLst/>
            <a:ahLst/>
            <a:cxnLst/>
            <a:rect l="l" t="t" r="r" b="b"/>
            <a:pathLst>
              <a:path w="94742" h="67665">
                <a:moveTo>
                  <a:pt x="35674" y="2959"/>
                </a:moveTo>
                <a:lnTo>
                  <a:pt x="38303" y="4330"/>
                </a:lnTo>
                <a:lnTo>
                  <a:pt x="40386" y="7073"/>
                </a:lnTo>
                <a:lnTo>
                  <a:pt x="41605" y="10032"/>
                </a:lnTo>
                <a:lnTo>
                  <a:pt x="46202" y="21488"/>
                </a:lnTo>
                <a:lnTo>
                  <a:pt x="34188" y="48920"/>
                </a:lnTo>
                <a:lnTo>
                  <a:pt x="20053" y="11861"/>
                </a:lnTo>
                <a:lnTo>
                  <a:pt x="18834" y="8775"/>
                </a:lnTo>
                <a:lnTo>
                  <a:pt x="19405" y="5181"/>
                </a:lnTo>
                <a:lnTo>
                  <a:pt x="22186" y="2997"/>
                </a:lnTo>
                <a:lnTo>
                  <a:pt x="25374" y="2730"/>
                </a:lnTo>
                <a:lnTo>
                  <a:pt x="25374" y="0"/>
                </a:lnTo>
                <a:lnTo>
                  <a:pt x="0" y="0"/>
                </a:lnTo>
                <a:lnTo>
                  <a:pt x="0" y="2730"/>
                </a:lnTo>
                <a:lnTo>
                  <a:pt x="4330" y="5219"/>
                </a:lnTo>
                <a:lnTo>
                  <a:pt x="6337" y="8508"/>
                </a:lnTo>
                <a:lnTo>
                  <a:pt x="7708" y="11861"/>
                </a:lnTo>
                <a:lnTo>
                  <a:pt x="29197" y="67665"/>
                </a:lnTo>
                <a:lnTo>
                  <a:pt x="31711" y="67665"/>
                </a:lnTo>
                <a:lnTo>
                  <a:pt x="49022" y="28498"/>
                </a:lnTo>
                <a:lnTo>
                  <a:pt x="64731" y="67665"/>
                </a:lnTo>
                <a:lnTo>
                  <a:pt x="69075" y="47751"/>
                </a:lnTo>
                <a:lnTo>
                  <a:pt x="87439" y="14122"/>
                </a:lnTo>
                <a:lnTo>
                  <a:pt x="89255" y="9626"/>
                </a:lnTo>
                <a:lnTo>
                  <a:pt x="90589" y="6692"/>
                </a:lnTo>
                <a:lnTo>
                  <a:pt x="91427" y="5359"/>
                </a:lnTo>
                <a:lnTo>
                  <a:pt x="94742" y="2730"/>
                </a:lnTo>
                <a:lnTo>
                  <a:pt x="94742" y="0"/>
                </a:lnTo>
                <a:lnTo>
                  <a:pt x="77279" y="0"/>
                </a:lnTo>
                <a:lnTo>
                  <a:pt x="77279" y="2730"/>
                </a:lnTo>
                <a:lnTo>
                  <a:pt x="80467" y="3136"/>
                </a:lnTo>
                <a:lnTo>
                  <a:pt x="83045" y="5422"/>
                </a:lnTo>
                <a:lnTo>
                  <a:pt x="83375" y="9245"/>
                </a:lnTo>
                <a:lnTo>
                  <a:pt x="82054" y="12763"/>
                </a:lnTo>
                <a:lnTo>
                  <a:pt x="69083" y="47728"/>
                </a:lnTo>
                <a:lnTo>
                  <a:pt x="54902" y="11861"/>
                </a:lnTo>
                <a:lnTo>
                  <a:pt x="53733" y="8826"/>
                </a:lnTo>
                <a:lnTo>
                  <a:pt x="54673" y="5257"/>
                </a:lnTo>
                <a:lnTo>
                  <a:pt x="58039" y="3047"/>
                </a:lnTo>
                <a:lnTo>
                  <a:pt x="61734" y="2730"/>
                </a:lnTo>
                <a:lnTo>
                  <a:pt x="61734" y="0"/>
                </a:lnTo>
                <a:lnTo>
                  <a:pt x="33350" y="0"/>
                </a:lnTo>
                <a:lnTo>
                  <a:pt x="33350" y="2730"/>
                </a:lnTo>
                <a:lnTo>
                  <a:pt x="35674" y="2959"/>
                </a:lnTo>
                <a:close/>
              </a:path>
              <a:path w="94742" h="67665">
                <a:moveTo>
                  <a:pt x="67246" y="67665"/>
                </a:moveTo>
                <a:lnTo>
                  <a:pt x="87439" y="14122"/>
                </a:lnTo>
                <a:lnTo>
                  <a:pt x="69088" y="47739"/>
                </a:lnTo>
                <a:lnTo>
                  <a:pt x="64731" y="67665"/>
                </a:lnTo>
                <a:lnTo>
                  <a:pt x="67246" y="676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4847041" y="507077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44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99"/>
                </a:lnTo>
                <a:lnTo>
                  <a:pt x="41033" y="4737"/>
                </a:lnTo>
                <a:lnTo>
                  <a:pt x="37147" y="1587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74"/>
                </a:lnTo>
                <a:lnTo>
                  <a:pt x="9423" y="4711"/>
                </a:lnTo>
                <a:lnTo>
                  <a:pt x="5003" y="7848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410"/>
                </a:lnTo>
                <a:lnTo>
                  <a:pt x="33845" y="9258"/>
                </a:lnTo>
                <a:lnTo>
                  <a:pt x="34594" y="12788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2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94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34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8011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54"/>
                </a:lnTo>
                <a:lnTo>
                  <a:pt x="30772" y="58115"/>
                </a:lnTo>
                <a:lnTo>
                  <a:pt x="27990" y="59944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23"/>
                </a:lnTo>
                <a:lnTo>
                  <a:pt x="35344" y="61988"/>
                </a:lnTo>
                <a:lnTo>
                  <a:pt x="37172" y="65582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86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1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60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4948600" y="5070749"/>
            <a:ext cx="65780" cy="44471"/>
          </a:xfrm>
          <a:custGeom>
            <a:avLst/>
            <a:gdLst/>
            <a:ahLst/>
            <a:cxnLst/>
            <a:rect l="l" t="t" r="r" b="b"/>
            <a:pathLst>
              <a:path w="41935" h="69342">
                <a:moveTo>
                  <a:pt x="13182" y="38"/>
                </a:moveTo>
                <a:lnTo>
                  <a:pt x="8686" y="1765"/>
                </a:lnTo>
                <a:lnTo>
                  <a:pt x="5207" y="5257"/>
                </a:lnTo>
                <a:lnTo>
                  <a:pt x="1727" y="8724"/>
                </a:lnTo>
                <a:lnTo>
                  <a:pt x="0" y="13233"/>
                </a:lnTo>
                <a:lnTo>
                  <a:pt x="0" y="23088"/>
                </a:lnTo>
                <a:lnTo>
                  <a:pt x="1282" y="26796"/>
                </a:lnTo>
                <a:lnTo>
                  <a:pt x="3873" y="29844"/>
                </a:lnTo>
                <a:lnTo>
                  <a:pt x="6515" y="32943"/>
                </a:lnTo>
                <a:lnTo>
                  <a:pt x="11188" y="36258"/>
                </a:lnTo>
                <a:lnTo>
                  <a:pt x="17932" y="39814"/>
                </a:lnTo>
                <a:lnTo>
                  <a:pt x="23025" y="42494"/>
                </a:lnTo>
                <a:lnTo>
                  <a:pt x="26657" y="44970"/>
                </a:lnTo>
                <a:lnTo>
                  <a:pt x="31076" y="49517"/>
                </a:lnTo>
                <a:lnTo>
                  <a:pt x="32194" y="54406"/>
                </a:lnTo>
                <a:lnTo>
                  <a:pt x="32194" y="57721"/>
                </a:lnTo>
                <a:lnTo>
                  <a:pt x="31203" y="60299"/>
                </a:lnTo>
                <a:lnTo>
                  <a:pt x="27241" y="63982"/>
                </a:lnTo>
                <a:lnTo>
                  <a:pt x="24498" y="64909"/>
                </a:lnTo>
                <a:lnTo>
                  <a:pt x="16370" y="64909"/>
                </a:lnTo>
                <a:lnTo>
                  <a:pt x="12331" y="63068"/>
                </a:lnTo>
                <a:lnTo>
                  <a:pt x="8928" y="59385"/>
                </a:lnTo>
                <a:lnTo>
                  <a:pt x="5511" y="55702"/>
                </a:lnTo>
                <a:lnTo>
                  <a:pt x="3441" y="50965"/>
                </a:lnTo>
                <a:lnTo>
                  <a:pt x="2717" y="45186"/>
                </a:lnTo>
                <a:lnTo>
                  <a:pt x="0" y="45186"/>
                </a:lnTo>
                <a:lnTo>
                  <a:pt x="0" y="68110"/>
                </a:lnTo>
                <a:lnTo>
                  <a:pt x="3759" y="66382"/>
                </a:lnTo>
                <a:lnTo>
                  <a:pt x="6540" y="66281"/>
                </a:lnTo>
                <a:lnTo>
                  <a:pt x="11137" y="68325"/>
                </a:lnTo>
                <a:lnTo>
                  <a:pt x="15938" y="69341"/>
                </a:lnTo>
                <a:lnTo>
                  <a:pt x="27127" y="69341"/>
                </a:lnTo>
                <a:lnTo>
                  <a:pt x="32169" y="67525"/>
                </a:lnTo>
                <a:lnTo>
                  <a:pt x="36068" y="63919"/>
                </a:lnTo>
                <a:lnTo>
                  <a:pt x="39979" y="60299"/>
                </a:lnTo>
                <a:lnTo>
                  <a:pt x="41935" y="55664"/>
                </a:lnTo>
                <a:lnTo>
                  <a:pt x="41935" y="45377"/>
                </a:lnTo>
                <a:lnTo>
                  <a:pt x="40652" y="41478"/>
                </a:lnTo>
                <a:lnTo>
                  <a:pt x="38049" y="38303"/>
                </a:lnTo>
                <a:lnTo>
                  <a:pt x="35420" y="35115"/>
                </a:lnTo>
                <a:lnTo>
                  <a:pt x="30746" y="31762"/>
                </a:lnTo>
                <a:lnTo>
                  <a:pt x="24066" y="28206"/>
                </a:lnTo>
                <a:lnTo>
                  <a:pt x="19100" y="25565"/>
                </a:lnTo>
                <a:lnTo>
                  <a:pt x="15557" y="23190"/>
                </a:lnTo>
                <a:lnTo>
                  <a:pt x="11239" y="18859"/>
                </a:lnTo>
                <a:lnTo>
                  <a:pt x="10147" y="14223"/>
                </a:lnTo>
                <a:lnTo>
                  <a:pt x="10147" y="11137"/>
                </a:lnTo>
                <a:lnTo>
                  <a:pt x="12839" y="6959"/>
                </a:lnTo>
                <a:lnTo>
                  <a:pt x="17157" y="4343"/>
                </a:lnTo>
                <a:lnTo>
                  <a:pt x="23799" y="4343"/>
                </a:lnTo>
                <a:lnTo>
                  <a:pt x="26835" y="5956"/>
                </a:lnTo>
                <a:lnTo>
                  <a:pt x="29489" y="9169"/>
                </a:lnTo>
                <a:lnTo>
                  <a:pt x="32156" y="12407"/>
                </a:lnTo>
                <a:lnTo>
                  <a:pt x="33896" y="16548"/>
                </a:lnTo>
                <a:lnTo>
                  <a:pt x="34709" y="21589"/>
                </a:lnTo>
                <a:lnTo>
                  <a:pt x="37376" y="21589"/>
                </a:lnTo>
                <a:lnTo>
                  <a:pt x="37376" y="1206"/>
                </a:lnTo>
                <a:lnTo>
                  <a:pt x="34480" y="2641"/>
                </a:lnTo>
                <a:lnTo>
                  <a:pt x="31369" y="2349"/>
                </a:lnTo>
                <a:lnTo>
                  <a:pt x="27508" y="761"/>
                </a:lnTo>
                <a:lnTo>
                  <a:pt x="23279" y="0"/>
                </a:lnTo>
                <a:lnTo>
                  <a:pt x="13182" y="3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5025295" y="5061497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16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35"/>
                </a:lnTo>
                <a:lnTo>
                  <a:pt x="36017" y="75704"/>
                </a:lnTo>
                <a:lnTo>
                  <a:pt x="37655" y="72389"/>
                </a:lnTo>
                <a:lnTo>
                  <a:pt x="35674" y="70484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5088330" y="5070774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27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2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32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17"/>
                </a:lnTo>
                <a:lnTo>
                  <a:pt x="38480" y="12776"/>
                </a:lnTo>
                <a:lnTo>
                  <a:pt x="39585" y="16662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08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5250013" y="5070774"/>
            <a:ext cx="86339" cy="44446"/>
          </a:xfrm>
          <a:custGeom>
            <a:avLst/>
            <a:gdLst/>
            <a:ahLst/>
            <a:cxnLst/>
            <a:rect l="l" t="t" r="r" b="b"/>
            <a:pathLst>
              <a:path w="55041" h="69303">
                <a:moveTo>
                  <a:pt x="11214" y="21488"/>
                </a:moveTo>
                <a:lnTo>
                  <a:pt x="12750" y="15328"/>
                </a:lnTo>
                <a:lnTo>
                  <a:pt x="15824" y="10909"/>
                </a:lnTo>
                <a:lnTo>
                  <a:pt x="18897" y="6502"/>
                </a:lnTo>
                <a:lnTo>
                  <a:pt x="23190" y="4305"/>
                </a:lnTo>
                <a:lnTo>
                  <a:pt x="31242" y="4305"/>
                </a:lnTo>
                <a:lnTo>
                  <a:pt x="34632" y="6413"/>
                </a:lnTo>
                <a:lnTo>
                  <a:pt x="36880" y="9944"/>
                </a:lnTo>
                <a:lnTo>
                  <a:pt x="37160" y="12788"/>
                </a:lnTo>
                <a:lnTo>
                  <a:pt x="37426" y="15633"/>
                </a:lnTo>
                <a:lnTo>
                  <a:pt x="39573" y="19177"/>
                </a:lnTo>
                <a:lnTo>
                  <a:pt x="42824" y="21285"/>
                </a:lnTo>
                <a:lnTo>
                  <a:pt x="47155" y="21285"/>
                </a:lnTo>
                <a:lnTo>
                  <a:pt x="50698" y="18503"/>
                </a:lnTo>
                <a:lnTo>
                  <a:pt x="51219" y="14998"/>
                </a:lnTo>
                <a:lnTo>
                  <a:pt x="51219" y="10820"/>
                </a:lnTo>
                <a:lnTo>
                  <a:pt x="49072" y="7277"/>
                </a:lnTo>
                <a:lnTo>
                  <a:pt x="44767" y="4368"/>
                </a:lnTo>
                <a:lnTo>
                  <a:pt x="40487" y="1460"/>
                </a:lnTo>
                <a:lnTo>
                  <a:pt x="35204" y="0"/>
                </a:lnTo>
                <a:lnTo>
                  <a:pt x="20116" y="0"/>
                </a:lnTo>
                <a:lnTo>
                  <a:pt x="13068" y="3238"/>
                </a:lnTo>
                <a:lnTo>
                  <a:pt x="7835" y="9715"/>
                </a:lnTo>
                <a:lnTo>
                  <a:pt x="1675" y="22141"/>
                </a:lnTo>
                <a:lnTo>
                  <a:pt x="0" y="36017"/>
                </a:lnTo>
                <a:lnTo>
                  <a:pt x="1830" y="49768"/>
                </a:lnTo>
                <a:lnTo>
                  <a:pt x="7327" y="60337"/>
                </a:lnTo>
                <a:lnTo>
                  <a:pt x="12217" y="66306"/>
                </a:lnTo>
                <a:lnTo>
                  <a:pt x="18834" y="69303"/>
                </a:lnTo>
                <a:lnTo>
                  <a:pt x="33159" y="69303"/>
                </a:lnTo>
                <a:lnTo>
                  <a:pt x="38569" y="67322"/>
                </a:lnTo>
                <a:lnTo>
                  <a:pt x="43408" y="63334"/>
                </a:lnTo>
                <a:lnTo>
                  <a:pt x="48260" y="59359"/>
                </a:lnTo>
                <a:lnTo>
                  <a:pt x="52133" y="53721"/>
                </a:lnTo>
                <a:lnTo>
                  <a:pt x="55041" y="46456"/>
                </a:lnTo>
                <a:lnTo>
                  <a:pt x="52412" y="44869"/>
                </a:lnTo>
                <a:lnTo>
                  <a:pt x="49784" y="49060"/>
                </a:lnTo>
                <a:lnTo>
                  <a:pt x="46685" y="52184"/>
                </a:lnTo>
                <a:lnTo>
                  <a:pt x="43141" y="54254"/>
                </a:lnTo>
                <a:lnTo>
                  <a:pt x="39585" y="56324"/>
                </a:lnTo>
                <a:lnTo>
                  <a:pt x="35598" y="57365"/>
                </a:lnTo>
                <a:lnTo>
                  <a:pt x="24853" y="57365"/>
                </a:lnTo>
                <a:lnTo>
                  <a:pt x="19964" y="54902"/>
                </a:lnTo>
                <a:lnTo>
                  <a:pt x="16471" y="49961"/>
                </a:lnTo>
                <a:lnTo>
                  <a:pt x="12966" y="45034"/>
                </a:lnTo>
                <a:lnTo>
                  <a:pt x="11214" y="38176"/>
                </a:lnTo>
                <a:lnTo>
                  <a:pt x="11214" y="214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5347485" y="5070774"/>
            <a:ext cx="62733" cy="44446"/>
          </a:xfrm>
          <a:custGeom>
            <a:avLst/>
            <a:gdLst/>
            <a:ahLst/>
            <a:cxnLst/>
            <a:rect l="l" t="t" r="r" b="b"/>
            <a:pathLst>
              <a:path w="39992" h="69303">
                <a:moveTo>
                  <a:pt x="21767" y="61645"/>
                </a:moveTo>
                <a:lnTo>
                  <a:pt x="18376" y="55206"/>
                </a:lnTo>
                <a:lnTo>
                  <a:pt x="17689" y="53822"/>
                </a:lnTo>
                <a:lnTo>
                  <a:pt x="14427" y="66217"/>
                </a:lnTo>
                <a:lnTo>
                  <a:pt x="21844" y="69303"/>
                </a:lnTo>
                <a:lnTo>
                  <a:pt x="39992" y="69303"/>
                </a:lnTo>
                <a:lnTo>
                  <a:pt x="37541" y="64871"/>
                </a:lnTo>
                <a:lnTo>
                  <a:pt x="26492" y="64871"/>
                </a:lnTo>
                <a:lnTo>
                  <a:pt x="21767" y="61645"/>
                </a:lnTo>
                <a:close/>
              </a:path>
              <a:path w="39992" h="69303">
                <a:moveTo>
                  <a:pt x="14427" y="66217"/>
                </a:moveTo>
                <a:lnTo>
                  <a:pt x="17689" y="53822"/>
                </a:lnTo>
                <a:lnTo>
                  <a:pt x="14393" y="42731"/>
                </a:lnTo>
                <a:lnTo>
                  <a:pt x="13296" y="28371"/>
                </a:lnTo>
                <a:lnTo>
                  <a:pt x="13296" y="20828"/>
                </a:lnTo>
                <a:lnTo>
                  <a:pt x="14706" y="14947"/>
                </a:lnTo>
                <a:lnTo>
                  <a:pt x="17526" y="10731"/>
                </a:lnTo>
                <a:lnTo>
                  <a:pt x="20345" y="6527"/>
                </a:lnTo>
                <a:lnTo>
                  <a:pt x="24257" y="4432"/>
                </a:lnTo>
                <a:lnTo>
                  <a:pt x="35306" y="4432"/>
                </a:lnTo>
                <a:lnTo>
                  <a:pt x="40030" y="7658"/>
                </a:lnTo>
                <a:lnTo>
                  <a:pt x="43421" y="14122"/>
                </a:lnTo>
                <a:lnTo>
                  <a:pt x="47407" y="26698"/>
                </a:lnTo>
                <a:lnTo>
                  <a:pt x="48501" y="41059"/>
                </a:lnTo>
                <a:lnTo>
                  <a:pt x="48501" y="48564"/>
                </a:lnTo>
                <a:lnTo>
                  <a:pt x="47091" y="54406"/>
                </a:lnTo>
                <a:lnTo>
                  <a:pt x="44259" y="58597"/>
                </a:lnTo>
                <a:lnTo>
                  <a:pt x="41440" y="62776"/>
                </a:lnTo>
                <a:lnTo>
                  <a:pt x="37541" y="64871"/>
                </a:lnTo>
                <a:lnTo>
                  <a:pt x="39992" y="69303"/>
                </a:lnTo>
                <a:lnTo>
                  <a:pt x="47409" y="65938"/>
                </a:lnTo>
                <a:lnTo>
                  <a:pt x="53162" y="59207"/>
                </a:lnTo>
                <a:lnTo>
                  <a:pt x="54333" y="57761"/>
                </a:lnTo>
                <a:lnTo>
                  <a:pt x="59930" y="46766"/>
                </a:lnTo>
                <a:lnTo>
                  <a:pt x="61798" y="33286"/>
                </a:lnTo>
                <a:lnTo>
                  <a:pt x="59613" y="19910"/>
                </a:lnTo>
                <a:lnTo>
                  <a:pt x="53136" y="9309"/>
                </a:lnTo>
                <a:lnTo>
                  <a:pt x="47358" y="3098"/>
                </a:lnTo>
                <a:lnTo>
                  <a:pt x="39941" y="0"/>
                </a:lnTo>
                <a:lnTo>
                  <a:pt x="21844" y="0"/>
                </a:lnTo>
                <a:lnTo>
                  <a:pt x="14427" y="3365"/>
                </a:lnTo>
                <a:lnTo>
                  <a:pt x="8661" y="10134"/>
                </a:lnTo>
                <a:lnTo>
                  <a:pt x="1857" y="22659"/>
                </a:lnTo>
                <a:lnTo>
                  <a:pt x="0" y="36144"/>
                </a:lnTo>
                <a:lnTo>
                  <a:pt x="0" y="45885"/>
                </a:lnTo>
                <a:lnTo>
                  <a:pt x="2882" y="53848"/>
                </a:lnTo>
                <a:lnTo>
                  <a:pt x="8661" y="60020"/>
                </a:lnTo>
                <a:lnTo>
                  <a:pt x="14427" y="662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5454565" y="5070727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31"/>
                </a:moveTo>
                <a:lnTo>
                  <a:pt x="25857" y="63665"/>
                </a:lnTo>
                <a:lnTo>
                  <a:pt x="22796" y="59385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49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85"/>
                </a:lnTo>
                <a:lnTo>
                  <a:pt x="44589" y="61531"/>
                </a:lnTo>
                <a:lnTo>
                  <a:pt x="40576" y="64731"/>
                </a:lnTo>
                <a:lnTo>
                  <a:pt x="37109" y="64731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31"/>
                </a:lnTo>
                <a:lnTo>
                  <a:pt x="65455" y="64731"/>
                </a:lnTo>
                <a:lnTo>
                  <a:pt x="62953" y="63665"/>
                </a:lnTo>
                <a:lnTo>
                  <a:pt x="59905" y="59385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22"/>
                </a:lnTo>
                <a:lnTo>
                  <a:pt x="52793" y="1854"/>
                </a:lnTo>
                <a:lnTo>
                  <a:pt x="48577" y="63"/>
                </a:lnTo>
                <a:lnTo>
                  <a:pt x="34848" y="63"/>
                </a:lnTo>
                <a:lnTo>
                  <a:pt x="27965" y="3721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31"/>
                </a:lnTo>
                <a:lnTo>
                  <a:pt x="28346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5562663" y="5061497"/>
            <a:ext cx="59067" cy="53724"/>
          </a:xfrm>
          <a:custGeom>
            <a:avLst/>
            <a:gdLst/>
            <a:ahLst/>
            <a:cxnLst/>
            <a:rect l="l" t="t" r="r" b="b"/>
            <a:pathLst>
              <a:path w="37655" h="83769">
                <a:moveTo>
                  <a:pt x="26949" y="75183"/>
                </a:moveTo>
                <a:lnTo>
                  <a:pt x="23304" y="74510"/>
                </a:lnTo>
                <a:lnTo>
                  <a:pt x="21031" y="71831"/>
                </a:lnTo>
                <a:lnTo>
                  <a:pt x="20472" y="67551"/>
                </a:lnTo>
                <a:lnTo>
                  <a:pt x="20472" y="21970"/>
                </a:lnTo>
                <a:lnTo>
                  <a:pt x="34239" y="21970"/>
                </a:lnTo>
                <a:lnTo>
                  <a:pt x="34239" y="16370"/>
                </a:lnTo>
                <a:lnTo>
                  <a:pt x="20472" y="16370"/>
                </a:lnTo>
                <a:lnTo>
                  <a:pt x="20472" y="0"/>
                </a:lnTo>
                <a:lnTo>
                  <a:pt x="18135" y="0"/>
                </a:lnTo>
                <a:lnTo>
                  <a:pt x="16230" y="5054"/>
                </a:lnTo>
                <a:lnTo>
                  <a:pt x="14046" y="8889"/>
                </a:lnTo>
                <a:lnTo>
                  <a:pt x="11595" y="11531"/>
                </a:lnTo>
                <a:lnTo>
                  <a:pt x="8966" y="14300"/>
                </a:lnTo>
                <a:lnTo>
                  <a:pt x="5092" y="16890"/>
                </a:lnTo>
                <a:lnTo>
                  <a:pt x="0" y="19316"/>
                </a:lnTo>
                <a:lnTo>
                  <a:pt x="0" y="21970"/>
                </a:lnTo>
                <a:lnTo>
                  <a:pt x="8191" y="21970"/>
                </a:lnTo>
                <a:lnTo>
                  <a:pt x="8191" y="73621"/>
                </a:lnTo>
                <a:lnTo>
                  <a:pt x="9296" y="77063"/>
                </a:lnTo>
                <a:lnTo>
                  <a:pt x="11531" y="79743"/>
                </a:lnTo>
                <a:lnTo>
                  <a:pt x="13792" y="82422"/>
                </a:lnTo>
                <a:lnTo>
                  <a:pt x="16713" y="83769"/>
                </a:lnTo>
                <a:lnTo>
                  <a:pt x="23723" y="83769"/>
                </a:lnTo>
                <a:lnTo>
                  <a:pt x="27063" y="82702"/>
                </a:lnTo>
                <a:lnTo>
                  <a:pt x="30314" y="80568"/>
                </a:lnTo>
                <a:lnTo>
                  <a:pt x="33566" y="78435"/>
                </a:lnTo>
                <a:lnTo>
                  <a:pt x="36017" y="75704"/>
                </a:lnTo>
                <a:lnTo>
                  <a:pt x="37655" y="72389"/>
                </a:lnTo>
                <a:lnTo>
                  <a:pt x="35674" y="70484"/>
                </a:lnTo>
                <a:lnTo>
                  <a:pt x="33337" y="73139"/>
                </a:lnTo>
                <a:lnTo>
                  <a:pt x="30289" y="74777"/>
                </a:lnTo>
                <a:lnTo>
                  <a:pt x="26949" y="7518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5626751" y="5070774"/>
            <a:ext cx="44086" cy="44446"/>
          </a:xfrm>
          <a:custGeom>
            <a:avLst/>
            <a:gdLst/>
            <a:ahLst/>
            <a:cxnLst/>
            <a:rect l="l" t="t" r="r" b="b"/>
            <a:pathLst>
              <a:path w="28105" h="69303">
                <a:moveTo>
                  <a:pt x="19329" y="60845"/>
                </a:moveTo>
                <a:lnTo>
                  <a:pt x="19557" y="69303"/>
                </a:lnTo>
                <a:lnTo>
                  <a:pt x="23875" y="67894"/>
                </a:lnTo>
                <a:lnTo>
                  <a:pt x="28105" y="65074"/>
                </a:lnTo>
                <a:lnTo>
                  <a:pt x="27990" y="59944"/>
                </a:lnTo>
                <a:lnTo>
                  <a:pt x="25158" y="60845"/>
                </a:lnTo>
                <a:lnTo>
                  <a:pt x="19329" y="60845"/>
                </a:lnTo>
                <a:close/>
              </a:path>
              <a:path w="28105" h="69303">
                <a:moveTo>
                  <a:pt x="46875" y="12268"/>
                </a:moveTo>
                <a:lnTo>
                  <a:pt x="44919" y="7899"/>
                </a:lnTo>
                <a:lnTo>
                  <a:pt x="41033" y="4737"/>
                </a:lnTo>
                <a:lnTo>
                  <a:pt x="37147" y="1587"/>
                </a:lnTo>
                <a:lnTo>
                  <a:pt x="31737" y="0"/>
                </a:lnTo>
                <a:lnTo>
                  <a:pt x="18973" y="0"/>
                </a:lnTo>
                <a:lnTo>
                  <a:pt x="13830" y="1574"/>
                </a:lnTo>
                <a:lnTo>
                  <a:pt x="9423" y="4711"/>
                </a:lnTo>
                <a:lnTo>
                  <a:pt x="5003" y="7848"/>
                </a:lnTo>
                <a:lnTo>
                  <a:pt x="2793" y="11506"/>
                </a:lnTo>
                <a:lnTo>
                  <a:pt x="2793" y="15684"/>
                </a:lnTo>
                <a:lnTo>
                  <a:pt x="3390" y="19291"/>
                </a:lnTo>
                <a:lnTo>
                  <a:pt x="5753" y="21971"/>
                </a:lnTo>
                <a:lnTo>
                  <a:pt x="8940" y="22644"/>
                </a:lnTo>
                <a:lnTo>
                  <a:pt x="13271" y="21831"/>
                </a:lnTo>
                <a:lnTo>
                  <a:pt x="15862" y="18554"/>
                </a:lnTo>
                <a:lnTo>
                  <a:pt x="15620" y="14122"/>
                </a:lnTo>
                <a:lnTo>
                  <a:pt x="14947" y="11290"/>
                </a:lnTo>
                <a:lnTo>
                  <a:pt x="17056" y="7162"/>
                </a:lnTo>
                <a:lnTo>
                  <a:pt x="21120" y="4432"/>
                </a:lnTo>
                <a:lnTo>
                  <a:pt x="28219" y="4432"/>
                </a:lnTo>
                <a:lnTo>
                  <a:pt x="30899" y="5410"/>
                </a:lnTo>
                <a:lnTo>
                  <a:pt x="33845" y="9258"/>
                </a:lnTo>
                <a:lnTo>
                  <a:pt x="34594" y="12788"/>
                </a:lnTo>
                <a:lnTo>
                  <a:pt x="34594" y="26060"/>
                </a:lnTo>
                <a:lnTo>
                  <a:pt x="26746" y="28994"/>
                </a:lnTo>
                <a:lnTo>
                  <a:pt x="17830" y="32359"/>
                </a:lnTo>
                <a:lnTo>
                  <a:pt x="11137" y="36118"/>
                </a:lnTo>
                <a:lnTo>
                  <a:pt x="6692" y="40284"/>
                </a:lnTo>
                <a:lnTo>
                  <a:pt x="2235" y="44437"/>
                </a:lnTo>
                <a:lnTo>
                  <a:pt x="0" y="49022"/>
                </a:lnTo>
                <a:lnTo>
                  <a:pt x="0" y="58521"/>
                </a:lnTo>
                <a:lnTo>
                  <a:pt x="1422" y="62191"/>
                </a:lnTo>
                <a:lnTo>
                  <a:pt x="4229" y="65036"/>
                </a:lnTo>
                <a:lnTo>
                  <a:pt x="7048" y="67894"/>
                </a:lnTo>
                <a:lnTo>
                  <a:pt x="10693" y="69303"/>
                </a:lnTo>
                <a:lnTo>
                  <a:pt x="19557" y="69303"/>
                </a:lnTo>
                <a:lnTo>
                  <a:pt x="19329" y="60845"/>
                </a:lnTo>
                <a:lnTo>
                  <a:pt x="17068" y="59905"/>
                </a:lnTo>
                <a:lnTo>
                  <a:pt x="13842" y="56134"/>
                </a:lnTo>
                <a:lnTo>
                  <a:pt x="13042" y="53479"/>
                </a:lnTo>
                <a:lnTo>
                  <a:pt x="13042" y="46837"/>
                </a:lnTo>
                <a:lnTo>
                  <a:pt x="14465" y="43776"/>
                </a:lnTo>
                <a:lnTo>
                  <a:pt x="17335" y="40894"/>
                </a:lnTo>
                <a:lnTo>
                  <a:pt x="20192" y="38011"/>
                </a:lnTo>
                <a:lnTo>
                  <a:pt x="24206" y="35585"/>
                </a:lnTo>
                <a:lnTo>
                  <a:pt x="29336" y="33629"/>
                </a:lnTo>
                <a:lnTo>
                  <a:pt x="34594" y="31648"/>
                </a:lnTo>
                <a:lnTo>
                  <a:pt x="34594" y="55054"/>
                </a:lnTo>
                <a:lnTo>
                  <a:pt x="30772" y="58115"/>
                </a:lnTo>
                <a:lnTo>
                  <a:pt x="27990" y="59944"/>
                </a:lnTo>
                <a:lnTo>
                  <a:pt x="28105" y="65074"/>
                </a:lnTo>
                <a:lnTo>
                  <a:pt x="30200" y="63703"/>
                </a:lnTo>
                <a:lnTo>
                  <a:pt x="34924" y="59423"/>
                </a:lnTo>
                <a:lnTo>
                  <a:pt x="35344" y="61988"/>
                </a:lnTo>
                <a:lnTo>
                  <a:pt x="37172" y="65582"/>
                </a:lnTo>
                <a:lnTo>
                  <a:pt x="41363" y="69303"/>
                </a:lnTo>
                <a:lnTo>
                  <a:pt x="44538" y="69303"/>
                </a:lnTo>
                <a:lnTo>
                  <a:pt x="48488" y="68757"/>
                </a:lnTo>
                <a:lnTo>
                  <a:pt x="52476" y="66586"/>
                </a:lnTo>
                <a:lnTo>
                  <a:pt x="56756" y="62623"/>
                </a:lnTo>
                <a:lnTo>
                  <a:pt x="56819" y="58267"/>
                </a:lnTo>
                <a:lnTo>
                  <a:pt x="53657" y="60071"/>
                </a:lnTo>
                <a:lnTo>
                  <a:pt x="50965" y="60718"/>
                </a:lnTo>
                <a:lnTo>
                  <a:pt x="47205" y="58216"/>
                </a:lnTo>
                <a:lnTo>
                  <a:pt x="46875" y="54660"/>
                </a:lnTo>
                <a:lnTo>
                  <a:pt x="46875" y="122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5725061" y="5051039"/>
            <a:ext cx="49882" cy="62952"/>
          </a:xfrm>
          <a:custGeom>
            <a:avLst/>
            <a:gdLst/>
            <a:ahLst/>
            <a:cxnLst/>
            <a:rect l="l" t="t" r="r" b="b"/>
            <a:pathLst>
              <a:path w="31800" h="98158">
                <a:moveTo>
                  <a:pt x="31800" y="98158"/>
                </a:moveTo>
                <a:lnTo>
                  <a:pt x="31800" y="95427"/>
                </a:lnTo>
                <a:lnTo>
                  <a:pt x="28346" y="95427"/>
                </a:lnTo>
                <a:lnTo>
                  <a:pt x="25857" y="94449"/>
                </a:lnTo>
                <a:lnTo>
                  <a:pt x="22796" y="90601"/>
                </a:lnTo>
                <a:lnTo>
                  <a:pt x="22047" y="87477"/>
                </a:lnTo>
                <a:lnTo>
                  <a:pt x="22047" y="30695"/>
                </a:lnTo>
                <a:lnTo>
                  <a:pt x="10998" y="34112"/>
                </a:lnTo>
                <a:lnTo>
                  <a:pt x="0" y="37515"/>
                </a:lnTo>
                <a:lnTo>
                  <a:pt x="0" y="40246"/>
                </a:lnTo>
                <a:lnTo>
                  <a:pt x="3924" y="40005"/>
                </a:lnTo>
                <a:lnTo>
                  <a:pt x="6527" y="40474"/>
                </a:lnTo>
                <a:lnTo>
                  <a:pt x="7823" y="41605"/>
                </a:lnTo>
                <a:lnTo>
                  <a:pt x="9766" y="45110"/>
                </a:lnTo>
                <a:lnTo>
                  <a:pt x="9766" y="87477"/>
                </a:lnTo>
                <a:lnTo>
                  <a:pt x="9004" y="90589"/>
                </a:lnTo>
                <a:lnTo>
                  <a:pt x="7518" y="92494"/>
                </a:lnTo>
                <a:lnTo>
                  <a:pt x="3467" y="95427"/>
                </a:lnTo>
                <a:lnTo>
                  <a:pt x="0" y="95427"/>
                </a:lnTo>
                <a:lnTo>
                  <a:pt x="0" y="98158"/>
                </a:lnTo>
                <a:lnTo>
                  <a:pt x="31800" y="98158"/>
                </a:lnTo>
                <a:close/>
              </a:path>
              <a:path w="31800" h="98158">
                <a:moveTo>
                  <a:pt x="6896" y="7645"/>
                </a:moveTo>
                <a:lnTo>
                  <a:pt x="7645" y="11582"/>
                </a:lnTo>
                <a:lnTo>
                  <a:pt x="10591" y="14541"/>
                </a:lnTo>
                <a:lnTo>
                  <a:pt x="14541" y="15278"/>
                </a:lnTo>
                <a:lnTo>
                  <a:pt x="18491" y="14541"/>
                </a:lnTo>
                <a:lnTo>
                  <a:pt x="21437" y="11582"/>
                </a:lnTo>
                <a:lnTo>
                  <a:pt x="22186" y="7645"/>
                </a:lnTo>
                <a:lnTo>
                  <a:pt x="21437" y="3695"/>
                </a:lnTo>
                <a:lnTo>
                  <a:pt x="18491" y="736"/>
                </a:lnTo>
                <a:lnTo>
                  <a:pt x="14541" y="0"/>
                </a:lnTo>
                <a:lnTo>
                  <a:pt x="10591" y="736"/>
                </a:lnTo>
                <a:lnTo>
                  <a:pt x="7645" y="3695"/>
                </a:lnTo>
                <a:lnTo>
                  <a:pt x="6896" y="76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5781779" y="5070727"/>
            <a:ext cx="108094" cy="43265"/>
          </a:xfrm>
          <a:custGeom>
            <a:avLst/>
            <a:gdLst/>
            <a:ahLst/>
            <a:cxnLst/>
            <a:rect l="l" t="t" r="r" b="b"/>
            <a:pathLst>
              <a:path w="68910" h="67462">
                <a:moveTo>
                  <a:pt x="28346" y="64731"/>
                </a:moveTo>
                <a:lnTo>
                  <a:pt x="25857" y="63665"/>
                </a:lnTo>
                <a:lnTo>
                  <a:pt x="22796" y="59385"/>
                </a:lnTo>
                <a:lnTo>
                  <a:pt x="22047" y="55892"/>
                </a:lnTo>
                <a:lnTo>
                  <a:pt x="22110" y="16243"/>
                </a:lnTo>
                <a:lnTo>
                  <a:pt x="25895" y="10782"/>
                </a:lnTo>
                <a:lnTo>
                  <a:pt x="30937" y="8051"/>
                </a:lnTo>
                <a:lnTo>
                  <a:pt x="40576" y="8051"/>
                </a:lnTo>
                <a:lnTo>
                  <a:pt x="43002" y="9131"/>
                </a:lnTo>
                <a:lnTo>
                  <a:pt x="46101" y="13449"/>
                </a:lnTo>
                <a:lnTo>
                  <a:pt x="46875" y="16852"/>
                </a:lnTo>
                <a:lnTo>
                  <a:pt x="46875" y="55892"/>
                </a:lnTo>
                <a:lnTo>
                  <a:pt x="46113" y="59385"/>
                </a:lnTo>
                <a:lnTo>
                  <a:pt x="44589" y="61531"/>
                </a:lnTo>
                <a:lnTo>
                  <a:pt x="40576" y="64731"/>
                </a:lnTo>
                <a:lnTo>
                  <a:pt x="37109" y="64731"/>
                </a:lnTo>
                <a:lnTo>
                  <a:pt x="37109" y="67462"/>
                </a:lnTo>
                <a:lnTo>
                  <a:pt x="68910" y="67462"/>
                </a:lnTo>
                <a:lnTo>
                  <a:pt x="68910" y="64731"/>
                </a:lnTo>
                <a:lnTo>
                  <a:pt x="65455" y="64731"/>
                </a:lnTo>
                <a:lnTo>
                  <a:pt x="62953" y="63665"/>
                </a:lnTo>
                <a:lnTo>
                  <a:pt x="59905" y="59385"/>
                </a:lnTo>
                <a:lnTo>
                  <a:pt x="59156" y="55892"/>
                </a:lnTo>
                <a:lnTo>
                  <a:pt x="59156" y="14871"/>
                </a:lnTo>
                <a:lnTo>
                  <a:pt x="57873" y="8991"/>
                </a:lnTo>
                <a:lnTo>
                  <a:pt x="55333" y="5422"/>
                </a:lnTo>
                <a:lnTo>
                  <a:pt x="52793" y="1854"/>
                </a:lnTo>
                <a:lnTo>
                  <a:pt x="48577" y="63"/>
                </a:lnTo>
                <a:lnTo>
                  <a:pt x="34848" y="63"/>
                </a:lnTo>
                <a:lnTo>
                  <a:pt x="27965" y="3721"/>
                </a:lnTo>
                <a:lnTo>
                  <a:pt x="22047" y="11061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1800" y="67462"/>
                </a:lnTo>
                <a:lnTo>
                  <a:pt x="31800" y="64731"/>
                </a:lnTo>
                <a:lnTo>
                  <a:pt x="28346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5892344" y="5070774"/>
            <a:ext cx="57134" cy="44446"/>
          </a:xfrm>
          <a:custGeom>
            <a:avLst/>
            <a:gdLst/>
            <a:ahLst/>
            <a:cxnLst/>
            <a:rect l="l" t="t" r="r" b="b"/>
            <a:pathLst>
              <a:path w="36423" h="69303">
                <a:moveTo>
                  <a:pt x="28638" y="0"/>
                </a:moveTo>
                <a:lnTo>
                  <a:pt x="20269" y="0"/>
                </a:lnTo>
                <a:lnTo>
                  <a:pt x="13411" y="3365"/>
                </a:lnTo>
                <a:lnTo>
                  <a:pt x="13677" y="13690"/>
                </a:lnTo>
                <a:lnTo>
                  <a:pt x="15392" y="10909"/>
                </a:lnTo>
                <a:lnTo>
                  <a:pt x="18122" y="6591"/>
                </a:lnTo>
                <a:lnTo>
                  <a:pt x="21920" y="4432"/>
                </a:lnTo>
                <a:lnTo>
                  <a:pt x="31140" y="4432"/>
                </a:lnTo>
                <a:lnTo>
                  <a:pt x="36423" y="0"/>
                </a:lnTo>
                <a:lnTo>
                  <a:pt x="28638" y="0"/>
                </a:lnTo>
                <a:close/>
              </a:path>
              <a:path w="36423" h="69303">
                <a:moveTo>
                  <a:pt x="2425" y="53784"/>
                </a:moveTo>
                <a:lnTo>
                  <a:pt x="7289" y="59982"/>
                </a:lnTo>
                <a:lnTo>
                  <a:pt x="12166" y="66205"/>
                </a:lnTo>
                <a:lnTo>
                  <a:pt x="18440" y="69303"/>
                </a:lnTo>
                <a:lnTo>
                  <a:pt x="32715" y="69303"/>
                </a:lnTo>
                <a:lnTo>
                  <a:pt x="38544" y="67297"/>
                </a:lnTo>
                <a:lnTo>
                  <a:pt x="43611" y="63296"/>
                </a:lnTo>
                <a:lnTo>
                  <a:pt x="48679" y="59309"/>
                </a:lnTo>
                <a:lnTo>
                  <a:pt x="52514" y="53682"/>
                </a:lnTo>
                <a:lnTo>
                  <a:pt x="55105" y="46456"/>
                </a:lnTo>
                <a:lnTo>
                  <a:pt x="52984" y="45212"/>
                </a:lnTo>
                <a:lnTo>
                  <a:pt x="50393" y="49441"/>
                </a:lnTo>
                <a:lnTo>
                  <a:pt x="47294" y="52539"/>
                </a:lnTo>
                <a:lnTo>
                  <a:pt x="43713" y="54508"/>
                </a:lnTo>
                <a:lnTo>
                  <a:pt x="40119" y="56451"/>
                </a:lnTo>
                <a:lnTo>
                  <a:pt x="35750" y="57429"/>
                </a:lnTo>
                <a:lnTo>
                  <a:pt x="24561" y="57429"/>
                </a:lnTo>
                <a:lnTo>
                  <a:pt x="19837" y="54927"/>
                </a:lnTo>
                <a:lnTo>
                  <a:pt x="16421" y="49885"/>
                </a:lnTo>
                <a:lnTo>
                  <a:pt x="13017" y="44869"/>
                </a:lnTo>
                <a:lnTo>
                  <a:pt x="11303" y="37884"/>
                </a:lnTo>
                <a:lnTo>
                  <a:pt x="11379" y="27012"/>
                </a:lnTo>
                <a:lnTo>
                  <a:pt x="55105" y="27012"/>
                </a:lnTo>
                <a:lnTo>
                  <a:pt x="55054" y="19100"/>
                </a:lnTo>
                <a:lnTo>
                  <a:pt x="52603" y="12649"/>
                </a:lnTo>
                <a:lnTo>
                  <a:pt x="47739" y="7632"/>
                </a:lnTo>
                <a:lnTo>
                  <a:pt x="42786" y="2552"/>
                </a:lnTo>
                <a:lnTo>
                  <a:pt x="36423" y="0"/>
                </a:lnTo>
                <a:lnTo>
                  <a:pt x="31140" y="4432"/>
                </a:lnTo>
                <a:lnTo>
                  <a:pt x="34340" y="6235"/>
                </a:lnTo>
                <a:lnTo>
                  <a:pt x="36601" y="9817"/>
                </a:lnTo>
                <a:lnTo>
                  <a:pt x="38481" y="12776"/>
                </a:lnTo>
                <a:lnTo>
                  <a:pt x="39585" y="16662"/>
                </a:lnTo>
                <a:lnTo>
                  <a:pt x="39954" y="21488"/>
                </a:lnTo>
                <a:lnTo>
                  <a:pt x="11785" y="21488"/>
                </a:lnTo>
                <a:lnTo>
                  <a:pt x="12471" y="17208"/>
                </a:lnTo>
                <a:lnTo>
                  <a:pt x="13677" y="13690"/>
                </a:lnTo>
                <a:lnTo>
                  <a:pt x="13411" y="3365"/>
                </a:lnTo>
                <a:lnTo>
                  <a:pt x="8039" y="10096"/>
                </a:lnTo>
                <a:lnTo>
                  <a:pt x="7039" y="11413"/>
                </a:lnTo>
                <a:lnTo>
                  <a:pt x="1756" y="22459"/>
                </a:lnTo>
                <a:lnTo>
                  <a:pt x="0" y="36017"/>
                </a:lnTo>
                <a:lnTo>
                  <a:pt x="0" y="45796"/>
                </a:lnTo>
                <a:lnTo>
                  <a:pt x="2425" y="537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5989144" y="5070727"/>
            <a:ext cx="73191" cy="43265"/>
          </a:xfrm>
          <a:custGeom>
            <a:avLst/>
            <a:gdLst/>
            <a:ahLst/>
            <a:cxnLst/>
            <a:rect l="l" t="t" r="r" b="b"/>
            <a:pathLst>
              <a:path w="46659" h="67462">
                <a:moveTo>
                  <a:pt x="29578" y="64731"/>
                </a:moveTo>
                <a:lnTo>
                  <a:pt x="26593" y="63944"/>
                </a:lnTo>
                <a:lnTo>
                  <a:pt x="22948" y="60756"/>
                </a:lnTo>
                <a:lnTo>
                  <a:pt x="22047" y="58153"/>
                </a:lnTo>
                <a:lnTo>
                  <a:pt x="22047" y="20066"/>
                </a:lnTo>
                <a:lnTo>
                  <a:pt x="24828" y="13512"/>
                </a:lnTo>
                <a:lnTo>
                  <a:pt x="27863" y="10210"/>
                </a:lnTo>
                <a:lnTo>
                  <a:pt x="31191" y="10160"/>
                </a:lnTo>
                <a:lnTo>
                  <a:pt x="33464" y="10845"/>
                </a:lnTo>
                <a:lnTo>
                  <a:pt x="36563" y="13411"/>
                </a:lnTo>
                <a:lnTo>
                  <a:pt x="39687" y="14871"/>
                </a:lnTo>
                <a:lnTo>
                  <a:pt x="42646" y="14871"/>
                </a:lnTo>
                <a:lnTo>
                  <a:pt x="46151" y="12141"/>
                </a:lnTo>
                <a:lnTo>
                  <a:pt x="46659" y="8521"/>
                </a:lnTo>
                <a:lnTo>
                  <a:pt x="46659" y="5892"/>
                </a:lnTo>
                <a:lnTo>
                  <a:pt x="44386" y="2324"/>
                </a:lnTo>
                <a:lnTo>
                  <a:pt x="40754" y="63"/>
                </a:lnTo>
                <a:lnTo>
                  <a:pt x="32118" y="114"/>
                </a:lnTo>
                <a:lnTo>
                  <a:pt x="26771" y="4368"/>
                </a:lnTo>
                <a:lnTo>
                  <a:pt x="22047" y="12827"/>
                </a:lnTo>
                <a:lnTo>
                  <a:pt x="22047" y="0"/>
                </a:lnTo>
                <a:lnTo>
                  <a:pt x="10998" y="3416"/>
                </a:lnTo>
                <a:lnTo>
                  <a:pt x="0" y="6832"/>
                </a:lnTo>
                <a:lnTo>
                  <a:pt x="0" y="9550"/>
                </a:lnTo>
                <a:lnTo>
                  <a:pt x="3924" y="9321"/>
                </a:lnTo>
                <a:lnTo>
                  <a:pt x="6527" y="9766"/>
                </a:lnTo>
                <a:lnTo>
                  <a:pt x="7823" y="10883"/>
                </a:lnTo>
                <a:lnTo>
                  <a:pt x="9766" y="14363"/>
                </a:lnTo>
                <a:lnTo>
                  <a:pt x="9766" y="55892"/>
                </a:lnTo>
                <a:lnTo>
                  <a:pt x="9004" y="59385"/>
                </a:lnTo>
                <a:lnTo>
                  <a:pt x="7518" y="61531"/>
                </a:lnTo>
                <a:lnTo>
                  <a:pt x="3467" y="64731"/>
                </a:lnTo>
                <a:lnTo>
                  <a:pt x="0" y="64731"/>
                </a:lnTo>
                <a:lnTo>
                  <a:pt x="0" y="67462"/>
                </a:lnTo>
                <a:lnTo>
                  <a:pt x="33718" y="67462"/>
                </a:lnTo>
                <a:lnTo>
                  <a:pt x="33718" y="64731"/>
                </a:lnTo>
                <a:lnTo>
                  <a:pt x="29578" y="6473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6088253" y="5104982"/>
            <a:ext cx="25040" cy="10238"/>
          </a:xfrm>
          <a:custGeom>
            <a:avLst/>
            <a:gdLst/>
            <a:ahLst/>
            <a:cxnLst/>
            <a:rect l="l" t="t" r="r" b="b"/>
            <a:pathLst>
              <a:path w="15963" h="15963">
                <a:moveTo>
                  <a:pt x="7975" y="0"/>
                </a:moveTo>
                <a:lnTo>
                  <a:pt x="3873" y="787"/>
                </a:lnTo>
                <a:lnTo>
                  <a:pt x="774" y="3873"/>
                </a:lnTo>
                <a:lnTo>
                  <a:pt x="0" y="7988"/>
                </a:lnTo>
                <a:lnTo>
                  <a:pt x="774" y="12103"/>
                </a:lnTo>
                <a:lnTo>
                  <a:pt x="3873" y="15189"/>
                </a:lnTo>
                <a:lnTo>
                  <a:pt x="7975" y="15963"/>
                </a:lnTo>
                <a:lnTo>
                  <a:pt x="12090" y="15189"/>
                </a:lnTo>
                <a:lnTo>
                  <a:pt x="15189" y="12103"/>
                </a:lnTo>
                <a:lnTo>
                  <a:pt x="15963" y="7988"/>
                </a:lnTo>
                <a:lnTo>
                  <a:pt x="15189" y="3873"/>
                </a:lnTo>
                <a:lnTo>
                  <a:pt x="12090" y="787"/>
                </a:lnTo>
                <a:lnTo>
                  <a:pt x="797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46871" y="801132"/>
            <a:ext cx="9365487" cy="8106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46871" y="1611789"/>
            <a:ext cx="9365487" cy="17018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46871" y="3313594"/>
            <a:ext cx="9365487" cy="10981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1246871" y="4411716"/>
            <a:ext cx="9365487" cy="1644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object 440"/>
          <p:cNvSpPr/>
          <p:nvPr/>
        </p:nvSpPr>
        <p:spPr>
          <a:xfrm>
            <a:off x="883341" y="872865"/>
            <a:ext cx="10092565" cy="2199463"/>
          </a:xfrm>
          <a:custGeom>
            <a:avLst/>
            <a:gdLst/>
            <a:ahLst/>
            <a:cxnLst/>
            <a:rect l="l" t="t" r="r" b="b"/>
            <a:pathLst>
              <a:path w="6434010" h="3429533">
                <a:moveTo>
                  <a:pt x="6434010" y="3429533"/>
                </a:moveTo>
                <a:lnTo>
                  <a:pt x="6434010" y="0"/>
                </a:lnTo>
                <a:lnTo>
                  <a:pt x="0" y="0"/>
                </a:lnTo>
                <a:lnTo>
                  <a:pt x="0" y="3429533"/>
                </a:lnTo>
                <a:lnTo>
                  <a:pt x="6434010" y="3429533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883341" y="872865"/>
            <a:ext cx="10092565" cy="2199463"/>
          </a:xfrm>
          <a:custGeom>
            <a:avLst/>
            <a:gdLst/>
            <a:ahLst/>
            <a:cxnLst/>
            <a:rect l="l" t="t" r="r" b="b"/>
            <a:pathLst>
              <a:path w="6434010" h="3429533">
                <a:moveTo>
                  <a:pt x="6434010" y="3429533"/>
                </a:moveTo>
                <a:lnTo>
                  <a:pt x="0" y="3429533"/>
                </a:lnTo>
                <a:lnTo>
                  <a:pt x="0" y="0"/>
                </a:lnTo>
                <a:lnTo>
                  <a:pt x="6434010" y="0"/>
                </a:lnTo>
                <a:lnTo>
                  <a:pt x="6434010" y="3429533"/>
                </a:lnTo>
                <a:close/>
              </a:path>
            </a:pathLst>
          </a:custGeom>
          <a:ln w="12699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2475175" y="1679655"/>
            <a:ext cx="4737766" cy="656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1491028" y="1081397"/>
            <a:ext cx="119111" cy="73800"/>
          </a:xfrm>
          <a:custGeom>
            <a:avLst/>
            <a:gdLst/>
            <a:ahLst/>
            <a:cxnLst/>
            <a:rect l="l" t="t" r="r" b="b"/>
            <a:pathLst>
              <a:path w="75933" h="115074">
                <a:moveTo>
                  <a:pt x="60299" y="0"/>
                </a:moveTo>
                <a:lnTo>
                  <a:pt x="55321" y="0"/>
                </a:lnTo>
                <a:lnTo>
                  <a:pt x="0" y="72250"/>
                </a:lnTo>
                <a:lnTo>
                  <a:pt x="0" y="92062"/>
                </a:lnTo>
                <a:lnTo>
                  <a:pt x="41605" y="92062"/>
                </a:lnTo>
                <a:lnTo>
                  <a:pt x="7518" y="72174"/>
                </a:lnTo>
                <a:lnTo>
                  <a:pt x="41605" y="27533"/>
                </a:lnTo>
                <a:lnTo>
                  <a:pt x="41605" y="72174"/>
                </a:lnTo>
                <a:lnTo>
                  <a:pt x="7518" y="72174"/>
                </a:lnTo>
                <a:lnTo>
                  <a:pt x="41605" y="92062"/>
                </a:lnTo>
                <a:lnTo>
                  <a:pt x="41605" y="115074"/>
                </a:lnTo>
                <a:lnTo>
                  <a:pt x="65265" y="115074"/>
                </a:lnTo>
                <a:lnTo>
                  <a:pt x="65265" y="92062"/>
                </a:lnTo>
                <a:lnTo>
                  <a:pt x="75933" y="92062"/>
                </a:lnTo>
                <a:lnTo>
                  <a:pt x="75933" y="72174"/>
                </a:lnTo>
                <a:lnTo>
                  <a:pt x="65265" y="72174"/>
                </a:lnTo>
                <a:lnTo>
                  <a:pt x="65265" y="0"/>
                </a:lnTo>
                <a:lnTo>
                  <a:pt x="60299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1635301" y="1138585"/>
            <a:ext cx="44125" cy="18049"/>
          </a:xfrm>
          <a:custGeom>
            <a:avLst/>
            <a:gdLst/>
            <a:ahLst/>
            <a:cxnLst/>
            <a:rect l="l" t="t" r="r" b="b"/>
            <a:pathLst>
              <a:path w="28130" h="28143">
                <a:moveTo>
                  <a:pt x="14058" y="0"/>
                </a:moveTo>
                <a:lnTo>
                  <a:pt x="10096" y="0"/>
                </a:lnTo>
                <a:lnTo>
                  <a:pt x="6756" y="1358"/>
                </a:lnTo>
                <a:lnTo>
                  <a:pt x="4051" y="4089"/>
                </a:lnTo>
                <a:lnTo>
                  <a:pt x="1346" y="6819"/>
                </a:lnTo>
                <a:lnTo>
                  <a:pt x="0" y="10160"/>
                </a:lnTo>
                <a:lnTo>
                  <a:pt x="0" y="18072"/>
                </a:lnTo>
                <a:lnTo>
                  <a:pt x="1346" y="21399"/>
                </a:lnTo>
                <a:lnTo>
                  <a:pt x="4051" y="24091"/>
                </a:lnTo>
                <a:lnTo>
                  <a:pt x="6756" y="26797"/>
                </a:lnTo>
                <a:lnTo>
                  <a:pt x="10096" y="28143"/>
                </a:lnTo>
                <a:lnTo>
                  <a:pt x="18021" y="28143"/>
                </a:lnTo>
                <a:lnTo>
                  <a:pt x="21361" y="26797"/>
                </a:lnTo>
                <a:lnTo>
                  <a:pt x="24079" y="24091"/>
                </a:lnTo>
                <a:lnTo>
                  <a:pt x="26784" y="21399"/>
                </a:lnTo>
                <a:lnTo>
                  <a:pt x="28130" y="18072"/>
                </a:lnTo>
                <a:lnTo>
                  <a:pt x="28130" y="10160"/>
                </a:lnTo>
                <a:lnTo>
                  <a:pt x="26784" y="6819"/>
                </a:lnTo>
                <a:lnTo>
                  <a:pt x="24079" y="4089"/>
                </a:lnTo>
                <a:lnTo>
                  <a:pt x="21361" y="1358"/>
                </a:lnTo>
                <a:lnTo>
                  <a:pt x="18021" y="0"/>
                </a:lnTo>
                <a:lnTo>
                  <a:pt x="14058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1842579" y="1082831"/>
            <a:ext cx="235114" cy="72359"/>
          </a:xfrm>
          <a:custGeom>
            <a:avLst/>
            <a:gdLst/>
            <a:ahLst/>
            <a:cxnLst/>
            <a:rect l="l" t="t" r="r" b="b"/>
            <a:pathLst>
              <a:path w="149885" h="112826">
                <a:moveTo>
                  <a:pt x="149796" y="0"/>
                </a:moveTo>
                <a:lnTo>
                  <a:pt x="109067" y="0"/>
                </a:lnTo>
                <a:lnTo>
                  <a:pt x="107937" y="19253"/>
                </a:lnTo>
                <a:lnTo>
                  <a:pt x="75184" y="78105"/>
                </a:lnTo>
                <a:lnTo>
                  <a:pt x="42989" y="0"/>
                </a:lnTo>
                <a:lnTo>
                  <a:pt x="0" y="0"/>
                </a:lnTo>
                <a:lnTo>
                  <a:pt x="0" y="4737"/>
                </a:lnTo>
                <a:lnTo>
                  <a:pt x="1524" y="4737"/>
                </a:lnTo>
                <a:lnTo>
                  <a:pt x="6502" y="5156"/>
                </a:lnTo>
                <a:lnTo>
                  <a:pt x="9994" y="6286"/>
                </a:lnTo>
                <a:lnTo>
                  <a:pt x="14071" y="9918"/>
                </a:lnTo>
                <a:lnTo>
                  <a:pt x="15087" y="12827"/>
                </a:lnTo>
                <a:lnTo>
                  <a:pt x="15087" y="96761"/>
                </a:lnTo>
                <a:lnTo>
                  <a:pt x="14071" y="101053"/>
                </a:lnTo>
                <a:lnTo>
                  <a:pt x="9994" y="106248"/>
                </a:lnTo>
                <a:lnTo>
                  <a:pt x="6527" y="107721"/>
                </a:lnTo>
                <a:lnTo>
                  <a:pt x="1600" y="108102"/>
                </a:lnTo>
                <a:lnTo>
                  <a:pt x="88" y="108102"/>
                </a:lnTo>
                <a:lnTo>
                  <a:pt x="88" y="112826"/>
                </a:lnTo>
                <a:lnTo>
                  <a:pt x="36969" y="112826"/>
                </a:lnTo>
                <a:lnTo>
                  <a:pt x="36969" y="108102"/>
                </a:lnTo>
                <a:lnTo>
                  <a:pt x="35445" y="108102"/>
                </a:lnTo>
                <a:lnTo>
                  <a:pt x="30480" y="107721"/>
                </a:lnTo>
                <a:lnTo>
                  <a:pt x="26974" y="106248"/>
                </a:lnTo>
                <a:lnTo>
                  <a:pt x="24942" y="103644"/>
                </a:lnTo>
                <a:lnTo>
                  <a:pt x="22910" y="101053"/>
                </a:lnTo>
                <a:lnTo>
                  <a:pt x="21894" y="96761"/>
                </a:lnTo>
                <a:lnTo>
                  <a:pt x="21907" y="13474"/>
                </a:lnTo>
                <a:lnTo>
                  <a:pt x="62801" y="112826"/>
                </a:lnTo>
                <a:lnTo>
                  <a:pt x="67132" y="112826"/>
                </a:lnTo>
                <a:lnTo>
                  <a:pt x="107937" y="19311"/>
                </a:lnTo>
                <a:lnTo>
                  <a:pt x="107937" y="99656"/>
                </a:lnTo>
                <a:lnTo>
                  <a:pt x="106921" y="103085"/>
                </a:lnTo>
                <a:lnTo>
                  <a:pt x="102870" y="107099"/>
                </a:lnTo>
                <a:lnTo>
                  <a:pt x="99390" y="108102"/>
                </a:lnTo>
                <a:lnTo>
                  <a:pt x="92951" y="108102"/>
                </a:lnTo>
                <a:lnTo>
                  <a:pt x="92951" y="112826"/>
                </a:lnTo>
                <a:lnTo>
                  <a:pt x="149885" y="112826"/>
                </a:lnTo>
                <a:lnTo>
                  <a:pt x="149885" y="108102"/>
                </a:lnTo>
                <a:lnTo>
                  <a:pt x="143383" y="108102"/>
                </a:lnTo>
                <a:lnTo>
                  <a:pt x="139890" y="107099"/>
                </a:lnTo>
                <a:lnTo>
                  <a:pt x="135826" y="103085"/>
                </a:lnTo>
                <a:lnTo>
                  <a:pt x="134810" y="99656"/>
                </a:lnTo>
                <a:lnTo>
                  <a:pt x="134810" y="13601"/>
                </a:lnTo>
                <a:lnTo>
                  <a:pt x="135826" y="10401"/>
                </a:lnTo>
                <a:lnTo>
                  <a:pt x="139890" y="6438"/>
                </a:lnTo>
                <a:lnTo>
                  <a:pt x="143357" y="5219"/>
                </a:lnTo>
                <a:lnTo>
                  <a:pt x="148272" y="4737"/>
                </a:lnTo>
                <a:lnTo>
                  <a:pt x="149796" y="4737"/>
                </a:lnTo>
                <a:lnTo>
                  <a:pt x="149796" y="0"/>
                </a:lnTo>
                <a:close/>
              </a:path>
              <a:path w="149885" h="112826">
                <a:moveTo>
                  <a:pt x="75184" y="78105"/>
                </a:moveTo>
                <a:lnTo>
                  <a:pt x="107937" y="19253"/>
                </a:lnTo>
                <a:lnTo>
                  <a:pt x="109067" y="0"/>
                </a:lnTo>
                <a:lnTo>
                  <a:pt x="75184" y="7810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2087861" y="1104537"/>
            <a:ext cx="120883" cy="52095"/>
          </a:xfrm>
          <a:custGeom>
            <a:avLst/>
            <a:gdLst/>
            <a:ahLst/>
            <a:cxnLst/>
            <a:rect l="l" t="t" r="r" b="b"/>
            <a:pathLst>
              <a:path w="77063" h="81229">
                <a:moveTo>
                  <a:pt x="23177" y="23177"/>
                </a:moveTo>
                <a:lnTo>
                  <a:pt x="23177" y="20612"/>
                </a:lnTo>
                <a:lnTo>
                  <a:pt x="22377" y="18313"/>
                </a:lnTo>
                <a:lnTo>
                  <a:pt x="19380" y="14516"/>
                </a:lnTo>
                <a:lnTo>
                  <a:pt x="18402" y="11823"/>
                </a:lnTo>
                <a:lnTo>
                  <a:pt x="19646" y="8902"/>
                </a:lnTo>
                <a:lnTo>
                  <a:pt x="22275" y="6972"/>
                </a:lnTo>
                <a:lnTo>
                  <a:pt x="25793" y="6007"/>
                </a:lnTo>
                <a:lnTo>
                  <a:pt x="34404" y="6007"/>
                </a:lnTo>
                <a:lnTo>
                  <a:pt x="37807" y="7162"/>
                </a:lnTo>
                <a:lnTo>
                  <a:pt x="40462" y="9474"/>
                </a:lnTo>
                <a:lnTo>
                  <a:pt x="43103" y="11785"/>
                </a:lnTo>
                <a:lnTo>
                  <a:pt x="44424" y="14732"/>
                </a:lnTo>
                <a:lnTo>
                  <a:pt x="44424" y="32791"/>
                </a:lnTo>
                <a:lnTo>
                  <a:pt x="28549" y="37934"/>
                </a:lnTo>
                <a:lnTo>
                  <a:pt x="25184" y="50469"/>
                </a:lnTo>
                <a:lnTo>
                  <a:pt x="28232" y="47307"/>
                </a:lnTo>
                <a:lnTo>
                  <a:pt x="31280" y="44157"/>
                </a:lnTo>
                <a:lnTo>
                  <a:pt x="35712" y="41643"/>
                </a:lnTo>
                <a:lnTo>
                  <a:pt x="41541" y="39776"/>
                </a:lnTo>
                <a:lnTo>
                  <a:pt x="44424" y="38811"/>
                </a:lnTo>
                <a:lnTo>
                  <a:pt x="44424" y="62788"/>
                </a:lnTo>
                <a:lnTo>
                  <a:pt x="41084" y="66103"/>
                </a:lnTo>
                <a:lnTo>
                  <a:pt x="36969" y="68668"/>
                </a:lnTo>
                <a:lnTo>
                  <a:pt x="32156" y="69367"/>
                </a:lnTo>
                <a:lnTo>
                  <a:pt x="29375" y="69367"/>
                </a:lnTo>
                <a:lnTo>
                  <a:pt x="27266" y="68414"/>
                </a:lnTo>
                <a:lnTo>
                  <a:pt x="25590" y="81229"/>
                </a:lnTo>
                <a:lnTo>
                  <a:pt x="31165" y="79946"/>
                </a:lnTo>
                <a:lnTo>
                  <a:pt x="35763" y="77381"/>
                </a:lnTo>
                <a:lnTo>
                  <a:pt x="38760" y="75679"/>
                </a:lnTo>
                <a:lnTo>
                  <a:pt x="41783" y="73164"/>
                </a:lnTo>
                <a:lnTo>
                  <a:pt x="44831" y="69850"/>
                </a:lnTo>
                <a:lnTo>
                  <a:pt x="45466" y="72644"/>
                </a:lnTo>
                <a:lnTo>
                  <a:pt x="48196" y="76885"/>
                </a:lnTo>
                <a:lnTo>
                  <a:pt x="50761" y="79781"/>
                </a:lnTo>
                <a:lnTo>
                  <a:pt x="54394" y="81229"/>
                </a:lnTo>
                <a:lnTo>
                  <a:pt x="62306" y="81229"/>
                </a:lnTo>
                <a:lnTo>
                  <a:pt x="65608" y="80225"/>
                </a:lnTo>
                <a:lnTo>
                  <a:pt x="69011" y="78232"/>
                </a:lnTo>
                <a:lnTo>
                  <a:pt x="72402" y="76225"/>
                </a:lnTo>
                <a:lnTo>
                  <a:pt x="75082" y="73736"/>
                </a:lnTo>
                <a:lnTo>
                  <a:pt x="77063" y="70739"/>
                </a:lnTo>
                <a:lnTo>
                  <a:pt x="73621" y="67373"/>
                </a:lnTo>
                <a:lnTo>
                  <a:pt x="72923" y="68072"/>
                </a:lnTo>
                <a:lnTo>
                  <a:pt x="70015" y="69291"/>
                </a:lnTo>
                <a:lnTo>
                  <a:pt x="67195" y="67221"/>
                </a:lnTo>
                <a:lnTo>
                  <a:pt x="66954" y="63690"/>
                </a:lnTo>
                <a:lnTo>
                  <a:pt x="66954" y="17246"/>
                </a:lnTo>
                <a:lnTo>
                  <a:pt x="64363" y="10617"/>
                </a:lnTo>
                <a:lnTo>
                  <a:pt x="59182" y="6362"/>
                </a:lnTo>
                <a:lnTo>
                  <a:pt x="54000" y="2120"/>
                </a:lnTo>
                <a:lnTo>
                  <a:pt x="45923" y="0"/>
                </a:lnTo>
                <a:lnTo>
                  <a:pt x="25768" y="0"/>
                </a:lnTo>
                <a:lnTo>
                  <a:pt x="18148" y="1892"/>
                </a:lnTo>
                <a:lnTo>
                  <a:pt x="12065" y="5702"/>
                </a:lnTo>
                <a:lnTo>
                  <a:pt x="6007" y="9486"/>
                </a:lnTo>
                <a:lnTo>
                  <a:pt x="2971" y="14249"/>
                </a:lnTo>
                <a:lnTo>
                  <a:pt x="2971" y="23495"/>
                </a:lnTo>
                <a:lnTo>
                  <a:pt x="3937" y="26492"/>
                </a:lnTo>
                <a:lnTo>
                  <a:pt x="5905" y="28956"/>
                </a:lnTo>
                <a:lnTo>
                  <a:pt x="10248" y="32639"/>
                </a:lnTo>
                <a:lnTo>
                  <a:pt x="15913" y="32639"/>
                </a:lnTo>
                <a:lnTo>
                  <a:pt x="20256" y="29908"/>
                </a:lnTo>
                <a:lnTo>
                  <a:pt x="23177" y="25844"/>
                </a:lnTo>
                <a:lnTo>
                  <a:pt x="23177" y="23177"/>
                </a:lnTo>
                <a:close/>
              </a:path>
              <a:path w="77063" h="81229">
                <a:moveTo>
                  <a:pt x="0" y="63182"/>
                </a:moveTo>
                <a:lnTo>
                  <a:pt x="0" y="68745"/>
                </a:lnTo>
                <a:lnTo>
                  <a:pt x="1714" y="73152"/>
                </a:lnTo>
                <a:lnTo>
                  <a:pt x="5130" y="76377"/>
                </a:lnTo>
                <a:lnTo>
                  <a:pt x="8559" y="79616"/>
                </a:lnTo>
                <a:lnTo>
                  <a:pt x="13182" y="81229"/>
                </a:lnTo>
                <a:lnTo>
                  <a:pt x="25590" y="81229"/>
                </a:lnTo>
                <a:lnTo>
                  <a:pt x="27266" y="68414"/>
                </a:lnTo>
                <a:lnTo>
                  <a:pt x="24384" y="64617"/>
                </a:lnTo>
                <a:lnTo>
                  <a:pt x="23660" y="61849"/>
                </a:lnTo>
                <a:lnTo>
                  <a:pt x="23660" y="54102"/>
                </a:lnTo>
                <a:lnTo>
                  <a:pt x="25184" y="50469"/>
                </a:lnTo>
                <a:lnTo>
                  <a:pt x="28549" y="37934"/>
                </a:lnTo>
                <a:lnTo>
                  <a:pt x="19037" y="41033"/>
                </a:lnTo>
                <a:lnTo>
                  <a:pt x="11887" y="44678"/>
                </a:lnTo>
                <a:lnTo>
                  <a:pt x="7137" y="48869"/>
                </a:lnTo>
                <a:lnTo>
                  <a:pt x="2374" y="53073"/>
                </a:lnTo>
                <a:lnTo>
                  <a:pt x="0" y="57848"/>
                </a:lnTo>
                <a:lnTo>
                  <a:pt x="0" y="631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2217093" y="1104536"/>
            <a:ext cx="85663" cy="52152"/>
          </a:xfrm>
          <a:custGeom>
            <a:avLst/>
            <a:gdLst/>
            <a:ahLst/>
            <a:cxnLst/>
            <a:rect l="l" t="t" r="r" b="b"/>
            <a:pathLst>
              <a:path w="54609" h="81318">
                <a:moveTo>
                  <a:pt x="38049" y="70675"/>
                </a:moveTo>
                <a:lnTo>
                  <a:pt x="33705" y="74307"/>
                </a:lnTo>
                <a:lnTo>
                  <a:pt x="30873" y="75222"/>
                </a:lnTo>
                <a:lnTo>
                  <a:pt x="21412" y="75222"/>
                </a:lnTo>
                <a:lnTo>
                  <a:pt x="16306" y="73177"/>
                </a:lnTo>
                <a:lnTo>
                  <a:pt x="12065" y="69088"/>
                </a:lnTo>
                <a:lnTo>
                  <a:pt x="7810" y="64998"/>
                </a:lnTo>
                <a:lnTo>
                  <a:pt x="5448" y="59855"/>
                </a:lnTo>
                <a:lnTo>
                  <a:pt x="4965" y="53644"/>
                </a:lnTo>
                <a:lnTo>
                  <a:pt x="0" y="53644"/>
                </a:lnTo>
                <a:lnTo>
                  <a:pt x="0" y="81318"/>
                </a:lnTo>
                <a:lnTo>
                  <a:pt x="4965" y="81318"/>
                </a:lnTo>
                <a:lnTo>
                  <a:pt x="5283" y="80352"/>
                </a:lnTo>
                <a:lnTo>
                  <a:pt x="6870" y="77444"/>
                </a:lnTo>
                <a:lnTo>
                  <a:pt x="9715" y="76377"/>
                </a:lnTo>
                <a:lnTo>
                  <a:pt x="12992" y="77457"/>
                </a:lnTo>
                <a:lnTo>
                  <a:pt x="17843" y="79971"/>
                </a:lnTo>
                <a:lnTo>
                  <a:pt x="23355" y="81229"/>
                </a:lnTo>
                <a:lnTo>
                  <a:pt x="37045" y="81229"/>
                </a:lnTo>
                <a:lnTo>
                  <a:pt x="43116" y="79006"/>
                </a:lnTo>
                <a:lnTo>
                  <a:pt x="47713" y="74536"/>
                </a:lnTo>
                <a:lnTo>
                  <a:pt x="52298" y="70078"/>
                </a:lnTo>
                <a:lnTo>
                  <a:pt x="54610" y="64185"/>
                </a:lnTo>
                <a:lnTo>
                  <a:pt x="54610" y="49961"/>
                </a:lnTo>
                <a:lnTo>
                  <a:pt x="53035" y="44615"/>
                </a:lnTo>
                <a:lnTo>
                  <a:pt x="49872" y="40817"/>
                </a:lnTo>
                <a:lnTo>
                  <a:pt x="46672" y="36969"/>
                </a:lnTo>
                <a:lnTo>
                  <a:pt x="40652" y="33121"/>
                </a:lnTo>
                <a:lnTo>
                  <a:pt x="31826" y="29273"/>
                </a:lnTo>
                <a:lnTo>
                  <a:pt x="26797" y="27139"/>
                </a:lnTo>
                <a:lnTo>
                  <a:pt x="22961" y="24828"/>
                </a:lnTo>
                <a:lnTo>
                  <a:pt x="20281" y="22377"/>
                </a:lnTo>
                <a:lnTo>
                  <a:pt x="17564" y="19913"/>
                </a:lnTo>
                <a:lnTo>
                  <a:pt x="16192" y="15074"/>
                </a:lnTo>
                <a:lnTo>
                  <a:pt x="16192" y="12357"/>
                </a:lnTo>
                <a:lnTo>
                  <a:pt x="18872" y="8496"/>
                </a:lnTo>
                <a:lnTo>
                  <a:pt x="23012" y="6007"/>
                </a:lnTo>
                <a:lnTo>
                  <a:pt x="31191" y="6007"/>
                </a:lnTo>
                <a:lnTo>
                  <a:pt x="35763" y="7632"/>
                </a:lnTo>
                <a:lnTo>
                  <a:pt x="39649" y="10871"/>
                </a:lnTo>
                <a:lnTo>
                  <a:pt x="43522" y="14097"/>
                </a:lnTo>
                <a:lnTo>
                  <a:pt x="46024" y="18389"/>
                </a:lnTo>
                <a:lnTo>
                  <a:pt x="47142" y="23736"/>
                </a:lnTo>
                <a:lnTo>
                  <a:pt x="51879" y="23736"/>
                </a:lnTo>
                <a:lnTo>
                  <a:pt x="51879" y="0"/>
                </a:lnTo>
                <a:lnTo>
                  <a:pt x="47142" y="0"/>
                </a:lnTo>
                <a:lnTo>
                  <a:pt x="46189" y="1739"/>
                </a:lnTo>
                <a:lnTo>
                  <a:pt x="42862" y="3263"/>
                </a:lnTo>
                <a:lnTo>
                  <a:pt x="40246" y="2730"/>
                </a:lnTo>
                <a:lnTo>
                  <a:pt x="35661" y="965"/>
                </a:lnTo>
                <a:lnTo>
                  <a:pt x="30873" y="50"/>
                </a:lnTo>
                <a:lnTo>
                  <a:pt x="18465" y="0"/>
                </a:lnTo>
                <a:lnTo>
                  <a:pt x="12293" y="2235"/>
                </a:lnTo>
                <a:lnTo>
                  <a:pt x="7366" y="6692"/>
                </a:lnTo>
                <a:lnTo>
                  <a:pt x="2451" y="11163"/>
                </a:lnTo>
                <a:lnTo>
                  <a:pt x="0" y="16764"/>
                </a:lnTo>
                <a:lnTo>
                  <a:pt x="0" y="29159"/>
                </a:lnTo>
                <a:lnTo>
                  <a:pt x="1892" y="34213"/>
                </a:lnTo>
                <a:lnTo>
                  <a:pt x="5689" y="38646"/>
                </a:lnTo>
                <a:lnTo>
                  <a:pt x="9486" y="43091"/>
                </a:lnTo>
                <a:lnTo>
                  <a:pt x="15201" y="46964"/>
                </a:lnTo>
                <a:lnTo>
                  <a:pt x="22847" y="50279"/>
                </a:lnTo>
                <a:lnTo>
                  <a:pt x="29159" y="53009"/>
                </a:lnTo>
                <a:lnTo>
                  <a:pt x="33439" y="55410"/>
                </a:lnTo>
                <a:lnTo>
                  <a:pt x="37973" y="59588"/>
                </a:lnTo>
                <a:lnTo>
                  <a:pt x="39128" y="62204"/>
                </a:lnTo>
                <a:lnTo>
                  <a:pt x="39128" y="68300"/>
                </a:lnTo>
                <a:lnTo>
                  <a:pt x="38049" y="7067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2314688" y="1082831"/>
            <a:ext cx="136582" cy="72359"/>
          </a:xfrm>
          <a:custGeom>
            <a:avLst/>
            <a:gdLst/>
            <a:ahLst/>
            <a:cxnLst/>
            <a:rect l="l" t="t" r="r" b="b"/>
            <a:pathLst>
              <a:path w="87071" h="112826">
                <a:moveTo>
                  <a:pt x="47167" y="40817"/>
                </a:moveTo>
                <a:lnTo>
                  <a:pt x="53733" y="40817"/>
                </a:lnTo>
                <a:lnTo>
                  <a:pt x="56781" y="42316"/>
                </a:lnTo>
                <a:lnTo>
                  <a:pt x="56273" y="45313"/>
                </a:lnTo>
                <a:lnTo>
                  <a:pt x="55765" y="48298"/>
                </a:lnTo>
                <a:lnTo>
                  <a:pt x="51625" y="53441"/>
                </a:lnTo>
                <a:lnTo>
                  <a:pt x="43878" y="60706"/>
                </a:lnTo>
                <a:lnTo>
                  <a:pt x="31508" y="72301"/>
                </a:lnTo>
                <a:lnTo>
                  <a:pt x="31508" y="0"/>
                </a:lnTo>
                <a:lnTo>
                  <a:pt x="0" y="0"/>
                </a:lnTo>
                <a:lnTo>
                  <a:pt x="0" y="4737"/>
                </a:lnTo>
                <a:lnTo>
                  <a:pt x="2882" y="4889"/>
                </a:lnTo>
                <a:lnTo>
                  <a:pt x="5092" y="5905"/>
                </a:lnTo>
                <a:lnTo>
                  <a:pt x="8191" y="9652"/>
                </a:lnTo>
                <a:lnTo>
                  <a:pt x="8978" y="12192"/>
                </a:lnTo>
                <a:lnTo>
                  <a:pt x="8978" y="101130"/>
                </a:lnTo>
                <a:lnTo>
                  <a:pt x="8305" y="103771"/>
                </a:lnTo>
                <a:lnTo>
                  <a:pt x="6972" y="105371"/>
                </a:lnTo>
                <a:lnTo>
                  <a:pt x="3314" y="107886"/>
                </a:lnTo>
                <a:lnTo>
                  <a:pt x="0" y="108102"/>
                </a:lnTo>
                <a:lnTo>
                  <a:pt x="0" y="112826"/>
                </a:lnTo>
                <a:lnTo>
                  <a:pt x="40563" y="112826"/>
                </a:lnTo>
                <a:lnTo>
                  <a:pt x="40563" y="108102"/>
                </a:lnTo>
                <a:lnTo>
                  <a:pt x="37261" y="107835"/>
                </a:lnTo>
                <a:lnTo>
                  <a:pt x="34912" y="106895"/>
                </a:lnTo>
                <a:lnTo>
                  <a:pt x="32194" y="103695"/>
                </a:lnTo>
                <a:lnTo>
                  <a:pt x="31508" y="101066"/>
                </a:lnTo>
                <a:lnTo>
                  <a:pt x="31508" y="79235"/>
                </a:lnTo>
                <a:lnTo>
                  <a:pt x="35547" y="75336"/>
                </a:lnTo>
                <a:lnTo>
                  <a:pt x="54101" y="102171"/>
                </a:lnTo>
                <a:lnTo>
                  <a:pt x="55054" y="106375"/>
                </a:lnTo>
                <a:lnTo>
                  <a:pt x="52463" y="107835"/>
                </a:lnTo>
                <a:lnTo>
                  <a:pt x="49364" y="108102"/>
                </a:lnTo>
                <a:lnTo>
                  <a:pt x="48399" y="108102"/>
                </a:lnTo>
                <a:lnTo>
                  <a:pt x="48399" y="112826"/>
                </a:lnTo>
                <a:lnTo>
                  <a:pt x="87071" y="112826"/>
                </a:lnTo>
                <a:lnTo>
                  <a:pt x="87071" y="108102"/>
                </a:lnTo>
                <a:lnTo>
                  <a:pt x="85343" y="107886"/>
                </a:lnTo>
                <a:lnTo>
                  <a:pt x="82067" y="105778"/>
                </a:lnTo>
                <a:lnTo>
                  <a:pt x="79616" y="102806"/>
                </a:lnTo>
                <a:lnTo>
                  <a:pt x="50355" y="61556"/>
                </a:lnTo>
                <a:lnTo>
                  <a:pt x="61099" y="51485"/>
                </a:lnTo>
                <a:lnTo>
                  <a:pt x="65366" y="47586"/>
                </a:lnTo>
                <a:lnTo>
                  <a:pt x="68999" y="44831"/>
                </a:lnTo>
                <a:lnTo>
                  <a:pt x="71970" y="43218"/>
                </a:lnTo>
                <a:lnTo>
                  <a:pt x="74929" y="41617"/>
                </a:lnTo>
                <a:lnTo>
                  <a:pt x="77863" y="40817"/>
                </a:lnTo>
                <a:lnTo>
                  <a:pt x="81635" y="40817"/>
                </a:lnTo>
                <a:lnTo>
                  <a:pt x="81635" y="36080"/>
                </a:lnTo>
                <a:lnTo>
                  <a:pt x="46215" y="36080"/>
                </a:lnTo>
                <a:lnTo>
                  <a:pt x="46215" y="40817"/>
                </a:lnTo>
                <a:lnTo>
                  <a:pt x="47167" y="408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2534426" y="1104537"/>
            <a:ext cx="116620" cy="52102"/>
          </a:xfrm>
          <a:custGeom>
            <a:avLst/>
            <a:gdLst/>
            <a:ahLst/>
            <a:cxnLst/>
            <a:rect l="l" t="t" r="r" b="b"/>
            <a:pathLst>
              <a:path w="74345" h="81241">
                <a:moveTo>
                  <a:pt x="24760" y="52942"/>
                </a:moveTo>
                <a:lnTo>
                  <a:pt x="24231" y="37210"/>
                </a:lnTo>
                <a:lnTo>
                  <a:pt x="24231" y="25666"/>
                </a:lnTo>
                <a:lnTo>
                  <a:pt x="25196" y="17576"/>
                </a:lnTo>
                <a:lnTo>
                  <a:pt x="27114" y="12953"/>
                </a:lnTo>
                <a:lnTo>
                  <a:pt x="29032" y="8331"/>
                </a:lnTo>
                <a:lnTo>
                  <a:pt x="32372" y="6019"/>
                </a:lnTo>
                <a:lnTo>
                  <a:pt x="41948" y="6019"/>
                </a:lnTo>
                <a:lnTo>
                  <a:pt x="45313" y="8331"/>
                </a:lnTo>
                <a:lnTo>
                  <a:pt x="47243" y="12953"/>
                </a:lnTo>
                <a:lnTo>
                  <a:pt x="49161" y="17576"/>
                </a:lnTo>
                <a:lnTo>
                  <a:pt x="50126" y="25666"/>
                </a:lnTo>
                <a:lnTo>
                  <a:pt x="50066" y="43045"/>
                </a:lnTo>
                <a:lnTo>
                  <a:pt x="49180" y="57215"/>
                </a:lnTo>
                <a:lnTo>
                  <a:pt x="47243" y="66763"/>
                </a:lnTo>
                <a:lnTo>
                  <a:pt x="45313" y="72402"/>
                </a:lnTo>
                <a:lnTo>
                  <a:pt x="41948" y="75222"/>
                </a:lnTo>
                <a:lnTo>
                  <a:pt x="41062" y="81060"/>
                </a:lnTo>
                <a:lnTo>
                  <a:pt x="53457" y="77581"/>
                </a:lnTo>
                <a:lnTo>
                  <a:pt x="63766" y="69684"/>
                </a:lnTo>
                <a:lnTo>
                  <a:pt x="67190" y="65395"/>
                </a:lnTo>
                <a:lnTo>
                  <a:pt x="72556" y="54031"/>
                </a:lnTo>
                <a:lnTo>
                  <a:pt x="74345" y="40665"/>
                </a:lnTo>
                <a:lnTo>
                  <a:pt x="74003" y="34541"/>
                </a:lnTo>
                <a:lnTo>
                  <a:pt x="70662" y="22036"/>
                </a:lnTo>
                <a:lnTo>
                  <a:pt x="63766" y="11556"/>
                </a:lnTo>
                <a:lnTo>
                  <a:pt x="61031" y="8845"/>
                </a:lnTo>
                <a:lnTo>
                  <a:pt x="50125" y="2210"/>
                </a:lnTo>
                <a:lnTo>
                  <a:pt x="37134" y="0"/>
                </a:lnTo>
                <a:lnTo>
                  <a:pt x="33251" y="176"/>
                </a:lnTo>
                <a:lnTo>
                  <a:pt x="20844" y="3646"/>
                </a:lnTo>
                <a:lnTo>
                  <a:pt x="10553" y="11556"/>
                </a:lnTo>
                <a:lnTo>
                  <a:pt x="7106" y="15899"/>
                </a:lnTo>
                <a:lnTo>
                  <a:pt x="1779" y="27269"/>
                </a:lnTo>
                <a:lnTo>
                  <a:pt x="0" y="40665"/>
                </a:lnTo>
                <a:lnTo>
                  <a:pt x="333" y="46678"/>
                </a:lnTo>
                <a:lnTo>
                  <a:pt x="3663" y="59184"/>
                </a:lnTo>
                <a:lnTo>
                  <a:pt x="10553" y="69684"/>
                </a:lnTo>
                <a:lnTo>
                  <a:pt x="13244" y="72364"/>
                </a:lnTo>
                <a:lnTo>
                  <a:pt x="24132" y="79020"/>
                </a:lnTo>
                <a:lnTo>
                  <a:pt x="27114" y="66763"/>
                </a:lnTo>
                <a:lnTo>
                  <a:pt x="26342" y="64053"/>
                </a:lnTo>
                <a:lnTo>
                  <a:pt x="24760" y="52942"/>
                </a:lnTo>
                <a:close/>
              </a:path>
              <a:path w="74345" h="81241">
                <a:moveTo>
                  <a:pt x="37134" y="75222"/>
                </a:moveTo>
                <a:lnTo>
                  <a:pt x="32372" y="75222"/>
                </a:lnTo>
                <a:lnTo>
                  <a:pt x="29032" y="72402"/>
                </a:lnTo>
                <a:lnTo>
                  <a:pt x="27114" y="66763"/>
                </a:lnTo>
                <a:lnTo>
                  <a:pt x="24132" y="79020"/>
                </a:lnTo>
                <a:lnTo>
                  <a:pt x="37134" y="81241"/>
                </a:lnTo>
                <a:lnTo>
                  <a:pt x="41062" y="81060"/>
                </a:lnTo>
                <a:lnTo>
                  <a:pt x="41948" y="75222"/>
                </a:lnTo>
                <a:lnTo>
                  <a:pt x="37134" y="7522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2662219" y="1104539"/>
            <a:ext cx="104667" cy="50653"/>
          </a:xfrm>
          <a:custGeom>
            <a:avLst/>
            <a:gdLst/>
            <a:ahLst/>
            <a:cxnLst/>
            <a:rect l="l" t="t" r="r" b="b"/>
            <a:pathLst>
              <a:path w="66725" h="78981">
                <a:moveTo>
                  <a:pt x="53009" y="0"/>
                </a:moveTo>
                <a:lnTo>
                  <a:pt x="46113" y="0"/>
                </a:lnTo>
                <a:lnTo>
                  <a:pt x="40043" y="3746"/>
                </a:lnTo>
                <a:lnTo>
                  <a:pt x="34810" y="11226"/>
                </a:lnTo>
                <a:lnTo>
                  <a:pt x="33629" y="12941"/>
                </a:lnTo>
                <a:lnTo>
                  <a:pt x="31508" y="16598"/>
                </a:lnTo>
                <a:lnTo>
                  <a:pt x="31508" y="2235"/>
                </a:lnTo>
                <a:lnTo>
                  <a:pt x="0" y="2235"/>
                </a:lnTo>
                <a:lnTo>
                  <a:pt x="0" y="6972"/>
                </a:lnTo>
                <a:lnTo>
                  <a:pt x="3327" y="7188"/>
                </a:lnTo>
                <a:lnTo>
                  <a:pt x="5638" y="8089"/>
                </a:lnTo>
                <a:lnTo>
                  <a:pt x="8318" y="11302"/>
                </a:lnTo>
                <a:lnTo>
                  <a:pt x="8991" y="13944"/>
                </a:lnTo>
                <a:lnTo>
                  <a:pt x="8991" y="67221"/>
                </a:lnTo>
                <a:lnTo>
                  <a:pt x="8318" y="69849"/>
                </a:lnTo>
                <a:lnTo>
                  <a:pt x="6984" y="71450"/>
                </a:lnTo>
                <a:lnTo>
                  <a:pt x="3327" y="73990"/>
                </a:lnTo>
                <a:lnTo>
                  <a:pt x="0" y="74256"/>
                </a:lnTo>
                <a:lnTo>
                  <a:pt x="0" y="78981"/>
                </a:lnTo>
                <a:lnTo>
                  <a:pt x="43218" y="78981"/>
                </a:lnTo>
                <a:lnTo>
                  <a:pt x="43218" y="74256"/>
                </a:lnTo>
                <a:lnTo>
                  <a:pt x="38950" y="73926"/>
                </a:lnTo>
                <a:lnTo>
                  <a:pt x="35928" y="72974"/>
                </a:lnTo>
                <a:lnTo>
                  <a:pt x="32410" y="69761"/>
                </a:lnTo>
                <a:lnTo>
                  <a:pt x="31508" y="67170"/>
                </a:lnTo>
                <a:lnTo>
                  <a:pt x="31508" y="29743"/>
                </a:lnTo>
                <a:lnTo>
                  <a:pt x="32092" y="25069"/>
                </a:lnTo>
                <a:lnTo>
                  <a:pt x="33248" y="21970"/>
                </a:lnTo>
                <a:lnTo>
                  <a:pt x="34391" y="18872"/>
                </a:lnTo>
                <a:lnTo>
                  <a:pt x="36385" y="16598"/>
                </a:lnTo>
                <a:lnTo>
                  <a:pt x="39217" y="15151"/>
                </a:lnTo>
                <a:lnTo>
                  <a:pt x="41109" y="14427"/>
                </a:lnTo>
                <a:lnTo>
                  <a:pt x="43827" y="14935"/>
                </a:lnTo>
                <a:lnTo>
                  <a:pt x="47345" y="18224"/>
                </a:lnTo>
                <a:lnTo>
                  <a:pt x="50355" y="21996"/>
                </a:lnTo>
                <a:lnTo>
                  <a:pt x="53174" y="23710"/>
                </a:lnTo>
                <a:lnTo>
                  <a:pt x="55740" y="24142"/>
                </a:lnTo>
                <a:lnTo>
                  <a:pt x="58839" y="24142"/>
                </a:lnTo>
                <a:lnTo>
                  <a:pt x="61442" y="22986"/>
                </a:lnTo>
                <a:lnTo>
                  <a:pt x="65671" y="18389"/>
                </a:lnTo>
                <a:lnTo>
                  <a:pt x="66725" y="15557"/>
                </a:lnTo>
                <a:lnTo>
                  <a:pt x="66725" y="8661"/>
                </a:lnTo>
                <a:lnTo>
                  <a:pt x="65417" y="5740"/>
                </a:lnTo>
                <a:lnTo>
                  <a:pt x="62826" y="3441"/>
                </a:lnTo>
                <a:lnTo>
                  <a:pt x="60236" y="1142"/>
                </a:lnTo>
                <a:lnTo>
                  <a:pt x="56959" y="0"/>
                </a:lnTo>
                <a:lnTo>
                  <a:pt x="53009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2850179" y="1082833"/>
            <a:ext cx="181525" cy="72367"/>
          </a:xfrm>
          <a:custGeom>
            <a:avLst/>
            <a:gdLst/>
            <a:ahLst/>
            <a:cxnLst/>
            <a:rect l="l" t="t" r="r" b="b"/>
            <a:pathLst>
              <a:path w="115722" h="112839">
                <a:moveTo>
                  <a:pt x="62661" y="8877"/>
                </a:moveTo>
                <a:lnTo>
                  <a:pt x="65925" y="12357"/>
                </a:lnTo>
                <a:lnTo>
                  <a:pt x="69341" y="16090"/>
                </a:lnTo>
                <a:lnTo>
                  <a:pt x="71056" y="21767"/>
                </a:lnTo>
                <a:lnTo>
                  <a:pt x="71056" y="38392"/>
                </a:lnTo>
                <a:lnTo>
                  <a:pt x="69214" y="44869"/>
                </a:lnTo>
                <a:lnTo>
                  <a:pt x="65557" y="48806"/>
                </a:lnTo>
                <a:lnTo>
                  <a:pt x="61887" y="52730"/>
                </a:lnTo>
                <a:lnTo>
                  <a:pt x="55841" y="54698"/>
                </a:lnTo>
                <a:lnTo>
                  <a:pt x="47396" y="54698"/>
                </a:lnTo>
                <a:lnTo>
                  <a:pt x="45719" y="61036"/>
                </a:lnTo>
                <a:lnTo>
                  <a:pt x="81749" y="112839"/>
                </a:lnTo>
                <a:lnTo>
                  <a:pt x="115722" y="112839"/>
                </a:lnTo>
                <a:lnTo>
                  <a:pt x="115722" y="108102"/>
                </a:lnTo>
                <a:lnTo>
                  <a:pt x="112191" y="108102"/>
                </a:lnTo>
                <a:lnTo>
                  <a:pt x="109626" y="107099"/>
                </a:lnTo>
                <a:lnTo>
                  <a:pt x="104813" y="103098"/>
                </a:lnTo>
                <a:lnTo>
                  <a:pt x="102006" y="99656"/>
                </a:lnTo>
                <a:lnTo>
                  <a:pt x="98805" y="94792"/>
                </a:lnTo>
                <a:lnTo>
                  <a:pt x="74904" y="58064"/>
                </a:lnTo>
                <a:lnTo>
                  <a:pt x="79438" y="56883"/>
                </a:lnTo>
                <a:lnTo>
                  <a:pt x="83400" y="55308"/>
                </a:lnTo>
                <a:lnTo>
                  <a:pt x="86766" y="53340"/>
                </a:lnTo>
                <a:lnTo>
                  <a:pt x="87743" y="52747"/>
                </a:lnTo>
                <a:lnTo>
                  <a:pt x="96994" y="43319"/>
                </a:lnTo>
                <a:lnTo>
                  <a:pt x="100075" y="30556"/>
                </a:lnTo>
                <a:lnTo>
                  <a:pt x="100074" y="30163"/>
                </a:lnTo>
                <a:lnTo>
                  <a:pt x="97167" y="16819"/>
                </a:lnTo>
                <a:lnTo>
                  <a:pt x="88734" y="7467"/>
                </a:lnTo>
                <a:lnTo>
                  <a:pt x="81056" y="3745"/>
                </a:lnTo>
                <a:lnTo>
                  <a:pt x="68906" y="936"/>
                </a:lnTo>
                <a:lnTo>
                  <a:pt x="53657" y="0"/>
                </a:lnTo>
                <a:lnTo>
                  <a:pt x="47713" y="6718"/>
                </a:lnTo>
                <a:lnTo>
                  <a:pt x="51561" y="6819"/>
                </a:lnTo>
                <a:lnTo>
                  <a:pt x="57873" y="7035"/>
                </a:lnTo>
                <a:lnTo>
                  <a:pt x="62661" y="8877"/>
                </a:lnTo>
                <a:close/>
              </a:path>
              <a:path w="115722" h="112839">
                <a:moveTo>
                  <a:pt x="41948" y="54698"/>
                </a:moveTo>
                <a:lnTo>
                  <a:pt x="41948" y="12306"/>
                </a:lnTo>
                <a:lnTo>
                  <a:pt x="42583" y="9728"/>
                </a:lnTo>
                <a:lnTo>
                  <a:pt x="45148" y="7277"/>
                </a:lnTo>
                <a:lnTo>
                  <a:pt x="47713" y="6718"/>
                </a:lnTo>
                <a:lnTo>
                  <a:pt x="53657" y="0"/>
                </a:lnTo>
                <a:lnTo>
                  <a:pt x="0" y="0"/>
                </a:lnTo>
                <a:lnTo>
                  <a:pt x="0" y="4737"/>
                </a:lnTo>
                <a:lnTo>
                  <a:pt x="6502" y="4737"/>
                </a:lnTo>
                <a:lnTo>
                  <a:pt x="9994" y="5740"/>
                </a:lnTo>
                <a:lnTo>
                  <a:pt x="14071" y="9740"/>
                </a:lnTo>
                <a:lnTo>
                  <a:pt x="15087" y="13182"/>
                </a:lnTo>
                <a:lnTo>
                  <a:pt x="15087" y="99656"/>
                </a:lnTo>
                <a:lnTo>
                  <a:pt x="14071" y="103085"/>
                </a:lnTo>
                <a:lnTo>
                  <a:pt x="9994" y="107086"/>
                </a:lnTo>
                <a:lnTo>
                  <a:pt x="6527" y="108102"/>
                </a:lnTo>
                <a:lnTo>
                  <a:pt x="76" y="108102"/>
                </a:lnTo>
                <a:lnTo>
                  <a:pt x="76" y="112839"/>
                </a:lnTo>
                <a:lnTo>
                  <a:pt x="57022" y="112839"/>
                </a:lnTo>
                <a:lnTo>
                  <a:pt x="57022" y="108102"/>
                </a:lnTo>
                <a:lnTo>
                  <a:pt x="50520" y="108102"/>
                </a:lnTo>
                <a:lnTo>
                  <a:pt x="47015" y="107099"/>
                </a:lnTo>
                <a:lnTo>
                  <a:pt x="42951" y="103098"/>
                </a:lnTo>
                <a:lnTo>
                  <a:pt x="41948" y="99656"/>
                </a:lnTo>
                <a:lnTo>
                  <a:pt x="41948" y="61036"/>
                </a:lnTo>
                <a:lnTo>
                  <a:pt x="45719" y="61036"/>
                </a:lnTo>
                <a:lnTo>
                  <a:pt x="47396" y="54698"/>
                </a:lnTo>
                <a:lnTo>
                  <a:pt x="41948" y="5469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3038480" y="1104537"/>
            <a:ext cx="103652" cy="52095"/>
          </a:xfrm>
          <a:custGeom>
            <a:avLst/>
            <a:gdLst/>
            <a:ahLst/>
            <a:cxnLst/>
            <a:rect l="l" t="t" r="r" b="b"/>
            <a:pathLst>
              <a:path w="66078" h="81229">
                <a:moveTo>
                  <a:pt x="31457" y="66395"/>
                </a:moveTo>
                <a:lnTo>
                  <a:pt x="27876" y="60782"/>
                </a:lnTo>
                <a:lnTo>
                  <a:pt x="24714" y="55702"/>
                </a:lnTo>
                <a:lnTo>
                  <a:pt x="22898" y="48272"/>
                </a:lnTo>
                <a:lnTo>
                  <a:pt x="22415" y="38493"/>
                </a:lnTo>
                <a:lnTo>
                  <a:pt x="66052" y="38493"/>
                </a:lnTo>
                <a:lnTo>
                  <a:pt x="66035" y="33702"/>
                </a:lnTo>
                <a:lnTo>
                  <a:pt x="63404" y="20814"/>
                </a:lnTo>
                <a:lnTo>
                  <a:pt x="56692" y="10185"/>
                </a:lnTo>
                <a:lnTo>
                  <a:pt x="45933" y="2476"/>
                </a:lnTo>
                <a:lnTo>
                  <a:pt x="33045" y="0"/>
                </a:lnTo>
                <a:lnTo>
                  <a:pt x="34226" y="6007"/>
                </a:lnTo>
                <a:lnTo>
                  <a:pt x="38557" y="6007"/>
                </a:lnTo>
                <a:lnTo>
                  <a:pt x="41617" y="7810"/>
                </a:lnTo>
                <a:lnTo>
                  <a:pt x="43383" y="11430"/>
                </a:lnTo>
                <a:lnTo>
                  <a:pt x="45161" y="15036"/>
                </a:lnTo>
                <a:lnTo>
                  <a:pt x="46037" y="21323"/>
                </a:lnTo>
                <a:lnTo>
                  <a:pt x="46113" y="32156"/>
                </a:lnTo>
                <a:lnTo>
                  <a:pt x="22504" y="32156"/>
                </a:lnTo>
                <a:lnTo>
                  <a:pt x="22555" y="23761"/>
                </a:lnTo>
                <a:lnTo>
                  <a:pt x="23495" y="17399"/>
                </a:lnTo>
                <a:lnTo>
                  <a:pt x="25311" y="13068"/>
                </a:lnTo>
                <a:lnTo>
                  <a:pt x="27292" y="8369"/>
                </a:lnTo>
                <a:lnTo>
                  <a:pt x="19581" y="3092"/>
                </a:lnTo>
                <a:lnTo>
                  <a:pt x="9385" y="11544"/>
                </a:lnTo>
                <a:lnTo>
                  <a:pt x="6471" y="15631"/>
                </a:lnTo>
                <a:lnTo>
                  <a:pt x="1617" y="27109"/>
                </a:lnTo>
                <a:lnTo>
                  <a:pt x="0" y="40652"/>
                </a:lnTo>
                <a:lnTo>
                  <a:pt x="290" y="46481"/>
                </a:lnTo>
                <a:lnTo>
                  <a:pt x="3386" y="59102"/>
                </a:lnTo>
                <a:lnTo>
                  <a:pt x="9867" y="69684"/>
                </a:lnTo>
                <a:lnTo>
                  <a:pt x="21877" y="78737"/>
                </a:lnTo>
                <a:lnTo>
                  <a:pt x="34645" y="81229"/>
                </a:lnTo>
                <a:lnTo>
                  <a:pt x="41605" y="81229"/>
                </a:lnTo>
                <a:lnTo>
                  <a:pt x="47764" y="79400"/>
                </a:lnTo>
                <a:lnTo>
                  <a:pt x="53136" y="75742"/>
                </a:lnTo>
                <a:lnTo>
                  <a:pt x="58508" y="72085"/>
                </a:lnTo>
                <a:lnTo>
                  <a:pt x="62814" y="66776"/>
                </a:lnTo>
                <a:lnTo>
                  <a:pt x="66078" y="59817"/>
                </a:lnTo>
                <a:lnTo>
                  <a:pt x="62776" y="57010"/>
                </a:lnTo>
                <a:lnTo>
                  <a:pt x="60058" y="61125"/>
                </a:lnTo>
                <a:lnTo>
                  <a:pt x="57213" y="64185"/>
                </a:lnTo>
                <a:lnTo>
                  <a:pt x="54241" y="66192"/>
                </a:lnTo>
                <a:lnTo>
                  <a:pt x="51269" y="68199"/>
                </a:lnTo>
                <a:lnTo>
                  <a:pt x="48094" y="69202"/>
                </a:lnTo>
                <a:lnTo>
                  <a:pt x="37071" y="69202"/>
                </a:lnTo>
                <a:lnTo>
                  <a:pt x="31457" y="66395"/>
                </a:lnTo>
                <a:close/>
              </a:path>
              <a:path w="66078" h="81229">
                <a:moveTo>
                  <a:pt x="32047" y="14"/>
                </a:moveTo>
                <a:lnTo>
                  <a:pt x="19581" y="3092"/>
                </a:lnTo>
                <a:lnTo>
                  <a:pt x="27292" y="8369"/>
                </a:lnTo>
                <a:lnTo>
                  <a:pt x="30264" y="6007"/>
                </a:lnTo>
                <a:lnTo>
                  <a:pt x="34226" y="6007"/>
                </a:lnTo>
                <a:lnTo>
                  <a:pt x="33045" y="0"/>
                </a:lnTo>
                <a:lnTo>
                  <a:pt x="32047" y="1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3152827" y="1104536"/>
            <a:ext cx="85663" cy="52152"/>
          </a:xfrm>
          <a:custGeom>
            <a:avLst/>
            <a:gdLst/>
            <a:ahLst/>
            <a:cxnLst/>
            <a:rect l="l" t="t" r="r" b="b"/>
            <a:pathLst>
              <a:path w="54610" h="81318">
                <a:moveTo>
                  <a:pt x="38049" y="70675"/>
                </a:moveTo>
                <a:lnTo>
                  <a:pt x="33705" y="74307"/>
                </a:lnTo>
                <a:lnTo>
                  <a:pt x="30873" y="75222"/>
                </a:lnTo>
                <a:lnTo>
                  <a:pt x="21412" y="75222"/>
                </a:lnTo>
                <a:lnTo>
                  <a:pt x="16306" y="73177"/>
                </a:lnTo>
                <a:lnTo>
                  <a:pt x="12064" y="69088"/>
                </a:lnTo>
                <a:lnTo>
                  <a:pt x="7810" y="64998"/>
                </a:lnTo>
                <a:lnTo>
                  <a:pt x="5448" y="59855"/>
                </a:lnTo>
                <a:lnTo>
                  <a:pt x="4965" y="53644"/>
                </a:lnTo>
                <a:lnTo>
                  <a:pt x="0" y="53644"/>
                </a:lnTo>
                <a:lnTo>
                  <a:pt x="0" y="81318"/>
                </a:lnTo>
                <a:lnTo>
                  <a:pt x="4965" y="81318"/>
                </a:lnTo>
                <a:lnTo>
                  <a:pt x="5283" y="80352"/>
                </a:lnTo>
                <a:lnTo>
                  <a:pt x="6870" y="77444"/>
                </a:lnTo>
                <a:lnTo>
                  <a:pt x="9715" y="76377"/>
                </a:lnTo>
                <a:lnTo>
                  <a:pt x="12992" y="77457"/>
                </a:lnTo>
                <a:lnTo>
                  <a:pt x="17843" y="79971"/>
                </a:lnTo>
                <a:lnTo>
                  <a:pt x="23355" y="81229"/>
                </a:lnTo>
                <a:lnTo>
                  <a:pt x="37045" y="81229"/>
                </a:lnTo>
                <a:lnTo>
                  <a:pt x="43116" y="79006"/>
                </a:lnTo>
                <a:lnTo>
                  <a:pt x="47713" y="74536"/>
                </a:lnTo>
                <a:lnTo>
                  <a:pt x="52298" y="70078"/>
                </a:lnTo>
                <a:lnTo>
                  <a:pt x="54609" y="64185"/>
                </a:lnTo>
                <a:lnTo>
                  <a:pt x="54609" y="49961"/>
                </a:lnTo>
                <a:lnTo>
                  <a:pt x="53035" y="44615"/>
                </a:lnTo>
                <a:lnTo>
                  <a:pt x="49872" y="40817"/>
                </a:lnTo>
                <a:lnTo>
                  <a:pt x="46672" y="36969"/>
                </a:lnTo>
                <a:lnTo>
                  <a:pt x="40652" y="33121"/>
                </a:lnTo>
                <a:lnTo>
                  <a:pt x="31826" y="29273"/>
                </a:lnTo>
                <a:lnTo>
                  <a:pt x="26796" y="27139"/>
                </a:lnTo>
                <a:lnTo>
                  <a:pt x="22961" y="24828"/>
                </a:lnTo>
                <a:lnTo>
                  <a:pt x="20281" y="22377"/>
                </a:lnTo>
                <a:lnTo>
                  <a:pt x="17564" y="19913"/>
                </a:lnTo>
                <a:lnTo>
                  <a:pt x="16192" y="15074"/>
                </a:lnTo>
                <a:lnTo>
                  <a:pt x="16192" y="12357"/>
                </a:lnTo>
                <a:lnTo>
                  <a:pt x="18872" y="8496"/>
                </a:lnTo>
                <a:lnTo>
                  <a:pt x="23012" y="6007"/>
                </a:lnTo>
                <a:lnTo>
                  <a:pt x="31191" y="6007"/>
                </a:lnTo>
                <a:lnTo>
                  <a:pt x="35763" y="7632"/>
                </a:lnTo>
                <a:lnTo>
                  <a:pt x="39649" y="10871"/>
                </a:lnTo>
                <a:lnTo>
                  <a:pt x="43522" y="14097"/>
                </a:lnTo>
                <a:lnTo>
                  <a:pt x="46024" y="18389"/>
                </a:lnTo>
                <a:lnTo>
                  <a:pt x="47142" y="23736"/>
                </a:lnTo>
                <a:lnTo>
                  <a:pt x="51879" y="23736"/>
                </a:lnTo>
                <a:lnTo>
                  <a:pt x="51879" y="0"/>
                </a:lnTo>
                <a:lnTo>
                  <a:pt x="47142" y="0"/>
                </a:lnTo>
                <a:lnTo>
                  <a:pt x="46189" y="1739"/>
                </a:lnTo>
                <a:lnTo>
                  <a:pt x="42862" y="3263"/>
                </a:lnTo>
                <a:lnTo>
                  <a:pt x="40246" y="2730"/>
                </a:lnTo>
                <a:lnTo>
                  <a:pt x="35661" y="965"/>
                </a:lnTo>
                <a:lnTo>
                  <a:pt x="30873" y="50"/>
                </a:lnTo>
                <a:lnTo>
                  <a:pt x="18465" y="0"/>
                </a:lnTo>
                <a:lnTo>
                  <a:pt x="12293" y="2235"/>
                </a:lnTo>
                <a:lnTo>
                  <a:pt x="7365" y="6692"/>
                </a:lnTo>
                <a:lnTo>
                  <a:pt x="2451" y="11163"/>
                </a:lnTo>
                <a:lnTo>
                  <a:pt x="0" y="16764"/>
                </a:lnTo>
                <a:lnTo>
                  <a:pt x="0" y="29159"/>
                </a:lnTo>
                <a:lnTo>
                  <a:pt x="1892" y="34213"/>
                </a:lnTo>
                <a:lnTo>
                  <a:pt x="5689" y="38646"/>
                </a:lnTo>
                <a:lnTo>
                  <a:pt x="9486" y="43091"/>
                </a:lnTo>
                <a:lnTo>
                  <a:pt x="15201" y="46964"/>
                </a:lnTo>
                <a:lnTo>
                  <a:pt x="22847" y="50279"/>
                </a:lnTo>
                <a:lnTo>
                  <a:pt x="29159" y="53009"/>
                </a:lnTo>
                <a:lnTo>
                  <a:pt x="33439" y="55410"/>
                </a:lnTo>
                <a:lnTo>
                  <a:pt x="37972" y="59588"/>
                </a:lnTo>
                <a:lnTo>
                  <a:pt x="39128" y="62204"/>
                </a:lnTo>
                <a:lnTo>
                  <a:pt x="39128" y="68300"/>
                </a:lnTo>
                <a:lnTo>
                  <a:pt x="38049" y="7067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3253215" y="1104537"/>
            <a:ext cx="129928" cy="52135"/>
          </a:xfrm>
          <a:custGeom>
            <a:avLst/>
            <a:gdLst/>
            <a:ahLst/>
            <a:cxnLst/>
            <a:rect l="l" t="t" r="r" b="b"/>
            <a:pathLst>
              <a:path w="82829" h="81292">
                <a:moveTo>
                  <a:pt x="35280" y="67449"/>
                </a:moveTo>
                <a:lnTo>
                  <a:pt x="32473" y="63487"/>
                </a:lnTo>
                <a:lnTo>
                  <a:pt x="31508" y="60871"/>
                </a:lnTo>
                <a:lnTo>
                  <a:pt x="31508" y="70980"/>
                </a:lnTo>
                <a:lnTo>
                  <a:pt x="34315" y="74510"/>
                </a:lnTo>
                <a:lnTo>
                  <a:pt x="38544" y="78994"/>
                </a:lnTo>
                <a:lnTo>
                  <a:pt x="43611" y="81241"/>
                </a:lnTo>
                <a:lnTo>
                  <a:pt x="50876" y="81219"/>
                </a:lnTo>
                <a:lnTo>
                  <a:pt x="63620" y="78199"/>
                </a:lnTo>
                <a:lnTo>
                  <a:pt x="73685" y="70091"/>
                </a:lnTo>
                <a:lnTo>
                  <a:pt x="76616" y="65955"/>
                </a:lnTo>
                <a:lnTo>
                  <a:pt x="81276" y="54524"/>
                </a:lnTo>
                <a:lnTo>
                  <a:pt x="82829" y="40665"/>
                </a:lnTo>
                <a:lnTo>
                  <a:pt x="82575" y="34354"/>
                </a:lnTo>
                <a:lnTo>
                  <a:pt x="79977" y="21363"/>
                </a:lnTo>
                <a:lnTo>
                  <a:pt x="74574" y="10998"/>
                </a:lnTo>
                <a:lnTo>
                  <a:pt x="69062" y="3670"/>
                </a:lnTo>
                <a:lnTo>
                  <a:pt x="61607" y="0"/>
                </a:lnTo>
                <a:lnTo>
                  <a:pt x="52196" y="0"/>
                </a:lnTo>
                <a:lnTo>
                  <a:pt x="53225" y="11493"/>
                </a:lnTo>
                <a:lnTo>
                  <a:pt x="55600" y="16814"/>
                </a:lnTo>
                <a:lnTo>
                  <a:pt x="57988" y="22123"/>
                </a:lnTo>
                <a:lnTo>
                  <a:pt x="59181" y="29921"/>
                </a:lnTo>
                <a:lnTo>
                  <a:pt x="59181" y="50393"/>
                </a:lnTo>
                <a:lnTo>
                  <a:pt x="57937" y="58140"/>
                </a:lnTo>
                <a:lnTo>
                  <a:pt x="55486" y="63436"/>
                </a:lnTo>
                <a:lnTo>
                  <a:pt x="53022" y="68732"/>
                </a:lnTo>
                <a:lnTo>
                  <a:pt x="49441" y="71374"/>
                </a:lnTo>
                <a:lnTo>
                  <a:pt x="40830" y="71374"/>
                </a:lnTo>
                <a:lnTo>
                  <a:pt x="37680" y="70065"/>
                </a:lnTo>
                <a:lnTo>
                  <a:pt x="35280" y="67449"/>
                </a:lnTo>
                <a:close/>
              </a:path>
              <a:path w="82829" h="81292">
                <a:moveTo>
                  <a:pt x="3301" y="7200"/>
                </a:moveTo>
                <a:lnTo>
                  <a:pt x="5638" y="8102"/>
                </a:lnTo>
                <a:lnTo>
                  <a:pt x="8305" y="11315"/>
                </a:lnTo>
                <a:lnTo>
                  <a:pt x="8978" y="13957"/>
                </a:lnTo>
                <a:lnTo>
                  <a:pt x="8978" y="101015"/>
                </a:lnTo>
                <a:lnTo>
                  <a:pt x="8305" y="103619"/>
                </a:lnTo>
                <a:lnTo>
                  <a:pt x="6959" y="105219"/>
                </a:lnTo>
                <a:lnTo>
                  <a:pt x="3301" y="107784"/>
                </a:lnTo>
                <a:lnTo>
                  <a:pt x="0" y="108102"/>
                </a:lnTo>
                <a:lnTo>
                  <a:pt x="0" y="112839"/>
                </a:lnTo>
                <a:lnTo>
                  <a:pt x="43218" y="112839"/>
                </a:lnTo>
                <a:lnTo>
                  <a:pt x="43218" y="108102"/>
                </a:lnTo>
                <a:lnTo>
                  <a:pt x="42011" y="108102"/>
                </a:lnTo>
                <a:lnTo>
                  <a:pt x="38163" y="107784"/>
                </a:lnTo>
                <a:lnTo>
                  <a:pt x="35458" y="106438"/>
                </a:lnTo>
                <a:lnTo>
                  <a:pt x="32296" y="101676"/>
                </a:lnTo>
                <a:lnTo>
                  <a:pt x="31508" y="97701"/>
                </a:lnTo>
                <a:lnTo>
                  <a:pt x="31508" y="22136"/>
                </a:lnTo>
                <a:lnTo>
                  <a:pt x="34340" y="13271"/>
                </a:lnTo>
                <a:lnTo>
                  <a:pt x="38912" y="8826"/>
                </a:lnTo>
                <a:lnTo>
                  <a:pt x="49771" y="8826"/>
                </a:lnTo>
                <a:lnTo>
                  <a:pt x="53225" y="11493"/>
                </a:lnTo>
                <a:lnTo>
                  <a:pt x="52196" y="0"/>
                </a:lnTo>
                <a:lnTo>
                  <a:pt x="43802" y="-50"/>
                </a:lnTo>
                <a:lnTo>
                  <a:pt x="36906" y="3670"/>
                </a:lnTo>
                <a:lnTo>
                  <a:pt x="31508" y="11150"/>
                </a:lnTo>
                <a:lnTo>
                  <a:pt x="31508" y="2247"/>
                </a:lnTo>
                <a:lnTo>
                  <a:pt x="0" y="2247"/>
                </a:lnTo>
                <a:lnTo>
                  <a:pt x="0" y="6985"/>
                </a:lnTo>
                <a:lnTo>
                  <a:pt x="3301" y="72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3392582" y="1081397"/>
            <a:ext cx="51457" cy="73800"/>
          </a:xfrm>
          <a:custGeom>
            <a:avLst/>
            <a:gdLst/>
            <a:ahLst/>
            <a:cxnLst/>
            <a:rect l="l" t="t" r="r" b="b"/>
            <a:pathLst>
              <a:path w="32804" h="115074">
                <a:moveTo>
                  <a:pt x="32804" y="12750"/>
                </a:moveTo>
                <a:lnTo>
                  <a:pt x="32804" y="9169"/>
                </a:lnTo>
                <a:lnTo>
                  <a:pt x="31572" y="6146"/>
                </a:lnTo>
                <a:lnTo>
                  <a:pt x="26657" y="1231"/>
                </a:lnTo>
                <a:lnTo>
                  <a:pt x="23622" y="0"/>
                </a:lnTo>
                <a:lnTo>
                  <a:pt x="16471" y="0"/>
                </a:lnTo>
                <a:lnTo>
                  <a:pt x="13436" y="1231"/>
                </a:lnTo>
                <a:lnTo>
                  <a:pt x="8534" y="6146"/>
                </a:lnTo>
                <a:lnTo>
                  <a:pt x="7302" y="9169"/>
                </a:lnTo>
                <a:lnTo>
                  <a:pt x="7302" y="16332"/>
                </a:lnTo>
                <a:lnTo>
                  <a:pt x="8534" y="19354"/>
                </a:lnTo>
                <a:lnTo>
                  <a:pt x="13436" y="24269"/>
                </a:lnTo>
                <a:lnTo>
                  <a:pt x="16471" y="25501"/>
                </a:lnTo>
                <a:lnTo>
                  <a:pt x="23622" y="25501"/>
                </a:lnTo>
                <a:lnTo>
                  <a:pt x="26657" y="24269"/>
                </a:lnTo>
                <a:lnTo>
                  <a:pt x="31572" y="19354"/>
                </a:lnTo>
                <a:lnTo>
                  <a:pt x="32804" y="16332"/>
                </a:lnTo>
                <a:lnTo>
                  <a:pt x="32804" y="12750"/>
                </a:lnTo>
                <a:close/>
              </a:path>
              <a:path w="32804" h="115074">
                <a:moveTo>
                  <a:pt x="40576" y="110337"/>
                </a:moveTo>
                <a:lnTo>
                  <a:pt x="37261" y="110070"/>
                </a:lnTo>
                <a:lnTo>
                  <a:pt x="34925" y="109143"/>
                </a:lnTo>
                <a:lnTo>
                  <a:pt x="32194" y="105930"/>
                </a:lnTo>
                <a:lnTo>
                  <a:pt x="31508" y="103314"/>
                </a:lnTo>
                <a:lnTo>
                  <a:pt x="31508" y="38328"/>
                </a:lnTo>
                <a:lnTo>
                  <a:pt x="0" y="38328"/>
                </a:lnTo>
                <a:lnTo>
                  <a:pt x="0" y="43065"/>
                </a:lnTo>
                <a:lnTo>
                  <a:pt x="3314" y="43281"/>
                </a:lnTo>
                <a:lnTo>
                  <a:pt x="5638" y="44183"/>
                </a:lnTo>
                <a:lnTo>
                  <a:pt x="8305" y="47396"/>
                </a:lnTo>
                <a:lnTo>
                  <a:pt x="8978" y="50038"/>
                </a:lnTo>
                <a:lnTo>
                  <a:pt x="8978" y="103314"/>
                </a:lnTo>
                <a:lnTo>
                  <a:pt x="8305" y="105930"/>
                </a:lnTo>
                <a:lnTo>
                  <a:pt x="6985" y="107530"/>
                </a:lnTo>
                <a:lnTo>
                  <a:pt x="3314" y="110070"/>
                </a:lnTo>
                <a:lnTo>
                  <a:pt x="0" y="110337"/>
                </a:lnTo>
                <a:lnTo>
                  <a:pt x="0" y="115074"/>
                </a:lnTo>
                <a:lnTo>
                  <a:pt x="40576" y="115074"/>
                </a:lnTo>
                <a:lnTo>
                  <a:pt x="40576" y="11033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3464879" y="1104539"/>
            <a:ext cx="104667" cy="50653"/>
          </a:xfrm>
          <a:custGeom>
            <a:avLst/>
            <a:gdLst/>
            <a:ahLst/>
            <a:cxnLst/>
            <a:rect l="l" t="t" r="r" b="b"/>
            <a:pathLst>
              <a:path w="66725" h="78981">
                <a:moveTo>
                  <a:pt x="53009" y="0"/>
                </a:moveTo>
                <a:lnTo>
                  <a:pt x="46113" y="0"/>
                </a:lnTo>
                <a:lnTo>
                  <a:pt x="40043" y="3746"/>
                </a:lnTo>
                <a:lnTo>
                  <a:pt x="34810" y="11226"/>
                </a:lnTo>
                <a:lnTo>
                  <a:pt x="33629" y="12941"/>
                </a:lnTo>
                <a:lnTo>
                  <a:pt x="31508" y="16598"/>
                </a:lnTo>
                <a:lnTo>
                  <a:pt x="31508" y="2235"/>
                </a:lnTo>
                <a:lnTo>
                  <a:pt x="0" y="2235"/>
                </a:lnTo>
                <a:lnTo>
                  <a:pt x="0" y="6972"/>
                </a:lnTo>
                <a:lnTo>
                  <a:pt x="3327" y="7188"/>
                </a:lnTo>
                <a:lnTo>
                  <a:pt x="5638" y="8089"/>
                </a:lnTo>
                <a:lnTo>
                  <a:pt x="8318" y="11302"/>
                </a:lnTo>
                <a:lnTo>
                  <a:pt x="8991" y="13944"/>
                </a:lnTo>
                <a:lnTo>
                  <a:pt x="8991" y="67221"/>
                </a:lnTo>
                <a:lnTo>
                  <a:pt x="8318" y="69849"/>
                </a:lnTo>
                <a:lnTo>
                  <a:pt x="6984" y="71450"/>
                </a:lnTo>
                <a:lnTo>
                  <a:pt x="3327" y="73990"/>
                </a:lnTo>
                <a:lnTo>
                  <a:pt x="0" y="74256"/>
                </a:lnTo>
                <a:lnTo>
                  <a:pt x="0" y="78981"/>
                </a:lnTo>
                <a:lnTo>
                  <a:pt x="43218" y="78981"/>
                </a:lnTo>
                <a:lnTo>
                  <a:pt x="43218" y="74256"/>
                </a:lnTo>
                <a:lnTo>
                  <a:pt x="38950" y="73926"/>
                </a:lnTo>
                <a:lnTo>
                  <a:pt x="35928" y="72974"/>
                </a:lnTo>
                <a:lnTo>
                  <a:pt x="32410" y="69761"/>
                </a:lnTo>
                <a:lnTo>
                  <a:pt x="31508" y="67170"/>
                </a:lnTo>
                <a:lnTo>
                  <a:pt x="31508" y="29743"/>
                </a:lnTo>
                <a:lnTo>
                  <a:pt x="32092" y="25069"/>
                </a:lnTo>
                <a:lnTo>
                  <a:pt x="33248" y="21970"/>
                </a:lnTo>
                <a:lnTo>
                  <a:pt x="34391" y="18872"/>
                </a:lnTo>
                <a:lnTo>
                  <a:pt x="36385" y="16598"/>
                </a:lnTo>
                <a:lnTo>
                  <a:pt x="39217" y="15151"/>
                </a:lnTo>
                <a:lnTo>
                  <a:pt x="41109" y="14427"/>
                </a:lnTo>
                <a:lnTo>
                  <a:pt x="43827" y="14935"/>
                </a:lnTo>
                <a:lnTo>
                  <a:pt x="47345" y="18224"/>
                </a:lnTo>
                <a:lnTo>
                  <a:pt x="50355" y="21996"/>
                </a:lnTo>
                <a:lnTo>
                  <a:pt x="53174" y="23710"/>
                </a:lnTo>
                <a:lnTo>
                  <a:pt x="55740" y="24142"/>
                </a:lnTo>
                <a:lnTo>
                  <a:pt x="58839" y="24142"/>
                </a:lnTo>
                <a:lnTo>
                  <a:pt x="61442" y="22986"/>
                </a:lnTo>
                <a:lnTo>
                  <a:pt x="65671" y="18389"/>
                </a:lnTo>
                <a:lnTo>
                  <a:pt x="66725" y="15557"/>
                </a:lnTo>
                <a:lnTo>
                  <a:pt x="66725" y="8661"/>
                </a:lnTo>
                <a:lnTo>
                  <a:pt x="65417" y="5740"/>
                </a:lnTo>
                <a:lnTo>
                  <a:pt x="62826" y="3441"/>
                </a:lnTo>
                <a:lnTo>
                  <a:pt x="60236" y="1142"/>
                </a:lnTo>
                <a:lnTo>
                  <a:pt x="56959" y="0"/>
                </a:lnTo>
                <a:lnTo>
                  <a:pt x="53009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3579372" y="1104537"/>
            <a:ext cx="120883" cy="52095"/>
          </a:xfrm>
          <a:custGeom>
            <a:avLst/>
            <a:gdLst/>
            <a:ahLst/>
            <a:cxnLst/>
            <a:rect l="l" t="t" r="r" b="b"/>
            <a:pathLst>
              <a:path w="77063" h="81229">
                <a:moveTo>
                  <a:pt x="23177" y="23177"/>
                </a:moveTo>
                <a:lnTo>
                  <a:pt x="23177" y="20612"/>
                </a:lnTo>
                <a:lnTo>
                  <a:pt x="22377" y="18313"/>
                </a:lnTo>
                <a:lnTo>
                  <a:pt x="19380" y="14516"/>
                </a:lnTo>
                <a:lnTo>
                  <a:pt x="18402" y="11823"/>
                </a:lnTo>
                <a:lnTo>
                  <a:pt x="19646" y="8902"/>
                </a:lnTo>
                <a:lnTo>
                  <a:pt x="22275" y="6972"/>
                </a:lnTo>
                <a:lnTo>
                  <a:pt x="25793" y="6007"/>
                </a:lnTo>
                <a:lnTo>
                  <a:pt x="34404" y="6007"/>
                </a:lnTo>
                <a:lnTo>
                  <a:pt x="37807" y="7162"/>
                </a:lnTo>
                <a:lnTo>
                  <a:pt x="40462" y="9474"/>
                </a:lnTo>
                <a:lnTo>
                  <a:pt x="43103" y="11785"/>
                </a:lnTo>
                <a:lnTo>
                  <a:pt x="44424" y="14732"/>
                </a:lnTo>
                <a:lnTo>
                  <a:pt x="44424" y="32791"/>
                </a:lnTo>
                <a:lnTo>
                  <a:pt x="28549" y="37934"/>
                </a:lnTo>
                <a:lnTo>
                  <a:pt x="25184" y="50469"/>
                </a:lnTo>
                <a:lnTo>
                  <a:pt x="28232" y="47307"/>
                </a:lnTo>
                <a:lnTo>
                  <a:pt x="31280" y="44157"/>
                </a:lnTo>
                <a:lnTo>
                  <a:pt x="35712" y="41643"/>
                </a:lnTo>
                <a:lnTo>
                  <a:pt x="41541" y="39776"/>
                </a:lnTo>
                <a:lnTo>
                  <a:pt x="44424" y="38811"/>
                </a:lnTo>
                <a:lnTo>
                  <a:pt x="44424" y="62788"/>
                </a:lnTo>
                <a:lnTo>
                  <a:pt x="41084" y="66103"/>
                </a:lnTo>
                <a:lnTo>
                  <a:pt x="36969" y="68668"/>
                </a:lnTo>
                <a:lnTo>
                  <a:pt x="32156" y="69367"/>
                </a:lnTo>
                <a:lnTo>
                  <a:pt x="29375" y="69367"/>
                </a:lnTo>
                <a:lnTo>
                  <a:pt x="27266" y="68414"/>
                </a:lnTo>
                <a:lnTo>
                  <a:pt x="25590" y="81229"/>
                </a:lnTo>
                <a:lnTo>
                  <a:pt x="31165" y="79946"/>
                </a:lnTo>
                <a:lnTo>
                  <a:pt x="35763" y="77381"/>
                </a:lnTo>
                <a:lnTo>
                  <a:pt x="38760" y="75679"/>
                </a:lnTo>
                <a:lnTo>
                  <a:pt x="41782" y="73164"/>
                </a:lnTo>
                <a:lnTo>
                  <a:pt x="44830" y="69850"/>
                </a:lnTo>
                <a:lnTo>
                  <a:pt x="45465" y="72644"/>
                </a:lnTo>
                <a:lnTo>
                  <a:pt x="48196" y="76885"/>
                </a:lnTo>
                <a:lnTo>
                  <a:pt x="50761" y="79781"/>
                </a:lnTo>
                <a:lnTo>
                  <a:pt x="54394" y="81229"/>
                </a:lnTo>
                <a:lnTo>
                  <a:pt x="62306" y="81229"/>
                </a:lnTo>
                <a:lnTo>
                  <a:pt x="65608" y="80225"/>
                </a:lnTo>
                <a:lnTo>
                  <a:pt x="69011" y="78232"/>
                </a:lnTo>
                <a:lnTo>
                  <a:pt x="72402" y="76225"/>
                </a:lnTo>
                <a:lnTo>
                  <a:pt x="75082" y="73736"/>
                </a:lnTo>
                <a:lnTo>
                  <a:pt x="77063" y="70739"/>
                </a:lnTo>
                <a:lnTo>
                  <a:pt x="73621" y="67373"/>
                </a:lnTo>
                <a:lnTo>
                  <a:pt x="72923" y="68072"/>
                </a:lnTo>
                <a:lnTo>
                  <a:pt x="70015" y="69291"/>
                </a:lnTo>
                <a:lnTo>
                  <a:pt x="67195" y="67221"/>
                </a:lnTo>
                <a:lnTo>
                  <a:pt x="66954" y="63690"/>
                </a:lnTo>
                <a:lnTo>
                  <a:pt x="66954" y="17246"/>
                </a:lnTo>
                <a:lnTo>
                  <a:pt x="64363" y="10617"/>
                </a:lnTo>
                <a:lnTo>
                  <a:pt x="59181" y="6362"/>
                </a:lnTo>
                <a:lnTo>
                  <a:pt x="54000" y="2120"/>
                </a:lnTo>
                <a:lnTo>
                  <a:pt x="45923" y="0"/>
                </a:lnTo>
                <a:lnTo>
                  <a:pt x="25768" y="0"/>
                </a:lnTo>
                <a:lnTo>
                  <a:pt x="18148" y="1892"/>
                </a:lnTo>
                <a:lnTo>
                  <a:pt x="12064" y="5702"/>
                </a:lnTo>
                <a:lnTo>
                  <a:pt x="6007" y="9486"/>
                </a:lnTo>
                <a:lnTo>
                  <a:pt x="2971" y="14249"/>
                </a:lnTo>
                <a:lnTo>
                  <a:pt x="2971" y="23495"/>
                </a:lnTo>
                <a:lnTo>
                  <a:pt x="3936" y="26492"/>
                </a:lnTo>
                <a:lnTo>
                  <a:pt x="5905" y="28956"/>
                </a:lnTo>
                <a:lnTo>
                  <a:pt x="10248" y="32639"/>
                </a:lnTo>
                <a:lnTo>
                  <a:pt x="15913" y="32639"/>
                </a:lnTo>
                <a:lnTo>
                  <a:pt x="20256" y="29908"/>
                </a:lnTo>
                <a:lnTo>
                  <a:pt x="23177" y="25844"/>
                </a:lnTo>
                <a:lnTo>
                  <a:pt x="23177" y="23177"/>
                </a:lnTo>
                <a:close/>
              </a:path>
              <a:path w="77063" h="81229">
                <a:moveTo>
                  <a:pt x="0" y="63182"/>
                </a:moveTo>
                <a:lnTo>
                  <a:pt x="0" y="68745"/>
                </a:lnTo>
                <a:lnTo>
                  <a:pt x="1714" y="73152"/>
                </a:lnTo>
                <a:lnTo>
                  <a:pt x="5130" y="76377"/>
                </a:lnTo>
                <a:lnTo>
                  <a:pt x="8559" y="79616"/>
                </a:lnTo>
                <a:lnTo>
                  <a:pt x="13182" y="81229"/>
                </a:lnTo>
                <a:lnTo>
                  <a:pt x="25590" y="81229"/>
                </a:lnTo>
                <a:lnTo>
                  <a:pt x="27266" y="68414"/>
                </a:lnTo>
                <a:lnTo>
                  <a:pt x="24383" y="64617"/>
                </a:lnTo>
                <a:lnTo>
                  <a:pt x="23660" y="61849"/>
                </a:lnTo>
                <a:lnTo>
                  <a:pt x="23660" y="54102"/>
                </a:lnTo>
                <a:lnTo>
                  <a:pt x="25184" y="50469"/>
                </a:lnTo>
                <a:lnTo>
                  <a:pt x="28549" y="37934"/>
                </a:lnTo>
                <a:lnTo>
                  <a:pt x="19037" y="41033"/>
                </a:lnTo>
                <a:lnTo>
                  <a:pt x="11887" y="44678"/>
                </a:lnTo>
                <a:lnTo>
                  <a:pt x="7137" y="48869"/>
                </a:lnTo>
                <a:lnTo>
                  <a:pt x="2374" y="53073"/>
                </a:lnTo>
                <a:lnTo>
                  <a:pt x="0" y="57848"/>
                </a:lnTo>
                <a:lnTo>
                  <a:pt x="0" y="631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3703403" y="1088231"/>
            <a:ext cx="81159" cy="68661"/>
          </a:xfrm>
          <a:custGeom>
            <a:avLst/>
            <a:gdLst/>
            <a:ahLst/>
            <a:cxnLst/>
            <a:rect l="l" t="t" r="r" b="b"/>
            <a:pathLst>
              <a:path w="51739" h="107061">
                <a:moveTo>
                  <a:pt x="10363" y="98425"/>
                </a:moveTo>
                <a:lnTo>
                  <a:pt x="13715" y="101841"/>
                </a:lnTo>
                <a:lnTo>
                  <a:pt x="17094" y="105321"/>
                </a:lnTo>
                <a:lnTo>
                  <a:pt x="21869" y="107061"/>
                </a:lnTo>
                <a:lnTo>
                  <a:pt x="33273" y="107061"/>
                </a:lnTo>
                <a:lnTo>
                  <a:pt x="37947" y="105397"/>
                </a:lnTo>
                <a:lnTo>
                  <a:pt x="42113" y="102082"/>
                </a:lnTo>
                <a:lnTo>
                  <a:pt x="46278" y="98780"/>
                </a:lnTo>
                <a:lnTo>
                  <a:pt x="49491" y="94170"/>
                </a:lnTo>
                <a:lnTo>
                  <a:pt x="51739" y="88290"/>
                </a:lnTo>
                <a:lnTo>
                  <a:pt x="48196" y="86614"/>
                </a:lnTo>
                <a:lnTo>
                  <a:pt x="46494" y="89547"/>
                </a:lnTo>
                <a:lnTo>
                  <a:pt x="44983" y="91605"/>
                </a:lnTo>
                <a:lnTo>
                  <a:pt x="42354" y="93967"/>
                </a:lnTo>
                <a:lnTo>
                  <a:pt x="39382" y="94551"/>
                </a:lnTo>
                <a:lnTo>
                  <a:pt x="36601" y="94551"/>
                </a:lnTo>
                <a:lnTo>
                  <a:pt x="33527" y="92468"/>
                </a:lnTo>
                <a:lnTo>
                  <a:pt x="31838" y="88646"/>
                </a:lnTo>
                <a:lnTo>
                  <a:pt x="31838" y="35610"/>
                </a:lnTo>
                <a:lnTo>
                  <a:pt x="47078" y="35610"/>
                </a:lnTo>
                <a:lnTo>
                  <a:pt x="47078" y="27660"/>
                </a:lnTo>
                <a:lnTo>
                  <a:pt x="31838" y="27660"/>
                </a:lnTo>
                <a:lnTo>
                  <a:pt x="31838" y="0"/>
                </a:lnTo>
                <a:lnTo>
                  <a:pt x="28397" y="0"/>
                </a:lnTo>
                <a:lnTo>
                  <a:pt x="24383" y="7277"/>
                </a:lnTo>
                <a:lnTo>
                  <a:pt x="20396" y="13081"/>
                </a:lnTo>
                <a:lnTo>
                  <a:pt x="16408" y="17399"/>
                </a:lnTo>
                <a:lnTo>
                  <a:pt x="12433" y="21742"/>
                </a:lnTo>
                <a:lnTo>
                  <a:pt x="6959" y="26225"/>
                </a:lnTo>
                <a:lnTo>
                  <a:pt x="0" y="30873"/>
                </a:lnTo>
                <a:lnTo>
                  <a:pt x="0" y="35610"/>
                </a:lnTo>
                <a:lnTo>
                  <a:pt x="8674" y="35610"/>
                </a:lnTo>
                <a:lnTo>
                  <a:pt x="8674" y="93535"/>
                </a:lnTo>
                <a:lnTo>
                  <a:pt x="10363" y="9842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3793208" y="1104537"/>
            <a:ext cx="116620" cy="52102"/>
          </a:xfrm>
          <a:custGeom>
            <a:avLst/>
            <a:gdLst/>
            <a:ahLst/>
            <a:cxnLst/>
            <a:rect l="l" t="t" r="r" b="b"/>
            <a:pathLst>
              <a:path w="74345" h="81241">
                <a:moveTo>
                  <a:pt x="24760" y="52942"/>
                </a:moveTo>
                <a:lnTo>
                  <a:pt x="24231" y="37210"/>
                </a:lnTo>
                <a:lnTo>
                  <a:pt x="24231" y="25666"/>
                </a:lnTo>
                <a:lnTo>
                  <a:pt x="25196" y="17576"/>
                </a:lnTo>
                <a:lnTo>
                  <a:pt x="27114" y="12953"/>
                </a:lnTo>
                <a:lnTo>
                  <a:pt x="29032" y="8331"/>
                </a:lnTo>
                <a:lnTo>
                  <a:pt x="32372" y="6019"/>
                </a:lnTo>
                <a:lnTo>
                  <a:pt x="41948" y="6019"/>
                </a:lnTo>
                <a:lnTo>
                  <a:pt x="45313" y="8331"/>
                </a:lnTo>
                <a:lnTo>
                  <a:pt x="47243" y="12953"/>
                </a:lnTo>
                <a:lnTo>
                  <a:pt x="49161" y="17576"/>
                </a:lnTo>
                <a:lnTo>
                  <a:pt x="50126" y="25666"/>
                </a:lnTo>
                <a:lnTo>
                  <a:pt x="50066" y="43045"/>
                </a:lnTo>
                <a:lnTo>
                  <a:pt x="49180" y="57215"/>
                </a:lnTo>
                <a:lnTo>
                  <a:pt x="47243" y="66763"/>
                </a:lnTo>
                <a:lnTo>
                  <a:pt x="45313" y="72402"/>
                </a:lnTo>
                <a:lnTo>
                  <a:pt x="41948" y="75222"/>
                </a:lnTo>
                <a:lnTo>
                  <a:pt x="41062" y="81060"/>
                </a:lnTo>
                <a:lnTo>
                  <a:pt x="53457" y="77581"/>
                </a:lnTo>
                <a:lnTo>
                  <a:pt x="63766" y="69684"/>
                </a:lnTo>
                <a:lnTo>
                  <a:pt x="67190" y="65395"/>
                </a:lnTo>
                <a:lnTo>
                  <a:pt x="72556" y="54031"/>
                </a:lnTo>
                <a:lnTo>
                  <a:pt x="74345" y="40665"/>
                </a:lnTo>
                <a:lnTo>
                  <a:pt x="74003" y="34541"/>
                </a:lnTo>
                <a:lnTo>
                  <a:pt x="70662" y="22036"/>
                </a:lnTo>
                <a:lnTo>
                  <a:pt x="63766" y="11556"/>
                </a:lnTo>
                <a:lnTo>
                  <a:pt x="61031" y="8845"/>
                </a:lnTo>
                <a:lnTo>
                  <a:pt x="50125" y="2210"/>
                </a:lnTo>
                <a:lnTo>
                  <a:pt x="37134" y="0"/>
                </a:lnTo>
                <a:lnTo>
                  <a:pt x="33251" y="176"/>
                </a:lnTo>
                <a:lnTo>
                  <a:pt x="20844" y="3646"/>
                </a:lnTo>
                <a:lnTo>
                  <a:pt x="10553" y="11556"/>
                </a:lnTo>
                <a:lnTo>
                  <a:pt x="7106" y="15899"/>
                </a:lnTo>
                <a:lnTo>
                  <a:pt x="1779" y="27269"/>
                </a:lnTo>
                <a:lnTo>
                  <a:pt x="0" y="40665"/>
                </a:lnTo>
                <a:lnTo>
                  <a:pt x="333" y="46678"/>
                </a:lnTo>
                <a:lnTo>
                  <a:pt x="3663" y="59184"/>
                </a:lnTo>
                <a:lnTo>
                  <a:pt x="10553" y="69684"/>
                </a:lnTo>
                <a:lnTo>
                  <a:pt x="13244" y="72364"/>
                </a:lnTo>
                <a:lnTo>
                  <a:pt x="24132" y="79020"/>
                </a:lnTo>
                <a:lnTo>
                  <a:pt x="27114" y="66763"/>
                </a:lnTo>
                <a:lnTo>
                  <a:pt x="26342" y="64053"/>
                </a:lnTo>
                <a:lnTo>
                  <a:pt x="24760" y="52942"/>
                </a:lnTo>
                <a:close/>
              </a:path>
              <a:path w="74345" h="81241">
                <a:moveTo>
                  <a:pt x="37134" y="75222"/>
                </a:moveTo>
                <a:lnTo>
                  <a:pt x="32372" y="75222"/>
                </a:lnTo>
                <a:lnTo>
                  <a:pt x="29032" y="72402"/>
                </a:lnTo>
                <a:lnTo>
                  <a:pt x="27114" y="66763"/>
                </a:lnTo>
                <a:lnTo>
                  <a:pt x="24132" y="79020"/>
                </a:lnTo>
                <a:lnTo>
                  <a:pt x="37134" y="81241"/>
                </a:lnTo>
                <a:lnTo>
                  <a:pt x="41062" y="81060"/>
                </a:lnTo>
                <a:lnTo>
                  <a:pt x="41948" y="75222"/>
                </a:lnTo>
                <a:lnTo>
                  <a:pt x="37134" y="7522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3921003" y="1104539"/>
            <a:ext cx="104667" cy="50653"/>
          </a:xfrm>
          <a:custGeom>
            <a:avLst/>
            <a:gdLst/>
            <a:ahLst/>
            <a:cxnLst/>
            <a:rect l="l" t="t" r="r" b="b"/>
            <a:pathLst>
              <a:path w="66725" h="78981">
                <a:moveTo>
                  <a:pt x="53009" y="0"/>
                </a:moveTo>
                <a:lnTo>
                  <a:pt x="46113" y="0"/>
                </a:lnTo>
                <a:lnTo>
                  <a:pt x="40043" y="3746"/>
                </a:lnTo>
                <a:lnTo>
                  <a:pt x="34810" y="11226"/>
                </a:lnTo>
                <a:lnTo>
                  <a:pt x="33629" y="12941"/>
                </a:lnTo>
                <a:lnTo>
                  <a:pt x="31508" y="16598"/>
                </a:lnTo>
                <a:lnTo>
                  <a:pt x="31508" y="2235"/>
                </a:lnTo>
                <a:lnTo>
                  <a:pt x="0" y="2235"/>
                </a:lnTo>
                <a:lnTo>
                  <a:pt x="0" y="6972"/>
                </a:lnTo>
                <a:lnTo>
                  <a:pt x="3327" y="7188"/>
                </a:lnTo>
                <a:lnTo>
                  <a:pt x="5638" y="8089"/>
                </a:lnTo>
                <a:lnTo>
                  <a:pt x="8318" y="11302"/>
                </a:lnTo>
                <a:lnTo>
                  <a:pt x="8991" y="13944"/>
                </a:lnTo>
                <a:lnTo>
                  <a:pt x="8991" y="67221"/>
                </a:lnTo>
                <a:lnTo>
                  <a:pt x="8318" y="69849"/>
                </a:lnTo>
                <a:lnTo>
                  <a:pt x="6984" y="71450"/>
                </a:lnTo>
                <a:lnTo>
                  <a:pt x="3327" y="73990"/>
                </a:lnTo>
                <a:lnTo>
                  <a:pt x="0" y="74256"/>
                </a:lnTo>
                <a:lnTo>
                  <a:pt x="0" y="78981"/>
                </a:lnTo>
                <a:lnTo>
                  <a:pt x="43218" y="78981"/>
                </a:lnTo>
                <a:lnTo>
                  <a:pt x="43218" y="74256"/>
                </a:lnTo>
                <a:lnTo>
                  <a:pt x="38950" y="73926"/>
                </a:lnTo>
                <a:lnTo>
                  <a:pt x="35928" y="72974"/>
                </a:lnTo>
                <a:lnTo>
                  <a:pt x="32410" y="69761"/>
                </a:lnTo>
                <a:lnTo>
                  <a:pt x="31508" y="67170"/>
                </a:lnTo>
                <a:lnTo>
                  <a:pt x="31508" y="29743"/>
                </a:lnTo>
                <a:lnTo>
                  <a:pt x="32092" y="25069"/>
                </a:lnTo>
                <a:lnTo>
                  <a:pt x="33248" y="21970"/>
                </a:lnTo>
                <a:lnTo>
                  <a:pt x="34391" y="18872"/>
                </a:lnTo>
                <a:lnTo>
                  <a:pt x="36385" y="16598"/>
                </a:lnTo>
                <a:lnTo>
                  <a:pt x="39217" y="15151"/>
                </a:lnTo>
                <a:lnTo>
                  <a:pt x="41109" y="14427"/>
                </a:lnTo>
                <a:lnTo>
                  <a:pt x="43827" y="14935"/>
                </a:lnTo>
                <a:lnTo>
                  <a:pt x="47345" y="18224"/>
                </a:lnTo>
                <a:lnTo>
                  <a:pt x="50355" y="21996"/>
                </a:lnTo>
                <a:lnTo>
                  <a:pt x="53174" y="23710"/>
                </a:lnTo>
                <a:lnTo>
                  <a:pt x="55740" y="24142"/>
                </a:lnTo>
                <a:lnTo>
                  <a:pt x="58839" y="24142"/>
                </a:lnTo>
                <a:lnTo>
                  <a:pt x="61442" y="22986"/>
                </a:lnTo>
                <a:lnTo>
                  <a:pt x="65671" y="18389"/>
                </a:lnTo>
                <a:lnTo>
                  <a:pt x="66725" y="15557"/>
                </a:lnTo>
                <a:lnTo>
                  <a:pt x="66725" y="8661"/>
                </a:lnTo>
                <a:lnTo>
                  <a:pt x="65417" y="5740"/>
                </a:lnTo>
                <a:lnTo>
                  <a:pt x="62826" y="3441"/>
                </a:lnTo>
                <a:lnTo>
                  <a:pt x="60236" y="1142"/>
                </a:lnTo>
                <a:lnTo>
                  <a:pt x="56959" y="0"/>
                </a:lnTo>
                <a:lnTo>
                  <a:pt x="53009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4050454" y="1104537"/>
            <a:ext cx="44125" cy="52095"/>
          </a:xfrm>
          <a:custGeom>
            <a:avLst/>
            <a:gdLst/>
            <a:ahLst/>
            <a:cxnLst/>
            <a:rect l="l" t="t" r="r" b="b"/>
            <a:pathLst>
              <a:path w="28130" h="81229">
                <a:moveTo>
                  <a:pt x="28130" y="67195"/>
                </a:moveTo>
                <a:lnTo>
                  <a:pt x="28130" y="63245"/>
                </a:lnTo>
                <a:lnTo>
                  <a:pt x="26784" y="59905"/>
                </a:lnTo>
                <a:lnTo>
                  <a:pt x="24079" y="57175"/>
                </a:lnTo>
                <a:lnTo>
                  <a:pt x="21361" y="54444"/>
                </a:lnTo>
                <a:lnTo>
                  <a:pt x="18021" y="53085"/>
                </a:lnTo>
                <a:lnTo>
                  <a:pt x="10096" y="53085"/>
                </a:lnTo>
                <a:lnTo>
                  <a:pt x="6756" y="54444"/>
                </a:lnTo>
                <a:lnTo>
                  <a:pt x="4051" y="57175"/>
                </a:lnTo>
                <a:lnTo>
                  <a:pt x="1346" y="59905"/>
                </a:lnTo>
                <a:lnTo>
                  <a:pt x="0" y="63245"/>
                </a:lnTo>
                <a:lnTo>
                  <a:pt x="0" y="71158"/>
                </a:lnTo>
                <a:lnTo>
                  <a:pt x="1346" y="74485"/>
                </a:lnTo>
                <a:lnTo>
                  <a:pt x="4051" y="77177"/>
                </a:lnTo>
                <a:lnTo>
                  <a:pt x="6756" y="79882"/>
                </a:lnTo>
                <a:lnTo>
                  <a:pt x="10096" y="81229"/>
                </a:lnTo>
                <a:lnTo>
                  <a:pt x="18021" y="81229"/>
                </a:lnTo>
                <a:lnTo>
                  <a:pt x="21361" y="79882"/>
                </a:lnTo>
                <a:lnTo>
                  <a:pt x="24079" y="77177"/>
                </a:lnTo>
                <a:lnTo>
                  <a:pt x="26784" y="74485"/>
                </a:lnTo>
                <a:lnTo>
                  <a:pt x="28130" y="71158"/>
                </a:lnTo>
                <a:lnTo>
                  <a:pt x="28130" y="67195"/>
                </a:lnTo>
                <a:close/>
              </a:path>
              <a:path w="28130" h="81229">
                <a:moveTo>
                  <a:pt x="28130" y="14109"/>
                </a:moveTo>
                <a:lnTo>
                  <a:pt x="28130" y="10159"/>
                </a:lnTo>
                <a:lnTo>
                  <a:pt x="26784" y="6819"/>
                </a:lnTo>
                <a:lnTo>
                  <a:pt x="24079" y="4089"/>
                </a:lnTo>
                <a:lnTo>
                  <a:pt x="21361" y="1358"/>
                </a:lnTo>
                <a:lnTo>
                  <a:pt x="18021" y="0"/>
                </a:lnTo>
                <a:lnTo>
                  <a:pt x="10096" y="0"/>
                </a:lnTo>
                <a:lnTo>
                  <a:pt x="6756" y="1358"/>
                </a:lnTo>
                <a:lnTo>
                  <a:pt x="4051" y="4089"/>
                </a:lnTo>
                <a:lnTo>
                  <a:pt x="1346" y="6819"/>
                </a:lnTo>
                <a:lnTo>
                  <a:pt x="0" y="10159"/>
                </a:lnTo>
                <a:lnTo>
                  <a:pt x="0" y="18072"/>
                </a:lnTo>
                <a:lnTo>
                  <a:pt x="1346" y="21399"/>
                </a:lnTo>
                <a:lnTo>
                  <a:pt x="4051" y="24091"/>
                </a:lnTo>
                <a:lnTo>
                  <a:pt x="6756" y="26796"/>
                </a:lnTo>
                <a:lnTo>
                  <a:pt x="10096" y="28143"/>
                </a:lnTo>
                <a:lnTo>
                  <a:pt x="18021" y="28143"/>
                </a:lnTo>
                <a:lnTo>
                  <a:pt x="21361" y="26796"/>
                </a:lnTo>
                <a:lnTo>
                  <a:pt x="24079" y="24091"/>
                </a:lnTo>
                <a:lnTo>
                  <a:pt x="26784" y="21399"/>
                </a:lnTo>
                <a:lnTo>
                  <a:pt x="28130" y="18072"/>
                </a:lnTo>
                <a:lnTo>
                  <a:pt x="28130" y="1410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1503331" y="1224863"/>
            <a:ext cx="93093" cy="38061"/>
          </a:xfrm>
          <a:custGeom>
            <a:avLst/>
            <a:gdLst/>
            <a:ahLst/>
            <a:cxnLst/>
            <a:rect l="l" t="t" r="r" b="b"/>
            <a:pathLst>
              <a:path w="59347" h="59347">
                <a:moveTo>
                  <a:pt x="29679" y="0"/>
                </a:moveTo>
                <a:lnTo>
                  <a:pt x="21386" y="0"/>
                </a:lnTo>
                <a:lnTo>
                  <a:pt x="14376" y="2882"/>
                </a:lnTo>
                <a:lnTo>
                  <a:pt x="8623" y="8623"/>
                </a:lnTo>
                <a:lnTo>
                  <a:pt x="2882" y="14363"/>
                </a:lnTo>
                <a:lnTo>
                  <a:pt x="0" y="21386"/>
                </a:lnTo>
                <a:lnTo>
                  <a:pt x="0" y="37960"/>
                </a:lnTo>
                <a:lnTo>
                  <a:pt x="2882" y="44983"/>
                </a:lnTo>
                <a:lnTo>
                  <a:pt x="8623" y="50723"/>
                </a:lnTo>
                <a:lnTo>
                  <a:pt x="14376" y="56476"/>
                </a:lnTo>
                <a:lnTo>
                  <a:pt x="21386" y="59347"/>
                </a:lnTo>
                <a:lnTo>
                  <a:pt x="37960" y="59347"/>
                </a:lnTo>
                <a:lnTo>
                  <a:pt x="44970" y="56476"/>
                </a:lnTo>
                <a:lnTo>
                  <a:pt x="50723" y="50723"/>
                </a:lnTo>
                <a:lnTo>
                  <a:pt x="56464" y="44983"/>
                </a:lnTo>
                <a:lnTo>
                  <a:pt x="59347" y="37960"/>
                </a:lnTo>
                <a:lnTo>
                  <a:pt x="59347" y="21386"/>
                </a:lnTo>
                <a:lnTo>
                  <a:pt x="56464" y="14363"/>
                </a:lnTo>
                <a:lnTo>
                  <a:pt x="50723" y="8623"/>
                </a:lnTo>
                <a:lnTo>
                  <a:pt x="44970" y="2882"/>
                </a:lnTo>
                <a:lnTo>
                  <a:pt x="37960" y="0"/>
                </a:lnTo>
                <a:lnTo>
                  <a:pt x="29679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1846497" y="1210046"/>
            <a:ext cx="138096" cy="71544"/>
          </a:xfrm>
          <a:custGeom>
            <a:avLst/>
            <a:gdLst/>
            <a:ahLst/>
            <a:cxnLst/>
            <a:rect l="l" t="t" r="r" b="b"/>
            <a:pathLst>
              <a:path w="88036" h="111556">
                <a:moveTo>
                  <a:pt x="78498" y="35204"/>
                </a:moveTo>
                <a:lnTo>
                  <a:pt x="74485" y="35204"/>
                </a:lnTo>
                <a:lnTo>
                  <a:pt x="74485" y="40881"/>
                </a:lnTo>
                <a:lnTo>
                  <a:pt x="73139" y="44856"/>
                </a:lnTo>
                <a:lnTo>
                  <a:pt x="70485" y="47155"/>
                </a:lnTo>
                <a:lnTo>
                  <a:pt x="67805" y="49453"/>
                </a:lnTo>
                <a:lnTo>
                  <a:pt x="63207" y="50609"/>
                </a:lnTo>
                <a:lnTo>
                  <a:pt x="32067" y="50609"/>
                </a:lnTo>
                <a:lnTo>
                  <a:pt x="32067" y="12725"/>
                </a:lnTo>
                <a:lnTo>
                  <a:pt x="32664" y="10147"/>
                </a:lnTo>
                <a:lnTo>
                  <a:pt x="35064" y="7747"/>
                </a:lnTo>
                <a:lnTo>
                  <a:pt x="37655" y="7137"/>
                </a:lnTo>
                <a:lnTo>
                  <a:pt x="70345" y="7137"/>
                </a:lnTo>
                <a:lnTo>
                  <a:pt x="75120" y="8445"/>
                </a:lnTo>
                <a:lnTo>
                  <a:pt x="78130" y="11074"/>
                </a:lnTo>
                <a:lnTo>
                  <a:pt x="81153" y="13690"/>
                </a:lnTo>
                <a:lnTo>
                  <a:pt x="83121" y="18211"/>
                </a:lnTo>
                <a:lnTo>
                  <a:pt x="84035" y="24625"/>
                </a:lnTo>
                <a:lnTo>
                  <a:pt x="88036" y="24625"/>
                </a:lnTo>
                <a:lnTo>
                  <a:pt x="87477" y="12280"/>
                </a:lnTo>
                <a:lnTo>
                  <a:pt x="86995" y="0"/>
                </a:lnTo>
                <a:lnTo>
                  <a:pt x="0" y="0"/>
                </a:lnTo>
                <a:lnTo>
                  <a:pt x="0" y="4013"/>
                </a:lnTo>
                <a:lnTo>
                  <a:pt x="6350" y="4394"/>
                </a:lnTo>
                <a:lnTo>
                  <a:pt x="10388" y="5791"/>
                </a:lnTo>
                <a:lnTo>
                  <a:pt x="13817" y="10655"/>
                </a:lnTo>
                <a:lnTo>
                  <a:pt x="14668" y="16205"/>
                </a:lnTo>
                <a:lnTo>
                  <a:pt x="14668" y="95351"/>
                </a:lnTo>
                <a:lnTo>
                  <a:pt x="13817" y="100888"/>
                </a:lnTo>
                <a:lnTo>
                  <a:pt x="10388" y="105752"/>
                </a:lnTo>
                <a:lnTo>
                  <a:pt x="6350" y="107162"/>
                </a:lnTo>
                <a:lnTo>
                  <a:pt x="0" y="107543"/>
                </a:lnTo>
                <a:lnTo>
                  <a:pt x="0" y="111556"/>
                </a:lnTo>
                <a:lnTo>
                  <a:pt x="46736" y="111556"/>
                </a:lnTo>
                <a:lnTo>
                  <a:pt x="46736" y="107543"/>
                </a:lnTo>
                <a:lnTo>
                  <a:pt x="40373" y="107111"/>
                </a:lnTo>
                <a:lnTo>
                  <a:pt x="36347" y="105689"/>
                </a:lnTo>
                <a:lnTo>
                  <a:pt x="32918" y="100812"/>
                </a:lnTo>
                <a:lnTo>
                  <a:pt x="32067" y="95300"/>
                </a:lnTo>
                <a:lnTo>
                  <a:pt x="32067" y="57746"/>
                </a:lnTo>
                <a:lnTo>
                  <a:pt x="63207" y="57746"/>
                </a:lnTo>
                <a:lnTo>
                  <a:pt x="67805" y="58889"/>
                </a:lnTo>
                <a:lnTo>
                  <a:pt x="70485" y="61188"/>
                </a:lnTo>
                <a:lnTo>
                  <a:pt x="73139" y="63487"/>
                </a:lnTo>
                <a:lnTo>
                  <a:pt x="74485" y="67475"/>
                </a:lnTo>
                <a:lnTo>
                  <a:pt x="74485" y="73139"/>
                </a:lnTo>
                <a:lnTo>
                  <a:pt x="78498" y="73139"/>
                </a:lnTo>
                <a:lnTo>
                  <a:pt x="78498" y="3520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1997697" y="1230727"/>
            <a:ext cx="86020" cy="50865"/>
          </a:xfrm>
          <a:custGeom>
            <a:avLst/>
            <a:gdLst/>
            <a:ahLst/>
            <a:cxnLst/>
            <a:rect l="l" t="t" r="r" b="b"/>
            <a:pathLst>
              <a:path w="54838" h="79311">
                <a:moveTo>
                  <a:pt x="34747" y="76111"/>
                </a:moveTo>
                <a:lnTo>
                  <a:pt x="31242" y="75171"/>
                </a:lnTo>
                <a:lnTo>
                  <a:pt x="26962" y="71424"/>
                </a:lnTo>
                <a:lnTo>
                  <a:pt x="25895" y="68351"/>
                </a:lnTo>
                <a:lnTo>
                  <a:pt x="25895" y="23583"/>
                </a:lnTo>
                <a:lnTo>
                  <a:pt x="29159" y="15874"/>
                </a:lnTo>
                <a:lnTo>
                  <a:pt x="32740" y="12001"/>
                </a:lnTo>
                <a:lnTo>
                  <a:pt x="36639" y="11950"/>
                </a:lnTo>
                <a:lnTo>
                  <a:pt x="39319" y="12750"/>
                </a:lnTo>
                <a:lnTo>
                  <a:pt x="42011" y="14757"/>
                </a:lnTo>
                <a:lnTo>
                  <a:pt x="44742" y="16878"/>
                </a:lnTo>
                <a:lnTo>
                  <a:pt x="47866" y="17487"/>
                </a:lnTo>
                <a:lnTo>
                  <a:pt x="51841" y="16840"/>
                </a:lnTo>
                <a:lnTo>
                  <a:pt x="54241" y="14274"/>
                </a:lnTo>
                <a:lnTo>
                  <a:pt x="54838" y="10020"/>
                </a:lnTo>
                <a:lnTo>
                  <a:pt x="54838" y="6921"/>
                </a:lnTo>
                <a:lnTo>
                  <a:pt x="52158" y="2730"/>
                </a:lnTo>
                <a:lnTo>
                  <a:pt x="47891" y="88"/>
                </a:lnTo>
                <a:lnTo>
                  <a:pt x="37731" y="139"/>
                </a:lnTo>
                <a:lnTo>
                  <a:pt x="31445" y="5130"/>
                </a:lnTo>
                <a:lnTo>
                  <a:pt x="25895" y="150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84" y="10960"/>
                </a:lnTo>
                <a:lnTo>
                  <a:pt x="7645" y="11480"/>
                </a:lnTo>
                <a:lnTo>
                  <a:pt x="10693" y="14109"/>
                </a:lnTo>
                <a:lnTo>
                  <a:pt x="11455" y="16890"/>
                </a:lnTo>
                <a:lnTo>
                  <a:pt x="11455" y="65709"/>
                </a:lnTo>
                <a:lnTo>
                  <a:pt x="10579" y="69824"/>
                </a:lnTo>
                <a:lnTo>
                  <a:pt x="6985" y="74841"/>
                </a:lnTo>
                <a:lnTo>
                  <a:pt x="4051" y="76111"/>
                </a:lnTo>
                <a:lnTo>
                  <a:pt x="0" y="76111"/>
                </a:lnTo>
                <a:lnTo>
                  <a:pt x="0" y="79311"/>
                </a:lnTo>
                <a:lnTo>
                  <a:pt x="39611" y="79311"/>
                </a:lnTo>
                <a:lnTo>
                  <a:pt x="39611" y="76111"/>
                </a:lnTo>
                <a:lnTo>
                  <a:pt x="34747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2093537" y="1252173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3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2" y="14909"/>
                </a:lnTo>
                <a:lnTo>
                  <a:pt x="57022" y="23736"/>
                </a:lnTo>
                <a:lnTo>
                  <a:pt x="55371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2219462" y="1230727"/>
            <a:ext cx="127059" cy="50865"/>
          </a:xfrm>
          <a:custGeom>
            <a:avLst/>
            <a:gdLst/>
            <a:ahLst/>
            <a:cxnLst/>
            <a:rect l="l" t="t" r="r" b="b"/>
            <a:pathLst>
              <a:path w="81000" h="79311">
                <a:moveTo>
                  <a:pt x="33312" y="76111"/>
                </a:moveTo>
                <a:lnTo>
                  <a:pt x="30378" y="74841"/>
                </a:lnTo>
                <a:lnTo>
                  <a:pt x="26797" y="69824"/>
                </a:lnTo>
                <a:lnTo>
                  <a:pt x="25908" y="65709"/>
                </a:lnTo>
                <a:lnTo>
                  <a:pt x="25984" y="19088"/>
                </a:lnTo>
                <a:lnTo>
                  <a:pt x="30416" y="12674"/>
                </a:lnTo>
                <a:lnTo>
                  <a:pt x="36347" y="9461"/>
                </a:lnTo>
                <a:lnTo>
                  <a:pt x="47688" y="9461"/>
                </a:lnTo>
                <a:lnTo>
                  <a:pt x="50546" y="10731"/>
                </a:lnTo>
                <a:lnTo>
                  <a:pt x="52362" y="13271"/>
                </a:lnTo>
                <a:lnTo>
                  <a:pt x="54178" y="15811"/>
                </a:lnTo>
                <a:lnTo>
                  <a:pt x="55092" y="19811"/>
                </a:lnTo>
                <a:lnTo>
                  <a:pt x="55092" y="65709"/>
                </a:lnTo>
                <a:lnTo>
                  <a:pt x="54190" y="69824"/>
                </a:lnTo>
                <a:lnTo>
                  <a:pt x="50609" y="74841"/>
                </a:lnTo>
                <a:lnTo>
                  <a:pt x="47688" y="76111"/>
                </a:lnTo>
                <a:lnTo>
                  <a:pt x="43624" y="76111"/>
                </a:lnTo>
                <a:lnTo>
                  <a:pt x="43624" y="79311"/>
                </a:lnTo>
                <a:lnTo>
                  <a:pt x="81000" y="79311"/>
                </a:lnTo>
                <a:lnTo>
                  <a:pt x="81000" y="76111"/>
                </a:lnTo>
                <a:lnTo>
                  <a:pt x="76923" y="76111"/>
                </a:lnTo>
                <a:lnTo>
                  <a:pt x="74002" y="74841"/>
                </a:lnTo>
                <a:lnTo>
                  <a:pt x="70421" y="69824"/>
                </a:lnTo>
                <a:lnTo>
                  <a:pt x="69519" y="65709"/>
                </a:lnTo>
                <a:lnTo>
                  <a:pt x="69519" y="17487"/>
                </a:lnTo>
                <a:lnTo>
                  <a:pt x="68021" y="10579"/>
                </a:lnTo>
                <a:lnTo>
                  <a:pt x="65036" y="6375"/>
                </a:lnTo>
                <a:lnTo>
                  <a:pt x="62026" y="2184"/>
                </a:lnTo>
                <a:lnTo>
                  <a:pt x="57099" y="88"/>
                </a:lnTo>
                <a:lnTo>
                  <a:pt x="48094" y="164"/>
                </a:lnTo>
                <a:lnTo>
                  <a:pt x="36262" y="3829"/>
                </a:lnTo>
                <a:lnTo>
                  <a:pt x="25908" y="12992"/>
                </a:lnTo>
                <a:lnTo>
                  <a:pt x="25908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58" y="11480"/>
                </a:lnTo>
                <a:lnTo>
                  <a:pt x="10693" y="14109"/>
                </a:lnTo>
                <a:lnTo>
                  <a:pt x="11468" y="16890"/>
                </a:lnTo>
                <a:lnTo>
                  <a:pt x="11468" y="65709"/>
                </a:lnTo>
                <a:lnTo>
                  <a:pt x="10591" y="69824"/>
                </a:lnTo>
                <a:lnTo>
                  <a:pt x="6997" y="74841"/>
                </a:lnTo>
                <a:lnTo>
                  <a:pt x="4064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312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2346521" y="1219879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2497327" y="1252173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3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2" y="14909"/>
                </a:lnTo>
                <a:lnTo>
                  <a:pt x="57022" y="23736"/>
                </a:lnTo>
                <a:lnTo>
                  <a:pt x="55371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2627260" y="1208508"/>
            <a:ext cx="93730" cy="73084"/>
          </a:xfrm>
          <a:custGeom>
            <a:avLst/>
            <a:gdLst/>
            <a:ahLst/>
            <a:cxnLst/>
            <a:rect l="l" t="t" r="r" b="b"/>
            <a:pathLst>
              <a:path w="59753" h="113957">
                <a:moveTo>
                  <a:pt x="42113" y="0"/>
                </a:moveTo>
                <a:lnTo>
                  <a:pt x="33070" y="0"/>
                </a:lnTo>
                <a:lnTo>
                  <a:pt x="26009" y="3263"/>
                </a:lnTo>
                <a:lnTo>
                  <a:pt x="20942" y="9791"/>
                </a:lnTo>
                <a:lnTo>
                  <a:pt x="19520" y="11777"/>
                </a:lnTo>
                <a:lnTo>
                  <a:pt x="14861" y="22801"/>
                </a:lnTo>
                <a:lnTo>
                  <a:pt x="13309" y="36893"/>
                </a:lnTo>
                <a:lnTo>
                  <a:pt x="13309" y="37376"/>
                </a:lnTo>
                <a:lnTo>
                  <a:pt x="0" y="37376"/>
                </a:lnTo>
                <a:lnTo>
                  <a:pt x="0" y="43548"/>
                </a:lnTo>
                <a:lnTo>
                  <a:pt x="13309" y="43548"/>
                </a:lnTo>
                <a:lnTo>
                  <a:pt x="13309" y="102463"/>
                </a:lnTo>
                <a:lnTo>
                  <a:pt x="12420" y="105740"/>
                </a:lnTo>
                <a:lnTo>
                  <a:pt x="8839" y="109740"/>
                </a:lnTo>
                <a:lnTo>
                  <a:pt x="5905" y="110756"/>
                </a:lnTo>
                <a:lnTo>
                  <a:pt x="1854" y="110756"/>
                </a:lnTo>
                <a:lnTo>
                  <a:pt x="1854" y="113957"/>
                </a:lnTo>
                <a:lnTo>
                  <a:pt x="41465" y="113957"/>
                </a:lnTo>
                <a:lnTo>
                  <a:pt x="41465" y="110756"/>
                </a:lnTo>
                <a:lnTo>
                  <a:pt x="36601" y="110756"/>
                </a:lnTo>
                <a:lnTo>
                  <a:pt x="33096" y="109816"/>
                </a:lnTo>
                <a:lnTo>
                  <a:pt x="28816" y="106070"/>
                </a:lnTo>
                <a:lnTo>
                  <a:pt x="27749" y="102996"/>
                </a:lnTo>
                <a:lnTo>
                  <a:pt x="27749" y="43548"/>
                </a:lnTo>
                <a:lnTo>
                  <a:pt x="47802" y="43548"/>
                </a:lnTo>
                <a:lnTo>
                  <a:pt x="47802" y="37376"/>
                </a:lnTo>
                <a:lnTo>
                  <a:pt x="27749" y="37376"/>
                </a:lnTo>
                <a:lnTo>
                  <a:pt x="27749" y="13766"/>
                </a:lnTo>
                <a:lnTo>
                  <a:pt x="28460" y="10286"/>
                </a:lnTo>
                <a:lnTo>
                  <a:pt x="29883" y="8064"/>
                </a:lnTo>
                <a:lnTo>
                  <a:pt x="33528" y="4737"/>
                </a:lnTo>
                <a:lnTo>
                  <a:pt x="38061" y="4737"/>
                </a:lnTo>
                <a:lnTo>
                  <a:pt x="41148" y="6502"/>
                </a:lnTo>
                <a:lnTo>
                  <a:pt x="43929" y="9169"/>
                </a:lnTo>
                <a:lnTo>
                  <a:pt x="45808" y="12814"/>
                </a:lnTo>
                <a:lnTo>
                  <a:pt x="48653" y="15557"/>
                </a:lnTo>
                <a:lnTo>
                  <a:pt x="51701" y="17398"/>
                </a:lnTo>
                <a:lnTo>
                  <a:pt x="55232" y="17398"/>
                </a:lnTo>
                <a:lnTo>
                  <a:pt x="59182" y="14401"/>
                </a:lnTo>
                <a:lnTo>
                  <a:pt x="59753" y="10426"/>
                </a:lnTo>
                <a:lnTo>
                  <a:pt x="59753" y="7175"/>
                </a:lnTo>
                <a:lnTo>
                  <a:pt x="58178" y="4622"/>
                </a:lnTo>
                <a:lnTo>
                  <a:pt x="55054" y="2768"/>
                </a:lnTo>
                <a:lnTo>
                  <a:pt x="51930" y="927"/>
                </a:lnTo>
                <a:lnTo>
                  <a:pt x="47612" y="0"/>
                </a:lnTo>
                <a:lnTo>
                  <a:pt x="421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2783621" y="1230727"/>
            <a:ext cx="195987" cy="50865"/>
          </a:xfrm>
          <a:custGeom>
            <a:avLst/>
            <a:gdLst/>
            <a:ahLst/>
            <a:cxnLst/>
            <a:rect l="l" t="t" r="r" b="b"/>
            <a:pathLst>
              <a:path w="124942" h="79311">
                <a:moveTo>
                  <a:pt x="78924" y="4667"/>
                </a:moveTo>
                <a:lnTo>
                  <a:pt x="68325" y="13881"/>
                </a:lnTo>
                <a:lnTo>
                  <a:pt x="67563" y="11036"/>
                </a:lnTo>
                <a:lnTo>
                  <a:pt x="65036" y="6654"/>
                </a:lnTo>
                <a:lnTo>
                  <a:pt x="61874" y="2273"/>
                </a:lnTo>
                <a:lnTo>
                  <a:pt x="57378" y="88"/>
                </a:lnTo>
                <a:lnTo>
                  <a:pt x="51549" y="88"/>
                </a:lnTo>
                <a:lnTo>
                  <a:pt x="48462" y="259"/>
                </a:lnTo>
                <a:lnTo>
                  <a:pt x="36704" y="4009"/>
                </a:lnTo>
                <a:lnTo>
                  <a:pt x="25895" y="126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45" y="11658"/>
                </a:lnTo>
                <a:lnTo>
                  <a:pt x="10693" y="14973"/>
                </a:lnTo>
                <a:lnTo>
                  <a:pt x="11468" y="18427"/>
                </a:lnTo>
                <a:lnTo>
                  <a:pt x="11468" y="65709"/>
                </a:lnTo>
                <a:lnTo>
                  <a:pt x="10579" y="69824"/>
                </a:lnTo>
                <a:lnTo>
                  <a:pt x="6997" y="74841"/>
                </a:lnTo>
                <a:lnTo>
                  <a:pt x="4063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299" y="76111"/>
                </a:lnTo>
                <a:lnTo>
                  <a:pt x="30365" y="74841"/>
                </a:lnTo>
                <a:lnTo>
                  <a:pt x="26796" y="69824"/>
                </a:lnTo>
                <a:lnTo>
                  <a:pt x="25895" y="65709"/>
                </a:lnTo>
                <a:lnTo>
                  <a:pt x="25895" y="18364"/>
                </a:lnTo>
                <a:lnTo>
                  <a:pt x="30327" y="12433"/>
                </a:lnTo>
                <a:lnTo>
                  <a:pt x="36321" y="9461"/>
                </a:lnTo>
                <a:lnTo>
                  <a:pt x="47815" y="9461"/>
                </a:lnTo>
                <a:lnTo>
                  <a:pt x="50698" y="10744"/>
                </a:lnTo>
                <a:lnTo>
                  <a:pt x="52514" y="13309"/>
                </a:lnTo>
                <a:lnTo>
                  <a:pt x="54343" y="15874"/>
                </a:lnTo>
                <a:lnTo>
                  <a:pt x="55244" y="19913"/>
                </a:lnTo>
                <a:lnTo>
                  <a:pt x="55244" y="65709"/>
                </a:lnTo>
                <a:lnTo>
                  <a:pt x="54355" y="69824"/>
                </a:lnTo>
                <a:lnTo>
                  <a:pt x="50774" y="74841"/>
                </a:lnTo>
                <a:lnTo>
                  <a:pt x="47840" y="76111"/>
                </a:lnTo>
                <a:lnTo>
                  <a:pt x="43776" y="76111"/>
                </a:lnTo>
                <a:lnTo>
                  <a:pt x="43776" y="79311"/>
                </a:lnTo>
                <a:lnTo>
                  <a:pt x="81140" y="79311"/>
                </a:lnTo>
                <a:lnTo>
                  <a:pt x="81140" y="76111"/>
                </a:lnTo>
                <a:lnTo>
                  <a:pt x="77088" y="76111"/>
                </a:lnTo>
                <a:lnTo>
                  <a:pt x="74167" y="74841"/>
                </a:lnTo>
                <a:lnTo>
                  <a:pt x="70573" y="69824"/>
                </a:lnTo>
                <a:lnTo>
                  <a:pt x="69684" y="65709"/>
                </a:lnTo>
                <a:lnTo>
                  <a:pt x="69684" y="19088"/>
                </a:lnTo>
                <a:lnTo>
                  <a:pt x="74269" y="12623"/>
                </a:lnTo>
                <a:lnTo>
                  <a:pt x="80263" y="9410"/>
                </a:lnTo>
                <a:lnTo>
                  <a:pt x="91605" y="9461"/>
                </a:lnTo>
                <a:lnTo>
                  <a:pt x="94487" y="10744"/>
                </a:lnTo>
                <a:lnTo>
                  <a:pt x="96304" y="13309"/>
                </a:lnTo>
                <a:lnTo>
                  <a:pt x="98120" y="15874"/>
                </a:lnTo>
                <a:lnTo>
                  <a:pt x="99034" y="19913"/>
                </a:lnTo>
                <a:lnTo>
                  <a:pt x="99034" y="65709"/>
                </a:lnTo>
                <a:lnTo>
                  <a:pt x="98132" y="69824"/>
                </a:lnTo>
                <a:lnTo>
                  <a:pt x="94551" y="74841"/>
                </a:lnTo>
                <a:lnTo>
                  <a:pt x="91630" y="76111"/>
                </a:lnTo>
                <a:lnTo>
                  <a:pt x="87566" y="76111"/>
                </a:lnTo>
                <a:lnTo>
                  <a:pt x="87566" y="79311"/>
                </a:lnTo>
                <a:lnTo>
                  <a:pt x="124942" y="79311"/>
                </a:lnTo>
                <a:lnTo>
                  <a:pt x="124942" y="76111"/>
                </a:lnTo>
                <a:lnTo>
                  <a:pt x="120865" y="76111"/>
                </a:lnTo>
                <a:lnTo>
                  <a:pt x="117944" y="74841"/>
                </a:lnTo>
                <a:lnTo>
                  <a:pt x="114363" y="69824"/>
                </a:lnTo>
                <a:lnTo>
                  <a:pt x="113461" y="65709"/>
                </a:lnTo>
                <a:lnTo>
                  <a:pt x="113461" y="15773"/>
                </a:lnTo>
                <a:lnTo>
                  <a:pt x="111886" y="10032"/>
                </a:lnTo>
                <a:lnTo>
                  <a:pt x="108737" y="6057"/>
                </a:lnTo>
                <a:lnTo>
                  <a:pt x="105575" y="2070"/>
                </a:lnTo>
                <a:lnTo>
                  <a:pt x="101041" y="88"/>
                </a:lnTo>
                <a:lnTo>
                  <a:pt x="95097" y="88"/>
                </a:lnTo>
                <a:lnTo>
                  <a:pt x="90498" y="408"/>
                </a:lnTo>
                <a:lnTo>
                  <a:pt x="78924" y="46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2987159" y="1230777"/>
            <a:ext cx="56715" cy="52249"/>
          </a:xfrm>
          <a:custGeom>
            <a:avLst/>
            <a:gdLst/>
            <a:ahLst/>
            <a:cxnLst/>
            <a:rect l="l" t="t" r="r" b="b"/>
            <a:pathLst>
              <a:path w="36156" h="81470">
                <a:moveTo>
                  <a:pt x="36156" y="68325"/>
                </a:moveTo>
                <a:lnTo>
                  <a:pt x="32905" y="70459"/>
                </a:lnTo>
                <a:lnTo>
                  <a:pt x="29565" y="71539"/>
                </a:lnTo>
                <a:lnTo>
                  <a:pt x="22720" y="71539"/>
                </a:lnTo>
                <a:lnTo>
                  <a:pt x="20053" y="70421"/>
                </a:lnTo>
                <a:lnTo>
                  <a:pt x="22974" y="81470"/>
                </a:lnTo>
                <a:lnTo>
                  <a:pt x="28066" y="79819"/>
                </a:lnTo>
                <a:lnTo>
                  <a:pt x="33032" y="76504"/>
                </a:lnTo>
                <a:lnTo>
                  <a:pt x="36156" y="68325"/>
                </a:lnTo>
                <a:close/>
              </a:path>
              <a:path w="36156" h="81470">
                <a:moveTo>
                  <a:pt x="3975" y="22682"/>
                </a:moveTo>
                <a:lnTo>
                  <a:pt x="6756" y="25831"/>
                </a:lnTo>
                <a:lnTo>
                  <a:pt x="10502" y="26631"/>
                </a:lnTo>
                <a:lnTo>
                  <a:pt x="13398" y="26631"/>
                </a:lnTo>
                <a:lnTo>
                  <a:pt x="17106" y="23736"/>
                </a:lnTo>
                <a:lnTo>
                  <a:pt x="19062" y="19430"/>
                </a:lnTo>
                <a:lnTo>
                  <a:pt x="18364" y="16598"/>
                </a:lnTo>
                <a:lnTo>
                  <a:pt x="17564" y="13284"/>
                </a:lnTo>
                <a:lnTo>
                  <a:pt x="18122" y="10553"/>
                </a:lnTo>
                <a:lnTo>
                  <a:pt x="21970" y="6286"/>
                </a:lnTo>
                <a:lnTo>
                  <a:pt x="24828" y="5206"/>
                </a:lnTo>
                <a:lnTo>
                  <a:pt x="33172" y="5206"/>
                </a:lnTo>
                <a:lnTo>
                  <a:pt x="36309" y="6349"/>
                </a:lnTo>
                <a:lnTo>
                  <a:pt x="39789" y="10896"/>
                </a:lnTo>
                <a:lnTo>
                  <a:pt x="40652" y="15024"/>
                </a:lnTo>
                <a:lnTo>
                  <a:pt x="40652" y="30632"/>
                </a:lnTo>
                <a:lnTo>
                  <a:pt x="31419" y="34086"/>
                </a:lnTo>
                <a:lnTo>
                  <a:pt x="29544" y="34810"/>
                </a:lnTo>
                <a:lnTo>
                  <a:pt x="16971" y="40773"/>
                </a:lnTo>
                <a:lnTo>
                  <a:pt x="7861" y="47358"/>
                </a:lnTo>
                <a:lnTo>
                  <a:pt x="2616" y="52247"/>
                </a:lnTo>
                <a:lnTo>
                  <a:pt x="0" y="57632"/>
                </a:lnTo>
                <a:lnTo>
                  <a:pt x="0" y="68808"/>
                </a:lnTo>
                <a:lnTo>
                  <a:pt x="1650" y="73126"/>
                </a:lnTo>
                <a:lnTo>
                  <a:pt x="4965" y="76466"/>
                </a:lnTo>
                <a:lnTo>
                  <a:pt x="8280" y="79806"/>
                </a:lnTo>
                <a:lnTo>
                  <a:pt x="12560" y="81470"/>
                </a:lnTo>
                <a:lnTo>
                  <a:pt x="22974" y="81470"/>
                </a:lnTo>
                <a:lnTo>
                  <a:pt x="20053" y="70421"/>
                </a:lnTo>
                <a:lnTo>
                  <a:pt x="16255" y="65989"/>
                </a:lnTo>
                <a:lnTo>
                  <a:pt x="15316" y="62877"/>
                </a:lnTo>
                <a:lnTo>
                  <a:pt x="15316" y="55067"/>
                </a:lnTo>
                <a:lnTo>
                  <a:pt x="17005" y="51473"/>
                </a:lnTo>
                <a:lnTo>
                  <a:pt x="20358" y="48069"/>
                </a:lnTo>
                <a:lnTo>
                  <a:pt x="23736" y="44678"/>
                </a:lnTo>
                <a:lnTo>
                  <a:pt x="28435" y="41833"/>
                </a:lnTo>
                <a:lnTo>
                  <a:pt x="34480" y="39535"/>
                </a:lnTo>
                <a:lnTo>
                  <a:pt x="40652" y="37210"/>
                </a:lnTo>
                <a:lnTo>
                  <a:pt x="40652" y="64719"/>
                </a:lnTo>
                <a:lnTo>
                  <a:pt x="39103" y="66154"/>
                </a:lnTo>
                <a:lnTo>
                  <a:pt x="36156" y="68325"/>
                </a:lnTo>
                <a:lnTo>
                  <a:pt x="33032" y="76504"/>
                </a:lnTo>
                <a:lnTo>
                  <a:pt x="35496" y="74904"/>
                </a:lnTo>
                <a:lnTo>
                  <a:pt x="38176" y="72682"/>
                </a:lnTo>
                <a:lnTo>
                  <a:pt x="41046" y="69849"/>
                </a:lnTo>
                <a:lnTo>
                  <a:pt x="41528" y="72872"/>
                </a:lnTo>
                <a:lnTo>
                  <a:pt x="43700" y="77101"/>
                </a:lnTo>
                <a:lnTo>
                  <a:pt x="45732" y="80009"/>
                </a:lnTo>
                <a:lnTo>
                  <a:pt x="48615" y="81470"/>
                </a:lnTo>
                <a:lnTo>
                  <a:pt x="54660" y="81470"/>
                </a:lnTo>
                <a:lnTo>
                  <a:pt x="59347" y="79552"/>
                </a:lnTo>
                <a:lnTo>
                  <a:pt x="64160" y="76301"/>
                </a:lnTo>
                <a:lnTo>
                  <a:pt x="66713" y="73621"/>
                </a:lnTo>
                <a:lnTo>
                  <a:pt x="66801" y="68491"/>
                </a:lnTo>
                <a:lnTo>
                  <a:pt x="65506" y="69405"/>
                </a:lnTo>
                <a:lnTo>
                  <a:pt x="61861" y="71132"/>
                </a:lnTo>
                <a:lnTo>
                  <a:pt x="58305" y="71373"/>
                </a:lnTo>
                <a:lnTo>
                  <a:pt x="55486" y="68440"/>
                </a:lnTo>
                <a:lnTo>
                  <a:pt x="55092" y="64249"/>
                </a:lnTo>
                <a:lnTo>
                  <a:pt x="55092" y="14427"/>
                </a:lnTo>
                <a:lnTo>
                  <a:pt x="52806" y="9283"/>
                </a:lnTo>
                <a:lnTo>
                  <a:pt x="48234" y="5575"/>
                </a:lnTo>
                <a:lnTo>
                  <a:pt x="43662" y="1854"/>
                </a:lnTo>
                <a:lnTo>
                  <a:pt x="37312" y="0"/>
                </a:lnTo>
                <a:lnTo>
                  <a:pt x="22288" y="0"/>
                </a:lnTo>
                <a:lnTo>
                  <a:pt x="16243" y="1841"/>
                </a:lnTo>
                <a:lnTo>
                  <a:pt x="11061" y="5537"/>
                </a:lnTo>
                <a:lnTo>
                  <a:pt x="5880" y="9220"/>
                </a:lnTo>
                <a:lnTo>
                  <a:pt x="3289" y="13525"/>
                </a:lnTo>
                <a:lnTo>
                  <a:pt x="3289" y="18440"/>
                </a:lnTo>
                <a:lnTo>
                  <a:pt x="3975" y="22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3106529" y="1230734"/>
            <a:ext cx="77355" cy="52290"/>
          </a:xfrm>
          <a:custGeom>
            <a:avLst/>
            <a:gdLst/>
            <a:ahLst/>
            <a:cxnLst/>
            <a:rect l="l" t="t" r="r" b="b"/>
            <a:pathLst>
              <a:path w="49314" h="81533">
                <a:moveTo>
                  <a:pt x="17233" y="6134"/>
                </a:moveTo>
                <a:lnTo>
                  <a:pt x="20180" y="5105"/>
                </a:lnTo>
                <a:lnTo>
                  <a:pt x="27978" y="5105"/>
                </a:lnTo>
                <a:lnTo>
                  <a:pt x="31559" y="7010"/>
                </a:lnTo>
                <a:lnTo>
                  <a:pt x="34683" y="10807"/>
                </a:lnTo>
                <a:lnTo>
                  <a:pt x="37820" y="14604"/>
                </a:lnTo>
                <a:lnTo>
                  <a:pt x="39852" y="19469"/>
                </a:lnTo>
                <a:lnTo>
                  <a:pt x="40817" y="25400"/>
                </a:lnTo>
                <a:lnTo>
                  <a:pt x="43941" y="25400"/>
                </a:lnTo>
                <a:lnTo>
                  <a:pt x="43941" y="1422"/>
                </a:lnTo>
                <a:lnTo>
                  <a:pt x="39852" y="3302"/>
                </a:lnTo>
                <a:lnTo>
                  <a:pt x="36880" y="2781"/>
                </a:lnTo>
                <a:lnTo>
                  <a:pt x="32346" y="914"/>
                </a:lnTo>
                <a:lnTo>
                  <a:pt x="27368" y="0"/>
                </a:lnTo>
                <a:lnTo>
                  <a:pt x="15506" y="63"/>
                </a:lnTo>
                <a:lnTo>
                  <a:pt x="10223" y="2108"/>
                </a:lnTo>
                <a:lnTo>
                  <a:pt x="6146" y="6197"/>
                </a:lnTo>
                <a:lnTo>
                  <a:pt x="2044" y="10287"/>
                </a:lnTo>
                <a:lnTo>
                  <a:pt x="0" y="15570"/>
                </a:lnTo>
                <a:lnTo>
                  <a:pt x="0" y="27165"/>
                </a:lnTo>
                <a:lnTo>
                  <a:pt x="1523" y="31521"/>
                </a:lnTo>
                <a:lnTo>
                  <a:pt x="4571" y="35102"/>
                </a:lnTo>
                <a:lnTo>
                  <a:pt x="7670" y="38735"/>
                </a:lnTo>
                <a:lnTo>
                  <a:pt x="13169" y="42633"/>
                </a:lnTo>
                <a:lnTo>
                  <a:pt x="21081" y="46812"/>
                </a:lnTo>
                <a:lnTo>
                  <a:pt x="27076" y="49961"/>
                </a:lnTo>
                <a:lnTo>
                  <a:pt x="31356" y="52882"/>
                </a:lnTo>
                <a:lnTo>
                  <a:pt x="33921" y="55549"/>
                </a:lnTo>
                <a:lnTo>
                  <a:pt x="36537" y="58216"/>
                </a:lnTo>
                <a:lnTo>
                  <a:pt x="37858" y="61036"/>
                </a:lnTo>
                <a:lnTo>
                  <a:pt x="37858" y="67868"/>
                </a:lnTo>
                <a:lnTo>
                  <a:pt x="36690" y="70904"/>
                </a:lnTo>
                <a:lnTo>
                  <a:pt x="32042" y="75234"/>
                </a:lnTo>
                <a:lnTo>
                  <a:pt x="28816" y="76327"/>
                </a:lnTo>
                <a:lnTo>
                  <a:pt x="19253" y="76327"/>
                </a:lnTo>
                <a:lnTo>
                  <a:pt x="14516" y="74155"/>
                </a:lnTo>
                <a:lnTo>
                  <a:pt x="10502" y="69824"/>
                </a:lnTo>
                <a:lnTo>
                  <a:pt x="6502" y="65493"/>
                </a:lnTo>
                <a:lnTo>
                  <a:pt x="4051" y="59931"/>
                </a:lnTo>
                <a:lnTo>
                  <a:pt x="3213" y="53149"/>
                </a:lnTo>
                <a:lnTo>
                  <a:pt x="0" y="53149"/>
                </a:lnTo>
                <a:lnTo>
                  <a:pt x="0" y="80086"/>
                </a:lnTo>
                <a:lnTo>
                  <a:pt x="2412" y="80086"/>
                </a:lnTo>
                <a:lnTo>
                  <a:pt x="5016" y="77787"/>
                </a:lnTo>
                <a:lnTo>
                  <a:pt x="7708" y="77927"/>
                </a:lnTo>
                <a:lnTo>
                  <a:pt x="13093" y="80327"/>
                </a:lnTo>
                <a:lnTo>
                  <a:pt x="18770" y="81534"/>
                </a:lnTo>
                <a:lnTo>
                  <a:pt x="31915" y="81534"/>
                </a:lnTo>
                <a:lnTo>
                  <a:pt x="37833" y="79400"/>
                </a:lnTo>
                <a:lnTo>
                  <a:pt x="42417" y="75158"/>
                </a:lnTo>
                <a:lnTo>
                  <a:pt x="47015" y="70904"/>
                </a:lnTo>
                <a:lnTo>
                  <a:pt x="49314" y="65443"/>
                </a:lnTo>
                <a:lnTo>
                  <a:pt x="49314" y="53365"/>
                </a:lnTo>
                <a:lnTo>
                  <a:pt x="47802" y="48793"/>
                </a:lnTo>
                <a:lnTo>
                  <a:pt x="44754" y="45046"/>
                </a:lnTo>
                <a:lnTo>
                  <a:pt x="41643" y="41300"/>
                </a:lnTo>
                <a:lnTo>
                  <a:pt x="36169" y="37350"/>
                </a:lnTo>
                <a:lnTo>
                  <a:pt x="28308" y="33172"/>
                </a:lnTo>
                <a:lnTo>
                  <a:pt x="22478" y="30073"/>
                </a:lnTo>
                <a:lnTo>
                  <a:pt x="18313" y="27266"/>
                </a:lnTo>
                <a:lnTo>
                  <a:pt x="15798" y="24765"/>
                </a:lnTo>
                <a:lnTo>
                  <a:pt x="13233" y="22199"/>
                </a:lnTo>
                <a:lnTo>
                  <a:pt x="11950" y="19519"/>
                </a:lnTo>
                <a:lnTo>
                  <a:pt x="11950" y="13106"/>
                </a:lnTo>
                <a:lnTo>
                  <a:pt x="13004" y="10261"/>
                </a:lnTo>
                <a:lnTo>
                  <a:pt x="17233" y="613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3197355" y="1208612"/>
            <a:ext cx="126163" cy="72978"/>
          </a:xfrm>
          <a:custGeom>
            <a:avLst/>
            <a:gdLst/>
            <a:ahLst/>
            <a:cxnLst/>
            <a:rect l="l" t="t" r="r" b="b"/>
            <a:pathLst>
              <a:path w="80429" h="113792">
                <a:moveTo>
                  <a:pt x="48831" y="40284"/>
                </a:moveTo>
                <a:lnTo>
                  <a:pt x="51536" y="41071"/>
                </a:lnTo>
                <a:lnTo>
                  <a:pt x="51968" y="42379"/>
                </a:lnTo>
                <a:lnTo>
                  <a:pt x="50698" y="46037"/>
                </a:lnTo>
                <a:lnTo>
                  <a:pt x="46901" y="49402"/>
                </a:lnTo>
                <a:lnTo>
                  <a:pt x="25895" y="68249"/>
                </a:lnTo>
                <a:lnTo>
                  <a:pt x="25895" y="0"/>
                </a:lnTo>
                <a:lnTo>
                  <a:pt x="12915" y="3771"/>
                </a:lnTo>
                <a:lnTo>
                  <a:pt x="0" y="7543"/>
                </a:lnTo>
                <a:lnTo>
                  <a:pt x="0" y="10744"/>
                </a:lnTo>
                <a:lnTo>
                  <a:pt x="4444" y="10477"/>
                </a:lnTo>
                <a:lnTo>
                  <a:pt x="7454" y="10998"/>
                </a:lnTo>
                <a:lnTo>
                  <a:pt x="10667" y="13614"/>
                </a:lnTo>
                <a:lnTo>
                  <a:pt x="11455" y="16230"/>
                </a:lnTo>
                <a:lnTo>
                  <a:pt x="11455" y="100190"/>
                </a:lnTo>
                <a:lnTo>
                  <a:pt x="10566" y="104305"/>
                </a:lnTo>
                <a:lnTo>
                  <a:pt x="6984" y="109321"/>
                </a:lnTo>
                <a:lnTo>
                  <a:pt x="4051" y="110591"/>
                </a:lnTo>
                <a:lnTo>
                  <a:pt x="0" y="110591"/>
                </a:lnTo>
                <a:lnTo>
                  <a:pt x="0" y="113791"/>
                </a:lnTo>
                <a:lnTo>
                  <a:pt x="37363" y="113791"/>
                </a:lnTo>
                <a:lnTo>
                  <a:pt x="37363" y="110591"/>
                </a:lnTo>
                <a:lnTo>
                  <a:pt x="33299" y="110591"/>
                </a:lnTo>
                <a:lnTo>
                  <a:pt x="30378" y="109321"/>
                </a:lnTo>
                <a:lnTo>
                  <a:pt x="26784" y="104305"/>
                </a:lnTo>
                <a:lnTo>
                  <a:pt x="25895" y="100190"/>
                </a:lnTo>
                <a:lnTo>
                  <a:pt x="25920" y="72415"/>
                </a:lnTo>
                <a:lnTo>
                  <a:pt x="50279" y="105206"/>
                </a:lnTo>
                <a:lnTo>
                  <a:pt x="51485" y="109626"/>
                </a:lnTo>
                <a:lnTo>
                  <a:pt x="48488" y="110743"/>
                </a:lnTo>
                <a:lnTo>
                  <a:pt x="44907" y="110591"/>
                </a:lnTo>
                <a:lnTo>
                  <a:pt x="44907" y="113791"/>
                </a:lnTo>
                <a:lnTo>
                  <a:pt x="80429" y="113791"/>
                </a:lnTo>
                <a:lnTo>
                  <a:pt x="80429" y="110591"/>
                </a:lnTo>
                <a:lnTo>
                  <a:pt x="75831" y="110210"/>
                </a:lnTo>
                <a:lnTo>
                  <a:pt x="72478" y="109410"/>
                </a:lnTo>
                <a:lnTo>
                  <a:pt x="68249" y="106946"/>
                </a:lnTo>
                <a:lnTo>
                  <a:pt x="65595" y="104165"/>
                </a:lnTo>
                <a:lnTo>
                  <a:pt x="62382" y="99834"/>
                </a:lnTo>
                <a:lnTo>
                  <a:pt x="37045" y="66001"/>
                </a:lnTo>
                <a:lnTo>
                  <a:pt x="55803" y="49314"/>
                </a:lnTo>
                <a:lnTo>
                  <a:pt x="59766" y="45783"/>
                </a:lnTo>
                <a:lnTo>
                  <a:pt x="63030" y="43484"/>
                </a:lnTo>
                <a:lnTo>
                  <a:pt x="65595" y="42417"/>
                </a:lnTo>
                <a:lnTo>
                  <a:pt x="68160" y="41351"/>
                </a:lnTo>
                <a:lnTo>
                  <a:pt x="72250" y="40551"/>
                </a:lnTo>
                <a:lnTo>
                  <a:pt x="77863" y="40017"/>
                </a:lnTo>
                <a:lnTo>
                  <a:pt x="77863" y="36804"/>
                </a:lnTo>
                <a:lnTo>
                  <a:pt x="43865" y="36804"/>
                </a:lnTo>
                <a:lnTo>
                  <a:pt x="43865" y="40017"/>
                </a:lnTo>
                <a:lnTo>
                  <a:pt x="48831" y="402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3404656" y="1252173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4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3" y="14909"/>
                </a:lnTo>
                <a:lnTo>
                  <a:pt x="57023" y="23736"/>
                </a:lnTo>
                <a:lnTo>
                  <a:pt x="55372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3532097" y="1230727"/>
            <a:ext cx="86020" cy="50865"/>
          </a:xfrm>
          <a:custGeom>
            <a:avLst/>
            <a:gdLst/>
            <a:ahLst/>
            <a:cxnLst/>
            <a:rect l="l" t="t" r="r" b="b"/>
            <a:pathLst>
              <a:path w="54838" h="79311">
                <a:moveTo>
                  <a:pt x="34747" y="76111"/>
                </a:moveTo>
                <a:lnTo>
                  <a:pt x="31241" y="75171"/>
                </a:lnTo>
                <a:lnTo>
                  <a:pt x="26962" y="71424"/>
                </a:lnTo>
                <a:lnTo>
                  <a:pt x="25895" y="68351"/>
                </a:lnTo>
                <a:lnTo>
                  <a:pt x="25895" y="23583"/>
                </a:lnTo>
                <a:lnTo>
                  <a:pt x="29159" y="15874"/>
                </a:lnTo>
                <a:lnTo>
                  <a:pt x="32740" y="12001"/>
                </a:lnTo>
                <a:lnTo>
                  <a:pt x="36639" y="11950"/>
                </a:lnTo>
                <a:lnTo>
                  <a:pt x="39319" y="12750"/>
                </a:lnTo>
                <a:lnTo>
                  <a:pt x="42011" y="14757"/>
                </a:lnTo>
                <a:lnTo>
                  <a:pt x="44742" y="16878"/>
                </a:lnTo>
                <a:lnTo>
                  <a:pt x="47866" y="17487"/>
                </a:lnTo>
                <a:lnTo>
                  <a:pt x="51841" y="16840"/>
                </a:lnTo>
                <a:lnTo>
                  <a:pt x="54241" y="14274"/>
                </a:lnTo>
                <a:lnTo>
                  <a:pt x="54838" y="10020"/>
                </a:lnTo>
                <a:lnTo>
                  <a:pt x="54838" y="6921"/>
                </a:lnTo>
                <a:lnTo>
                  <a:pt x="52158" y="2730"/>
                </a:lnTo>
                <a:lnTo>
                  <a:pt x="47891" y="88"/>
                </a:lnTo>
                <a:lnTo>
                  <a:pt x="37731" y="139"/>
                </a:lnTo>
                <a:lnTo>
                  <a:pt x="31445" y="5130"/>
                </a:lnTo>
                <a:lnTo>
                  <a:pt x="25895" y="150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84" y="10960"/>
                </a:lnTo>
                <a:lnTo>
                  <a:pt x="7645" y="11480"/>
                </a:lnTo>
                <a:lnTo>
                  <a:pt x="10693" y="14109"/>
                </a:lnTo>
                <a:lnTo>
                  <a:pt x="11455" y="16890"/>
                </a:lnTo>
                <a:lnTo>
                  <a:pt x="11455" y="65709"/>
                </a:lnTo>
                <a:lnTo>
                  <a:pt x="10579" y="69824"/>
                </a:lnTo>
                <a:lnTo>
                  <a:pt x="6984" y="74841"/>
                </a:lnTo>
                <a:lnTo>
                  <a:pt x="4051" y="76111"/>
                </a:lnTo>
                <a:lnTo>
                  <a:pt x="0" y="76111"/>
                </a:lnTo>
                <a:lnTo>
                  <a:pt x="0" y="79311"/>
                </a:lnTo>
                <a:lnTo>
                  <a:pt x="39611" y="79311"/>
                </a:lnTo>
                <a:lnTo>
                  <a:pt x="39611" y="76111"/>
                </a:lnTo>
                <a:lnTo>
                  <a:pt x="34747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3703040" y="1230727"/>
            <a:ext cx="86020" cy="50865"/>
          </a:xfrm>
          <a:custGeom>
            <a:avLst/>
            <a:gdLst/>
            <a:ahLst/>
            <a:cxnLst/>
            <a:rect l="l" t="t" r="r" b="b"/>
            <a:pathLst>
              <a:path w="54838" h="79311">
                <a:moveTo>
                  <a:pt x="34747" y="76111"/>
                </a:moveTo>
                <a:lnTo>
                  <a:pt x="31241" y="75171"/>
                </a:lnTo>
                <a:lnTo>
                  <a:pt x="26962" y="71424"/>
                </a:lnTo>
                <a:lnTo>
                  <a:pt x="25895" y="68351"/>
                </a:lnTo>
                <a:lnTo>
                  <a:pt x="25895" y="23583"/>
                </a:lnTo>
                <a:lnTo>
                  <a:pt x="29159" y="15874"/>
                </a:lnTo>
                <a:lnTo>
                  <a:pt x="32740" y="12001"/>
                </a:lnTo>
                <a:lnTo>
                  <a:pt x="36639" y="11950"/>
                </a:lnTo>
                <a:lnTo>
                  <a:pt x="39319" y="12750"/>
                </a:lnTo>
                <a:lnTo>
                  <a:pt x="42011" y="14757"/>
                </a:lnTo>
                <a:lnTo>
                  <a:pt x="44742" y="16878"/>
                </a:lnTo>
                <a:lnTo>
                  <a:pt x="47866" y="17487"/>
                </a:lnTo>
                <a:lnTo>
                  <a:pt x="51841" y="16840"/>
                </a:lnTo>
                <a:lnTo>
                  <a:pt x="54241" y="14274"/>
                </a:lnTo>
                <a:lnTo>
                  <a:pt x="54838" y="10020"/>
                </a:lnTo>
                <a:lnTo>
                  <a:pt x="54838" y="6921"/>
                </a:lnTo>
                <a:lnTo>
                  <a:pt x="52158" y="2730"/>
                </a:lnTo>
                <a:lnTo>
                  <a:pt x="47891" y="88"/>
                </a:lnTo>
                <a:lnTo>
                  <a:pt x="37731" y="139"/>
                </a:lnTo>
                <a:lnTo>
                  <a:pt x="31445" y="5130"/>
                </a:lnTo>
                <a:lnTo>
                  <a:pt x="25895" y="150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84" y="10960"/>
                </a:lnTo>
                <a:lnTo>
                  <a:pt x="7645" y="11480"/>
                </a:lnTo>
                <a:lnTo>
                  <a:pt x="10693" y="14109"/>
                </a:lnTo>
                <a:lnTo>
                  <a:pt x="11455" y="16890"/>
                </a:lnTo>
                <a:lnTo>
                  <a:pt x="11455" y="65709"/>
                </a:lnTo>
                <a:lnTo>
                  <a:pt x="10579" y="69824"/>
                </a:lnTo>
                <a:lnTo>
                  <a:pt x="6984" y="74841"/>
                </a:lnTo>
                <a:lnTo>
                  <a:pt x="4051" y="76111"/>
                </a:lnTo>
                <a:lnTo>
                  <a:pt x="0" y="76111"/>
                </a:lnTo>
                <a:lnTo>
                  <a:pt x="0" y="79311"/>
                </a:lnTo>
                <a:lnTo>
                  <a:pt x="39611" y="79311"/>
                </a:lnTo>
                <a:lnTo>
                  <a:pt x="39611" y="76111"/>
                </a:lnTo>
                <a:lnTo>
                  <a:pt x="34747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3798130" y="1230800"/>
            <a:ext cx="50169" cy="10319"/>
          </a:xfrm>
          <a:custGeom>
            <a:avLst/>
            <a:gdLst/>
            <a:ahLst/>
            <a:cxnLst/>
            <a:rect l="l" t="t" r="r" b="b"/>
            <a:pathLst>
              <a:path w="31983" h="16090">
                <a:moveTo>
                  <a:pt x="16078" y="16050"/>
                </a:moveTo>
                <a:lnTo>
                  <a:pt x="18122" y="12786"/>
                </a:lnTo>
                <a:lnTo>
                  <a:pt x="21310" y="7719"/>
                </a:lnTo>
                <a:lnTo>
                  <a:pt x="25781" y="5166"/>
                </a:lnTo>
                <a:lnTo>
                  <a:pt x="31496" y="5166"/>
                </a:lnTo>
                <a:lnTo>
                  <a:pt x="31983" y="0"/>
                </a:lnTo>
                <a:lnTo>
                  <a:pt x="19552" y="3283"/>
                </a:lnTo>
                <a:lnTo>
                  <a:pt x="16078" y="16050"/>
                </a:lnTo>
                <a:close/>
              </a:path>
              <a:path w="31983" h="16090">
                <a:moveTo>
                  <a:pt x="31496" y="5166"/>
                </a:moveTo>
                <a:lnTo>
                  <a:pt x="36614" y="5166"/>
                </a:lnTo>
                <a:lnTo>
                  <a:pt x="40373" y="7287"/>
                </a:lnTo>
                <a:lnTo>
                  <a:pt x="43040" y="11504"/>
                </a:lnTo>
                <a:lnTo>
                  <a:pt x="45237" y="14983"/>
                </a:lnTo>
                <a:lnTo>
                  <a:pt x="46545" y="19555"/>
                </a:lnTo>
                <a:lnTo>
                  <a:pt x="46977" y="25220"/>
                </a:lnTo>
                <a:lnTo>
                  <a:pt x="13868" y="25220"/>
                </a:lnTo>
                <a:lnTo>
                  <a:pt x="14668" y="20190"/>
                </a:lnTo>
                <a:lnTo>
                  <a:pt x="16078" y="16050"/>
                </a:lnTo>
                <a:lnTo>
                  <a:pt x="19552" y="3283"/>
                </a:lnTo>
                <a:lnTo>
                  <a:pt x="9461" y="11821"/>
                </a:lnTo>
                <a:lnTo>
                  <a:pt x="5996" y="16949"/>
                </a:lnTo>
                <a:lnTo>
                  <a:pt x="1500" y="28562"/>
                </a:lnTo>
                <a:lnTo>
                  <a:pt x="0" y="42301"/>
                </a:lnTo>
                <a:lnTo>
                  <a:pt x="162" y="46934"/>
                </a:lnTo>
                <a:lnTo>
                  <a:pt x="2776" y="59880"/>
                </a:lnTo>
                <a:lnTo>
                  <a:pt x="8585" y="70482"/>
                </a:lnTo>
                <a:lnTo>
                  <a:pt x="14300" y="77785"/>
                </a:lnTo>
                <a:lnTo>
                  <a:pt x="21678" y="81430"/>
                </a:lnTo>
                <a:lnTo>
                  <a:pt x="38468" y="81430"/>
                </a:lnTo>
                <a:lnTo>
                  <a:pt x="45313" y="79080"/>
                </a:lnTo>
                <a:lnTo>
                  <a:pt x="51282" y="74381"/>
                </a:lnTo>
                <a:lnTo>
                  <a:pt x="57251" y="69670"/>
                </a:lnTo>
                <a:lnTo>
                  <a:pt x="61747" y="63066"/>
                </a:lnTo>
                <a:lnTo>
                  <a:pt x="64795" y="54569"/>
                </a:lnTo>
                <a:lnTo>
                  <a:pt x="62293" y="53122"/>
                </a:lnTo>
                <a:lnTo>
                  <a:pt x="59258" y="58087"/>
                </a:lnTo>
                <a:lnTo>
                  <a:pt x="55613" y="61732"/>
                </a:lnTo>
                <a:lnTo>
                  <a:pt x="51396" y="64031"/>
                </a:lnTo>
                <a:lnTo>
                  <a:pt x="47167" y="66330"/>
                </a:lnTo>
                <a:lnTo>
                  <a:pt x="42037" y="67485"/>
                </a:lnTo>
                <a:lnTo>
                  <a:pt x="28879" y="67485"/>
                </a:lnTo>
                <a:lnTo>
                  <a:pt x="23329" y="64526"/>
                </a:lnTo>
                <a:lnTo>
                  <a:pt x="19316" y="58621"/>
                </a:lnTo>
                <a:lnTo>
                  <a:pt x="15303" y="52715"/>
                </a:lnTo>
                <a:lnTo>
                  <a:pt x="13309" y="44498"/>
                </a:lnTo>
                <a:lnTo>
                  <a:pt x="13373" y="31709"/>
                </a:lnTo>
                <a:lnTo>
                  <a:pt x="64795" y="31709"/>
                </a:lnTo>
                <a:lnTo>
                  <a:pt x="64731" y="22413"/>
                </a:lnTo>
                <a:lnTo>
                  <a:pt x="61849" y="14818"/>
                </a:lnTo>
                <a:lnTo>
                  <a:pt x="56134" y="8938"/>
                </a:lnTo>
                <a:lnTo>
                  <a:pt x="50304" y="2957"/>
                </a:lnTo>
                <a:lnTo>
                  <a:pt x="42824" y="-40"/>
                </a:lnTo>
                <a:lnTo>
                  <a:pt x="31983" y="0"/>
                </a:lnTo>
                <a:lnTo>
                  <a:pt x="31496" y="5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3918752" y="1230734"/>
            <a:ext cx="77355" cy="52290"/>
          </a:xfrm>
          <a:custGeom>
            <a:avLst/>
            <a:gdLst/>
            <a:ahLst/>
            <a:cxnLst/>
            <a:rect l="l" t="t" r="r" b="b"/>
            <a:pathLst>
              <a:path w="49314" h="81533">
                <a:moveTo>
                  <a:pt x="17233" y="6134"/>
                </a:moveTo>
                <a:lnTo>
                  <a:pt x="20180" y="5105"/>
                </a:lnTo>
                <a:lnTo>
                  <a:pt x="27978" y="5105"/>
                </a:lnTo>
                <a:lnTo>
                  <a:pt x="31559" y="7010"/>
                </a:lnTo>
                <a:lnTo>
                  <a:pt x="34683" y="10807"/>
                </a:lnTo>
                <a:lnTo>
                  <a:pt x="37820" y="14604"/>
                </a:lnTo>
                <a:lnTo>
                  <a:pt x="39852" y="19469"/>
                </a:lnTo>
                <a:lnTo>
                  <a:pt x="40817" y="25400"/>
                </a:lnTo>
                <a:lnTo>
                  <a:pt x="43941" y="25400"/>
                </a:lnTo>
                <a:lnTo>
                  <a:pt x="43941" y="1422"/>
                </a:lnTo>
                <a:lnTo>
                  <a:pt x="39852" y="3302"/>
                </a:lnTo>
                <a:lnTo>
                  <a:pt x="36880" y="2781"/>
                </a:lnTo>
                <a:lnTo>
                  <a:pt x="32346" y="914"/>
                </a:lnTo>
                <a:lnTo>
                  <a:pt x="27368" y="0"/>
                </a:lnTo>
                <a:lnTo>
                  <a:pt x="15506" y="63"/>
                </a:lnTo>
                <a:lnTo>
                  <a:pt x="10223" y="2108"/>
                </a:lnTo>
                <a:lnTo>
                  <a:pt x="6146" y="6197"/>
                </a:lnTo>
                <a:lnTo>
                  <a:pt x="2044" y="10287"/>
                </a:lnTo>
                <a:lnTo>
                  <a:pt x="0" y="15570"/>
                </a:lnTo>
                <a:lnTo>
                  <a:pt x="0" y="27165"/>
                </a:lnTo>
                <a:lnTo>
                  <a:pt x="1523" y="31521"/>
                </a:lnTo>
                <a:lnTo>
                  <a:pt x="4571" y="35102"/>
                </a:lnTo>
                <a:lnTo>
                  <a:pt x="7670" y="38735"/>
                </a:lnTo>
                <a:lnTo>
                  <a:pt x="13169" y="42633"/>
                </a:lnTo>
                <a:lnTo>
                  <a:pt x="21081" y="46812"/>
                </a:lnTo>
                <a:lnTo>
                  <a:pt x="27076" y="49961"/>
                </a:lnTo>
                <a:lnTo>
                  <a:pt x="31356" y="52882"/>
                </a:lnTo>
                <a:lnTo>
                  <a:pt x="33921" y="55549"/>
                </a:lnTo>
                <a:lnTo>
                  <a:pt x="36537" y="58216"/>
                </a:lnTo>
                <a:lnTo>
                  <a:pt x="37858" y="61036"/>
                </a:lnTo>
                <a:lnTo>
                  <a:pt x="37858" y="67868"/>
                </a:lnTo>
                <a:lnTo>
                  <a:pt x="36690" y="70904"/>
                </a:lnTo>
                <a:lnTo>
                  <a:pt x="32042" y="75234"/>
                </a:lnTo>
                <a:lnTo>
                  <a:pt x="28816" y="76327"/>
                </a:lnTo>
                <a:lnTo>
                  <a:pt x="19253" y="76327"/>
                </a:lnTo>
                <a:lnTo>
                  <a:pt x="14516" y="74155"/>
                </a:lnTo>
                <a:lnTo>
                  <a:pt x="10502" y="69824"/>
                </a:lnTo>
                <a:lnTo>
                  <a:pt x="6502" y="65493"/>
                </a:lnTo>
                <a:lnTo>
                  <a:pt x="4051" y="59931"/>
                </a:lnTo>
                <a:lnTo>
                  <a:pt x="3213" y="53149"/>
                </a:lnTo>
                <a:lnTo>
                  <a:pt x="0" y="53149"/>
                </a:lnTo>
                <a:lnTo>
                  <a:pt x="0" y="80086"/>
                </a:lnTo>
                <a:lnTo>
                  <a:pt x="2412" y="80086"/>
                </a:lnTo>
                <a:lnTo>
                  <a:pt x="5016" y="77787"/>
                </a:lnTo>
                <a:lnTo>
                  <a:pt x="7708" y="77927"/>
                </a:lnTo>
                <a:lnTo>
                  <a:pt x="13093" y="80327"/>
                </a:lnTo>
                <a:lnTo>
                  <a:pt x="18770" y="81534"/>
                </a:lnTo>
                <a:lnTo>
                  <a:pt x="31915" y="81534"/>
                </a:lnTo>
                <a:lnTo>
                  <a:pt x="37833" y="79400"/>
                </a:lnTo>
                <a:lnTo>
                  <a:pt x="42417" y="75158"/>
                </a:lnTo>
                <a:lnTo>
                  <a:pt x="47015" y="70904"/>
                </a:lnTo>
                <a:lnTo>
                  <a:pt x="49314" y="65443"/>
                </a:lnTo>
                <a:lnTo>
                  <a:pt x="49314" y="53365"/>
                </a:lnTo>
                <a:lnTo>
                  <a:pt x="47802" y="48793"/>
                </a:lnTo>
                <a:lnTo>
                  <a:pt x="44754" y="45046"/>
                </a:lnTo>
                <a:lnTo>
                  <a:pt x="41643" y="41300"/>
                </a:lnTo>
                <a:lnTo>
                  <a:pt x="36169" y="37350"/>
                </a:lnTo>
                <a:lnTo>
                  <a:pt x="28308" y="33172"/>
                </a:lnTo>
                <a:lnTo>
                  <a:pt x="22478" y="30073"/>
                </a:lnTo>
                <a:lnTo>
                  <a:pt x="18313" y="27266"/>
                </a:lnTo>
                <a:lnTo>
                  <a:pt x="15798" y="24765"/>
                </a:lnTo>
                <a:lnTo>
                  <a:pt x="13233" y="22199"/>
                </a:lnTo>
                <a:lnTo>
                  <a:pt x="11950" y="19519"/>
                </a:lnTo>
                <a:lnTo>
                  <a:pt x="11950" y="13106"/>
                </a:lnTo>
                <a:lnTo>
                  <a:pt x="13004" y="10261"/>
                </a:lnTo>
                <a:lnTo>
                  <a:pt x="17233" y="613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4005053" y="1230718"/>
            <a:ext cx="120883" cy="73752"/>
          </a:xfrm>
          <a:custGeom>
            <a:avLst/>
            <a:gdLst/>
            <a:ahLst/>
            <a:cxnLst/>
            <a:rect l="l" t="t" r="r" b="b"/>
            <a:pathLst>
              <a:path w="77063" h="114998">
                <a:moveTo>
                  <a:pt x="39611" y="111785"/>
                </a:moveTo>
                <a:lnTo>
                  <a:pt x="33680" y="111417"/>
                </a:lnTo>
                <a:lnTo>
                  <a:pt x="29908" y="110439"/>
                </a:lnTo>
                <a:lnTo>
                  <a:pt x="26695" y="107289"/>
                </a:lnTo>
                <a:lnTo>
                  <a:pt x="25907" y="103797"/>
                </a:lnTo>
                <a:lnTo>
                  <a:pt x="25907" y="24193"/>
                </a:lnTo>
                <a:lnTo>
                  <a:pt x="27025" y="20256"/>
                </a:lnTo>
                <a:lnTo>
                  <a:pt x="29819" y="15722"/>
                </a:lnTo>
                <a:lnTo>
                  <a:pt x="33362" y="12458"/>
                </a:lnTo>
                <a:lnTo>
                  <a:pt x="37718" y="10833"/>
                </a:lnTo>
                <a:lnTo>
                  <a:pt x="48463" y="10833"/>
                </a:lnTo>
                <a:lnTo>
                  <a:pt x="52997" y="13881"/>
                </a:lnTo>
                <a:lnTo>
                  <a:pt x="56489" y="19977"/>
                </a:lnTo>
                <a:lnTo>
                  <a:pt x="59994" y="26060"/>
                </a:lnTo>
                <a:lnTo>
                  <a:pt x="61747" y="33921"/>
                </a:lnTo>
                <a:lnTo>
                  <a:pt x="61747" y="53327"/>
                </a:lnTo>
                <a:lnTo>
                  <a:pt x="59918" y="61214"/>
                </a:lnTo>
                <a:lnTo>
                  <a:pt x="56248" y="67195"/>
                </a:lnTo>
                <a:lnTo>
                  <a:pt x="52590" y="73190"/>
                </a:lnTo>
                <a:lnTo>
                  <a:pt x="47739" y="76187"/>
                </a:lnTo>
                <a:lnTo>
                  <a:pt x="35166" y="76073"/>
                </a:lnTo>
                <a:lnTo>
                  <a:pt x="35763" y="81559"/>
                </a:lnTo>
                <a:lnTo>
                  <a:pt x="41528" y="81559"/>
                </a:lnTo>
                <a:lnTo>
                  <a:pt x="44852" y="81412"/>
                </a:lnTo>
                <a:lnTo>
                  <a:pt x="57116" y="77719"/>
                </a:lnTo>
                <a:lnTo>
                  <a:pt x="67119" y="69049"/>
                </a:lnTo>
                <a:lnTo>
                  <a:pt x="71395" y="62478"/>
                </a:lnTo>
                <a:lnTo>
                  <a:pt x="75644" y="50700"/>
                </a:lnTo>
                <a:lnTo>
                  <a:pt x="77063" y="36893"/>
                </a:lnTo>
                <a:lnTo>
                  <a:pt x="77009" y="34263"/>
                </a:lnTo>
                <a:lnTo>
                  <a:pt x="74721" y="21086"/>
                </a:lnTo>
                <a:lnTo>
                  <a:pt x="69075" y="10388"/>
                </a:lnTo>
                <a:lnTo>
                  <a:pt x="63753" y="3517"/>
                </a:lnTo>
                <a:lnTo>
                  <a:pt x="56934" y="88"/>
                </a:lnTo>
                <a:lnTo>
                  <a:pt x="40208" y="88"/>
                </a:lnTo>
                <a:lnTo>
                  <a:pt x="32740" y="3937"/>
                </a:lnTo>
                <a:lnTo>
                  <a:pt x="26212" y="11633"/>
                </a:lnTo>
                <a:lnTo>
                  <a:pt x="25907" y="11950"/>
                </a:lnTo>
                <a:lnTo>
                  <a:pt x="25907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744"/>
                </a:lnTo>
                <a:lnTo>
                  <a:pt x="7658" y="11226"/>
                </a:lnTo>
                <a:lnTo>
                  <a:pt x="10706" y="14122"/>
                </a:lnTo>
                <a:lnTo>
                  <a:pt x="11468" y="17272"/>
                </a:lnTo>
                <a:lnTo>
                  <a:pt x="11468" y="103911"/>
                </a:lnTo>
                <a:lnTo>
                  <a:pt x="10794" y="107429"/>
                </a:lnTo>
                <a:lnTo>
                  <a:pt x="8115" y="110540"/>
                </a:lnTo>
                <a:lnTo>
                  <a:pt x="4965" y="111467"/>
                </a:lnTo>
                <a:lnTo>
                  <a:pt x="0" y="111785"/>
                </a:lnTo>
                <a:lnTo>
                  <a:pt x="0" y="114998"/>
                </a:lnTo>
                <a:lnTo>
                  <a:pt x="39611" y="114998"/>
                </a:lnTo>
                <a:lnTo>
                  <a:pt x="39611" y="111785"/>
                </a:lnTo>
                <a:close/>
              </a:path>
              <a:path w="77063" h="114998">
                <a:moveTo>
                  <a:pt x="30556" y="79362"/>
                </a:moveTo>
                <a:lnTo>
                  <a:pt x="35763" y="81559"/>
                </a:lnTo>
                <a:lnTo>
                  <a:pt x="35166" y="76073"/>
                </a:lnTo>
                <a:lnTo>
                  <a:pt x="29908" y="72339"/>
                </a:lnTo>
                <a:lnTo>
                  <a:pt x="25907" y="64960"/>
                </a:lnTo>
                <a:lnTo>
                  <a:pt x="25907" y="74980"/>
                </a:lnTo>
                <a:lnTo>
                  <a:pt x="30556" y="7936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4143027" y="1207578"/>
            <a:ext cx="58629" cy="74004"/>
          </a:xfrm>
          <a:custGeom>
            <a:avLst/>
            <a:gdLst/>
            <a:ahLst/>
            <a:cxnLst/>
            <a:rect l="l" t="t" r="r" b="b"/>
            <a:pathLst>
              <a:path w="37376" h="115392">
                <a:moveTo>
                  <a:pt x="37376" y="115392"/>
                </a:moveTo>
                <a:lnTo>
                  <a:pt x="37376" y="112191"/>
                </a:lnTo>
                <a:lnTo>
                  <a:pt x="33299" y="112191"/>
                </a:lnTo>
                <a:lnTo>
                  <a:pt x="30378" y="111061"/>
                </a:lnTo>
                <a:lnTo>
                  <a:pt x="26809" y="106514"/>
                </a:lnTo>
                <a:lnTo>
                  <a:pt x="25895" y="102831"/>
                </a:lnTo>
                <a:lnTo>
                  <a:pt x="25895" y="36093"/>
                </a:lnTo>
                <a:lnTo>
                  <a:pt x="12915" y="40093"/>
                </a:lnTo>
                <a:lnTo>
                  <a:pt x="0" y="44107"/>
                </a:lnTo>
                <a:lnTo>
                  <a:pt x="0" y="47320"/>
                </a:lnTo>
                <a:lnTo>
                  <a:pt x="4610" y="47053"/>
                </a:lnTo>
                <a:lnTo>
                  <a:pt x="7658" y="47586"/>
                </a:lnTo>
                <a:lnTo>
                  <a:pt x="10706" y="50253"/>
                </a:lnTo>
                <a:lnTo>
                  <a:pt x="11480" y="53035"/>
                </a:lnTo>
                <a:lnTo>
                  <a:pt x="11480" y="102831"/>
                </a:lnTo>
                <a:lnTo>
                  <a:pt x="10579" y="106502"/>
                </a:lnTo>
                <a:lnTo>
                  <a:pt x="7010" y="111036"/>
                </a:lnTo>
                <a:lnTo>
                  <a:pt x="4063" y="112191"/>
                </a:lnTo>
                <a:lnTo>
                  <a:pt x="0" y="112191"/>
                </a:lnTo>
                <a:lnTo>
                  <a:pt x="0" y="115392"/>
                </a:lnTo>
                <a:lnTo>
                  <a:pt x="37376" y="115392"/>
                </a:lnTo>
                <a:close/>
              </a:path>
              <a:path w="37376" h="115392">
                <a:moveTo>
                  <a:pt x="8102" y="8991"/>
                </a:moveTo>
                <a:lnTo>
                  <a:pt x="8966" y="13627"/>
                </a:lnTo>
                <a:lnTo>
                  <a:pt x="12445" y="17094"/>
                </a:lnTo>
                <a:lnTo>
                  <a:pt x="17081" y="17970"/>
                </a:lnTo>
                <a:lnTo>
                  <a:pt x="21716" y="17094"/>
                </a:lnTo>
                <a:lnTo>
                  <a:pt x="25196" y="13627"/>
                </a:lnTo>
                <a:lnTo>
                  <a:pt x="26060" y="8991"/>
                </a:lnTo>
                <a:lnTo>
                  <a:pt x="25196" y="4343"/>
                </a:lnTo>
                <a:lnTo>
                  <a:pt x="21716" y="876"/>
                </a:lnTo>
                <a:lnTo>
                  <a:pt x="17081" y="0"/>
                </a:lnTo>
                <a:lnTo>
                  <a:pt x="12445" y="876"/>
                </a:lnTo>
                <a:lnTo>
                  <a:pt x="8966" y="4343"/>
                </a:lnTo>
                <a:lnTo>
                  <a:pt x="8102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4211243" y="1230727"/>
            <a:ext cx="86020" cy="50865"/>
          </a:xfrm>
          <a:custGeom>
            <a:avLst/>
            <a:gdLst/>
            <a:ahLst/>
            <a:cxnLst/>
            <a:rect l="l" t="t" r="r" b="b"/>
            <a:pathLst>
              <a:path w="54838" h="79311">
                <a:moveTo>
                  <a:pt x="34747" y="76111"/>
                </a:moveTo>
                <a:lnTo>
                  <a:pt x="31241" y="75171"/>
                </a:lnTo>
                <a:lnTo>
                  <a:pt x="26962" y="71424"/>
                </a:lnTo>
                <a:lnTo>
                  <a:pt x="25895" y="68351"/>
                </a:lnTo>
                <a:lnTo>
                  <a:pt x="25895" y="23583"/>
                </a:lnTo>
                <a:lnTo>
                  <a:pt x="29159" y="15874"/>
                </a:lnTo>
                <a:lnTo>
                  <a:pt x="32740" y="12001"/>
                </a:lnTo>
                <a:lnTo>
                  <a:pt x="36639" y="11950"/>
                </a:lnTo>
                <a:lnTo>
                  <a:pt x="39319" y="12750"/>
                </a:lnTo>
                <a:lnTo>
                  <a:pt x="42011" y="14757"/>
                </a:lnTo>
                <a:lnTo>
                  <a:pt x="44742" y="16878"/>
                </a:lnTo>
                <a:lnTo>
                  <a:pt x="47866" y="17487"/>
                </a:lnTo>
                <a:lnTo>
                  <a:pt x="51841" y="16840"/>
                </a:lnTo>
                <a:lnTo>
                  <a:pt x="54241" y="14274"/>
                </a:lnTo>
                <a:lnTo>
                  <a:pt x="54838" y="10020"/>
                </a:lnTo>
                <a:lnTo>
                  <a:pt x="54838" y="6921"/>
                </a:lnTo>
                <a:lnTo>
                  <a:pt x="52158" y="2730"/>
                </a:lnTo>
                <a:lnTo>
                  <a:pt x="47891" y="88"/>
                </a:lnTo>
                <a:lnTo>
                  <a:pt x="37731" y="139"/>
                </a:lnTo>
                <a:lnTo>
                  <a:pt x="31445" y="5130"/>
                </a:lnTo>
                <a:lnTo>
                  <a:pt x="25895" y="150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84" y="10960"/>
                </a:lnTo>
                <a:lnTo>
                  <a:pt x="7645" y="11480"/>
                </a:lnTo>
                <a:lnTo>
                  <a:pt x="10693" y="14109"/>
                </a:lnTo>
                <a:lnTo>
                  <a:pt x="11455" y="16890"/>
                </a:lnTo>
                <a:lnTo>
                  <a:pt x="11455" y="65709"/>
                </a:lnTo>
                <a:lnTo>
                  <a:pt x="10579" y="69824"/>
                </a:lnTo>
                <a:lnTo>
                  <a:pt x="6984" y="74841"/>
                </a:lnTo>
                <a:lnTo>
                  <a:pt x="4051" y="76111"/>
                </a:lnTo>
                <a:lnTo>
                  <a:pt x="0" y="76111"/>
                </a:lnTo>
                <a:lnTo>
                  <a:pt x="0" y="79311"/>
                </a:lnTo>
                <a:lnTo>
                  <a:pt x="39611" y="79311"/>
                </a:lnTo>
                <a:lnTo>
                  <a:pt x="39611" y="76111"/>
                </a:lnTo>
                <a:lnTo>
                  <a:pt x="34747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4307561" y="1230777"/>
            <a:ext cx="56715" cy="52249"/>
          </a:xfrm>
          <a:custGeom>
            <a:avLst/>
            <a:gdLst/>
            <a:ahLst/>
            <a:cxnLst/>
            <a:rect l="l" t="t" r="r" b="b"/>
            <a:pathLst>
              <a:path w="36156" h="81470">
                <a:moveTo>
                  <a:pt x="36156" y="68325"/>
                </a:moveTo>
                <a:lnTo>
                  <a:pt x="32905" y="70459"/>
                </a:lnTo>
                <a:lnTo>
                  <a:pt x="29565" y="71539"/>
                </a:lnTo>
                <a:lnTo>
                  <a:pt x="22720" y="71539"/>
                </a:lnTo>
                <a:lnTo>
                  <a:pt x="20053" y="70421"/>
                </a:lnTo>
                <a:lnTo>
                  <a:pt x="22974" y="81470"/>
                </a:lnTo>
                <a:lnTo>
                  <a:pt x="28066" y="79819"/>
                </a:lnTo>
                <a:lnTo>
                  <a:pt x="33032" y="76504"/>
                </a:lnTo>
                <a:lnTo>
                  <a:pt x="36156" y="68325"/>
                </a:lnTo>
                <a:close/>
              </a:path>
              <a:path w="36156" h="81470">
                <a:moveTo>
                  <a:pt x="3975" y="22682"/>
                </a:moveTo>
                <a:lnTo>
                  <a:pt x="6756" y="25831"/>
                </a:lnTo>
                <a:lnTo>
                  <a:pt x="10502" y="26631"/>
                </a:lnTo>
                <a:lnTo>
                  <a:pt x="13398" y="26631"/>
                </a:lnTo>
                <a:lnTo>
                  <a:pt x="17106" y="23736"/>
                </a:lnTo>
                <a:lnTo>
                  <a:pt x="19062" y="19430"/>
                </a:lnTo>
                <a:lnTo>
                  <a:pt x="18364" y="16598"/>
                </a:lnTo>
                <a:lnTo>
                  <a:pt x="17564" y="13284"/>
                </a:lnTo>
                <a:lnTo>
                  <a:pt x="18122" y="10553"/>
                </a:lnTo>
                <a:lnTo>
                  <a:pt x="21970" y="6286"/>
                </a:lnTo>
                <a:lnTo>
                  <a:pt x="24828" y="5206"/>
                </a:lnTo>
                <a:lnTo>
                  <a:pt x="33172" y="5206"/>
                </a:lnTo>
                <a:lnTo>
                  <a:pt x="36309" y="6349"/>
                </a:lnTo>
                <a:lnTo>
                  <a:pt x="39789" y="10896"/>
                </a:lnTo>
                <a:lnTo>
                  <a:pt x="40652" y="15024"/>
                </a:lnTo>
                <a:lnTo>
                  <a:pt x="40652" y="30632"/>
                </a:lnTo>
                <a:lnTo>
                  <a:pt x="31419" y="34086"/>
                </a:lnTo>
                <a:lnTo>
                  <a:pt x="29544" y="34810"/>
                </a:lnTo>
                <a:lnTo>
                  <a:pt x="16971" y="40773"/>
                </a:lnTo>
                <a:lnTo>
                  <a:pt x="7861" y="47358"/>
                </a:lnTo>
                <a:lnTo>
                  <a:pt x="2616" y="52247"/>
                </a:lnTo>
                <a:lnTo>
                  <a:pt x="0" y="57632"/>
                </a:lnTo>
                <a:lnTo>
                  <a:pt x="0" y="68808"/>
                </a:lnTo>
                <a:lnTo>
                  <a:pt x="1650" y="73126"/>
                </a:lnTo>
                <a:lnTo>
                  <a:pt x="4965" y="76466"/>
                </a:lnTo>
                <a:lnTo>
                  <a:pt x="8280" y="79806"/>
                </a:lnTo>
                <a:lnTo>
                  <a:pt x="12560" y="81470"/>
                </a:lnTo>
                <a:lnTo>
                  <a:pt x="22974" y="81470"/>
                </a:lnTo>
                <a:lnTo>
                  <a:pt x="20053" y="70421"/>
                </a:lnTo>
                <a:lnTo>
                  <a:pt x="16255" y="65989"/>
                </a:lnTo>
                <a:lnTo>
                  <a:pt x="15316" y="62877"/>
                </a:lnTo>
                <a:lnTo>
                  <a:pt x="15316" y="55067"/>
                </a:lnTo>
                <a:lnTo>
                  <a:pt x="17005" y="51473"/>
                </a:lnTo>
                <a:lnTo>
                  <a:pt x="20358" y="48069"/>
                </a:lnTo>
                <a:lnTo>
                  <a:pt x="23736" y="44678"/>
                </a:lnTo>
                <a:lnTo>
                  <a:pt x="28435" y="41833"/>
                </a:lnTo>
                <a:lnTo>
                  <a:pt x="34480" y="39535"/>
                </a:lnTo>
                <a:lnTo>
                  <a:pt x="40652" y="37210"/>
                </a:lnTo>
                <a:lnTo>
                  <a:pt x="40652" y="64719"/>
                </a:lnTo>
                <a:lnTo>
                  <a:pt x="39103" y="66154"/>
                </a:lnTo>
                <a:lnTo>
                  <a:pt x="36156" y="68325"/>
                </a:lnTo>
                <a:lnTo>
                  <a:pt x="33032" y="76504"/>
                </a:lnTo>
                <a:lnTo>
                  <a:pt x="35496" y="74904"/>
                </a:lnTo>
                <a:lnTo>
                  <a:pt x="38176" y="72682"/>
                </a:lnTo>
                <a:lnTo>
                  <a:pt x="41046" y="69849"/>
                </a:lnTo>
                <a:lnTo>
                  <a:pt x="41528" y="72872"/>
                </a:lnTo>
                <a:lnTo>
                  <a:pt x="43700" y="77101"/>
                </a:lnTo>
                <a:lnTo>
                  <a:pt x="45732" y="80009"/>
                </a:lnTo>
                <a:lnTo>
                  <a:pt x="48615" y="81470"/>
                </a:lnTo>
                <a:lnTo>
                  <a:pt x="54660" y="81470"/>
                </a:lnTo>
                <a:lnTo>
                  <a:pt x="59347" y="79552"/>
                </a:lnTo>
                <a:lnTo>
                  <a:pt x="64160" y="76301"/>
                </a:lnTo>
                <a:lnTo>
                  <a:pt x="66713" y="73621"/>
                </a:lnTo>
                <a:lnTo>
                  <a:pt x="66801" y="68491"/>
                </a:lnTo>
                <a:lnTo>
                  <a:pt x="65506" y="69405"/>
                </a:lnTo>
                <a:lnTo>
                  <a:pt x="61861" y="71132"/>
                </a:lnTo>
                <a:lnTo>
                  <a:pt x="58305" y="71373"/>
                </a:lnTo>
                <a:lnTo>
                  <a:pt x="55486" y="68440"/>
                </a:lnTo>
                <a:lnTo>
                  <a:pt x="55092" y="64249"/>
                </a:lnTo>
                <a:lnTo>
                  <a:pt x="55092" y="14427"/>
                </a:lnTo>
                <a:lnTo>
                  <a:pt x="52806" y="9283"/>
                </a:lnTo>
                <a:lnTo>
                  <a:pt x="48234" y="5575"/>
                </a:lnTo>
                <a:lnTo>
                  <a:pt x="43662" y="1854"/>
                </a:lnTo>
                <a:lnTo>
                  <a:pt x="37312" y="0"/>
                </a:lnTo>
                <a:lnTo>
                  <a:pt x="22288" y="0"/>
                </a:lnTo>
                <a:lnTo>
                  <a:pt x="16243" y="1841"/>
                </a:lnTo>
                <a:lnTo>
                  <a:pt x="11061" y="5537"/>
                </a:lnTo>
                <a:lnTo>
                  <a:pt x="5880" y="9220"/>
                </a:lnTo>
                <a:lnTo>
                  <a:pt x="3289" y="13525"/>
                </a:lnTo>
                <a:lnTo>
                  <a:pt x="3289" y="18440"/>
                </a:lnTo>
                <a:lnTo>
                  <a:pt x="3975" y="22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4417388" y="1219879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4492213" y="1252173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4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3" y="14909"/>
                </a:lnTo>
                <a:lnTo>
                  <a:pt x="57023" y="23736"/>
                </a:lnTo>
                <a:lnTo>
                  <a:pt x="55372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4619672" y="1230727"/>
            <a:ext cx="86020" cy="50865"/>
          </a:xfrm>
          <a:custGeom>
            <a:avLst/>
            <a:gdLst/>
            <a:ahLst/>
            <a:cxnLst/>
            <a:rect l="l" t="t" r="r" b="b"/>
            <a:pathLst>
              <a:path w="54838" h="79311">
                <a:moveTo>
                  <a:pt x="34747" y="76111"/>
                </a:moveTo>
                <a:lnTo>
                  <a:pt x="31241" y="75171"/>
                </a:lnTo>
                <a:lnTo>
                  <a:pt x="26962" y="71424"/>
                </a:lnTo>
                <a:lnTo>
                  <a:pt x="25895" y="68351"/>
                </a:lnTo>
                <a:lnTo>
                  <a:pt x="25895" y="23583"/>
                </a:lnTo>
                <a:lnTo>
                  <a:pt x="29159" y="15874"/>
                </a:lnTo>
                <a:lnTo>
                  <a:pt x="32740" y="12001"/>
                </a:lnTo>
                <a:lnTo>
                  <a:pt x="36639" y="11950"/>
                </a:lnTo>
                <a:lnTo>
                  <a:pt x="39319" y="12750"/>
                </a:lnTo>
                <a:lnTo>
                  <a:pt x="42011" y="14757"/>
                </a:lnTo>
                <a:lnTo>
                  <a:pt x="44742" y="16878"/>
                </a:lnTo>
                <a:lnTo>
                  <a:pt x="47866" y="17487"/>
                </a:lnTo>
                <a:lnTo>
                  <a:pt x="51841" y="16840"/>
                </a:lnTo>
                <a:lnTo>
                  <a:pt x="54241" y="14274"/>
                </a:lnTo>
                <a:lnTo>
                  <a:pt x="54838" y="10020"/>
                </a:lnTo>
                <a:lnTo>
                  <a:pt x="54838" y="6921"/>
                </a:lnTo>
                <a:lnTo>
                  <a:pt x="52158" y="2730"/>
                </a:lnTo>
                <a:lnTo>
                  <a:pt x="47891" y="88"/>
                </a:lnTo>
                <a:lnTo>
                  <a:pt x="37731" y="139"/>
                </a:lnTo>
                <a:lnTo>
                  <a:pt x="31445" y="5130"/>
                </a:lnTo>
                <a:lnTo>
                  <a:pt x="25895" y="150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84" y="10960"/>
                </a:lnTo>
                <a:lnTo>
                  <a:pt x="7645" y="11480"/>
                </a:lnTo>
                <a:lnTo>
                  <a:pt x="10693" y="14109"/>
                </a:lnTo>
                <a:lnTo>
                  <a:pt x="11455" y="16890"/>
                </a:lnTo>
                <a:lnTo>
                  <a:pt x="11455" y="65709"/>
                </a:lnTo>
                <a:lnTo>
                  <a:pt x="10579" y="69824"/>
                </a:lnTo>
                <a:lnTo>
                  <a:pt x="6984" y="74841"/>
                </a:lnTo>
                <a:lnTo>
                  <a:pt x="4051" y="76111"/>
                </a:lnTo>
                <a:lnTo>
                  <a:pt x="0" y="76111"/>
                </a:lnTo>
                <a:lnTo>
                  <a:pt x="0" y="79311"/>
                </a:lnTo>
                <a:lnTo>
                  <a:pt x="39611" y="79311"/>
                </a:lnTo>
                <a:lnTo>
                  <a:pt x="39611" y="76111"/>
                </a:lnTo>
                <a:lnTo>
                  <a:pt x="34747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4793606" y="1207578"/>
            <a:ext cx="58629" cy="74004"/>
          </a:xfrm>
          <a:custGeom>
            <a:avLst/>
            <a:gdLst/>
            <a:ahLst/>
            <a:cxnLst/>
            <a:rect l="l" t="t" r="r" b="b"/>
            <a:pathLst>
              <a:path w="37376" h="115392">
                <a:moveTo>
                  <a:pt x="37376" y="115392"/>
                </a:moveTo>
                <a:lnTo>
                  <a:pt x="37376" y="112191"/>
                </a:lnTo>
                <a:lnTo>
                  <a:pt x="33299" y="112191"/>
                </a:lnTo>
                <a:lnTo>
                  <a:pt x="30378" y="111061"/>
                </a:lnTo>
                <a:lnTo>
                  <a:pt x="26809" y="106514"/>
                </a:lnTo>
                <a:lnTo>
                  <a:pt x="25895" y="102831"/>
                </a:lnTo>
                <a:lnTo>
                  <a:pt x="25895" y="36093"/>
                </a:lnTo>
                <a:lnTo>
                  <a:pt x="12915" y="40093"/>
                </a:lnTo>
                <a:lnTo>
                  <a:pt x="0" y="44107"/>
                </a:lnTo>
                <a:lnTo>
                  <a:pt x="0" y="47320"/>
                </a:lnTo>
                <a:lnTo>
                  <a:pt x="4610" y="47053"/>
                </a:lnTo>
                <a:lnTo>
                  <a:pt x="7658" y="47586"/>
                </a:lnTo>
                <a:lnTo>
                  <a:pt x="10706" y="50253"/>
                </a:lnTo>
                <a:lnTo>
                  <a:pt x="11480" y="53035"/>
                </a:lnTo>
                <a:lnTo>
                  <a:pt x="11480" y="102831"/>
                </a:lnTo>
                <a:lnTo>
                  <a:pt x="10579" y="106502"/>
                </a:lnTo>
                <a:lnTo>
                  <a:pt x="7010" y="111036"/>
                </a:lnTo>
                <a:lnTo>
                  <a:pt x="4063" y="112191"/>
                </a:lnTo>
                <a:lnTo>
                  <a:pt x="0" y="112191"/>
                </a:lnTo>
                <a:lnTo>
                  <a:pt x="0" y="115392"/>
                </a:lnTo>
                <a:lnTo>
                  <a:pt x="37376" y="115392"/>
                </a:lnTo>
                <a:close/>
              </a:path>
              <a:path w="37376" h="115392">
                <a:moveTo>
                  <a:pt x="8102" y="8991"/>
                </a:moveTo>
                <a:lnTo>
                  <a:pt x="8966" y="13627"/>
                </a:lnTo>
                <a:lnTo>
                  <a:pt x="12445" y="17094"/>
                </a:lnTo>
                <a:lnTo>
                  <a:pt x="17081" y="17970"/>
                </a:lnTo>
                <a:lnTo>
                  <a:pt x="21716" y="17094"/>
                </a:lnTo>
                <a:lnTo>
                  <a:pt x="25196" y="13627"/>
                </a:lnTo>
                <a:lnTo>
                  <a:pt x="26060" y="8991"/>
                </a:lnTo>
                <a:lnTo>
                  <a:pt x="25196" y="4343"/>
                </a:lnTo>
                <a:lnTo>
                  <a:pt x="21716" y="876"/>
                </a:lnTo>
                <a:lnTo>
                  <a:pt x="17081" y="0"/>
                </a:lnTo>
                <a:lnTo>
                  <a:pt x="12445" y="876"/>
                </a:lnTo>
                <a:lnTo>
                  <a:pt x="8966" y="4343"/>
                </a:lnTo>
                <a:lnTo>
                  <a:pt x="8102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4868592" y="1230734"/>
            <a:ext cx="77355" cy="52290"/>
          </a:xfrm>
          <a:custGeom>
            <a:avLst/>
            <a:gdLst/>
            <a:ahLst/>
            <a:cxnLst/>
            <a:rect l="l" t="t" r="r" b="b"/>
            <a:pathLst>
              <a:path w="49314" h="81533">
                <a:moveTo>
                  <a:pt x="17233" y="6134"/>
                </a:moveTo>
                <a:lnTo>
                  <a:pt x="20180" y="5105"/>
                </a:lnTo>
                <a:lnTo>
                  <a:pt x="27978" y="5105"/>
                </a:lnTo>
                <a:lnTo>
                  <a:pt x="31559" y="7010"/>
                </a:lnTo>
                <a:lnTo>
                  <a:pt x="34683" y="10807"/>
                </a:lnTo>
                <a:lnTo>
                  <a:pt x="37820" y="14604"/>
                </a:lnTo>
                <a:lnTo>
                  <a:pt x="39852" y="19469"/>
                </a:lnTo>
                <a:lnTo>
                  <a:pt x="40817" y="25400"/>
                </a:lnTo>
                <a:lnTo>
                  <a:pt x="43941" y="25400"/>
                </a:lnTo>
                <a:lnTo>
                  <a:pt x="43941" y="1422"/>
                </a:lnTo>
                <a:lnTo>
                  <a:pt x="39852" y="3302"/>
                </a:lnTo>
                <a:lnTo>
                  <a:pt x="36880" y="2781"/>
                </a:lnTo>
                <a:lnTo>
                  <a:pt x="32346" y="914"/>
                </a:lnTo>
                <a:lnTo>
                  <a:pt x="27368" y="0"/>
                </a:lnTo>
                <a:lnTo>
                  <a:pt x="15506" y="63"/>
                </a:lnTo>
                <a:lnTo>
                  <a:pt x="10223" y="2108"/>
                </a:lnTo>
                <a:lnTo>
                  <a:pt x="6146" y="6197"/>
                </a:lnTo>
                <a:lnTo>
                  <a:pt x="2044" y="10287"/>
                </a:lnTo>
                <a:lnTo>
                  <a:pt x="0" y="15570"/>
                </a:lnTo>
                <a:lnTo>
                  <a:pt x="0" y="27165"/>
                </a:lnTo>
                <a:lnTo>
                  <a:pt x="1523" y="31521"/>
                </a:lnTo>
                <a:lnTo>
                  <a:pt x="4571" y="35102"/>
                </a:lnTo>
                <a:lnTo>
                  <a:pt x="7670" y="38735"/>
                </a:lnTo>
                <a:lnTo>
                  <a:pt x="13169" y="42633"/>
                </a:lnTo>
                <a:lnTo>
                  <a:pt x="21081" y="46812"/>
                </a:lnTo>
                <a:lnTo>
                  <a:pt x="27076" y="49961"/>
                </a:lnTo>
                <a:lnTo>
                  <a:pt x="31356" y="52882"/>
                </a:lnTo>
                <a:lnTo>
                  <a:pt x="33921" y="55549"/>
                </a:lnTo>
                <a:lnTo>
                  <a:pt x="36537" y="58216"/>
                </a:lnTo>
                <a:lnTo>
                  <a:pt x="37858" y="61036"/>
                </a:lnTo>
                <a:lnTo>
                  <a:pt x="37858" y="67868"/>
                </a:lnTo>
                <a:lnTo>
                  <a:pt x="36690" y="70904"/>
                </a:lnTo>
                <a:lnTo>
                  <a:pt x="32042" y="75234"/>
                </a:lnTo>
                <a:lnTo>
                  <a:pt x="28816" y="76327"/>
                </a:lnTo>
                <a:lnTo>
                  <a:pt x="19253" y="76327"/>
                </a:lnTo>
                <a:lnTo>
                  <a:pt x="14516" y="74155"/>
                </a:lnTo>
                <a:lnTo>
                  <a:pt x="10502" y="69824"/>
                </a:lnTo>
                <a:lnTo>
                  <a:pt x="6502" y="65493"/>
                </a:lnTo>
                <a:lnTo>
                  <a:pt x="4051" y="59931"/>
                </a:lnTo>
                <a:lnTo>
                  <a:pt x="3213" y="53149"/>
                </a:lnTo>
                <a:lnTo>
                  <a:pt x="0" y="53149"/>
                </a:lnTo>
                <a:lnTo>
                  <a:pt x="0" y="80086"/>
                </a:lnTo>
                <a:lnTo>
                  <a:pt x="2412" y="80086"/>
                </a:lnTo>
                <a:lnTo>
                  <a:pt x="5016" y="77787"/>
                </a:lnTo>
                <a:lnTo>
                  <a:pt x="7708" y="77927"/>
                </a:lnTo>
                <a:lnTo>
                  <a:pt x="13093" y="80327"/>
                </a:lnTo>
                <a:lnTo>
                  <a:pt x="18770" y="81534"/>
                </a:lnTo>
                <a:lnTo>
                  <a:pt x="31915" y="81534"/>
                </a:lnTo>
                <a:lnTo>
                  <a:pt x="37833" y="79400"/>
                </a:lnTo>
                <a:lnTo>
                  <a:pt x="42417" y="75158"/>
                </a:lnTo>
                <a:lnTo>
                  <a:pt x="47015" y="70904"/>
                </a:lnTo>
                <a:lnTo>
                  <a:pt x="49314" y="65443"/>
                </a:lnTo>
                <a:lnTo>
                  <a:pt x="49314" y="53365"/>
                </a:lnTo>
                <a:lnTo>
                  <a:pt x="47802" y="48793"/>
                </a:lnTo>
                <a:lnTo>
                  <a:pt x="44754" y="45046"/>
                </a:lnTo>
                <a:lnTo>
                  <a:pt x="41643" y="41300"/>
                </a:lnTo>
                <a:lnTo>
                  <a:pt x="36169" y="37350"/>
                </a:lnTo>
                <a:lnTo>
                  <a:pt x="28308" y="33172"/>
                </a:lnTo>
                <a:lnTo>
                  <a:pt x="22478" y="30073"/>
                </a:lnTo>
                <a:lnTo>
                  <a:pt x="18313" y="27266"/>
                </a:lnTo>
                <a:lnTo>
                  <a:pt x="15798" y="24765"/>
                </a:lnTo>
                <a:lnTo>
                  <a:pt x="13233" y="22199"/>
                </a:lnTo>
                <a:lnTo>
                  <a:pt x="11950" y="19519"/>
                </a:lnTo>
                <a:lnTo>
                  <a:pt x="11950" y="13106"/>
                </a:lnTo>
                <a:lnTo>
                  <a:pt x="13004" y="10261"/>
                </a:lnTo>
                <a:lnTo>
                  <a:pt x="17233" y="613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5037786" y="1230777"/>
            <a:ext cx="101520" cy="52249"/>
          </a:xfrm>
          <a:custGeom>
            <a:avLst/>
            <a:gdLst/>
            <a:ahLst/>
            <a:cxnLst/>
            <a:rect l="l" t="t" r="r" b="b"/>
            <a:pathLst>
              <a:path w="64719" h="81470">
                <a:moveTo>
                  <a:pt x="19367" y="58737"/>
                </a:moveTo>
                <a:lnTo>
                  <a:pt x="15240" y="52946"/>
                </a:lnTo>
                <a:lnTo>
                  <a:pt x="13195" y="44881"/>
                </a:lnTo>
                <a:lnTo>
                  <a:pt x="13195" y="25260"/>
                </a:lnTo>
                <a:lnTo>
                  <a:pt x="14998" y="18021"/>
                </a:lnTo>
                <a:lnTo>
                  <a:pt x="18605" y="12826"/>
                </a:lnTo>
                <a:lnTo>
                  <a:pt x="22212" y="7645"/>
                </a:lnTo>
                <a:lnTo>
                  <a:pt x="27266" y="5054"/>
                </a:lnTo>
                <a:lnTo>
                  <a:pt x="36741" y="5054"/>
                </a:lnTo>
                <a:lnTo>
                  <a:pt x="40716" y="7531"/>
                </a:lnTo>
                <a:lnTo>
                  <a:pt x="43370" y="11696"/>
                </a:lnTo>
                <a:lnTo>
                  <a:pt x="43688" y="15036"/>
                </a:lnTo>
                <a:lnTo>
                  <a:pt x="44005" y="18376"/>
                </a:lnTo>
                <a:lnTo>
                  <a:pt x="46532" y="22529"/>
                </a:lnTo>
                <a:lnTo>
                  <a:pt x="50355" y="25018"/>
                </a:lnTo>
                <a:lnTo>
                  <a:pt x="53251" y="25018"/>
                </a:lnTo>
                <a:lnTo>
                  <a:pt x="57137" y="24371"/>
                </a:lnTo>
                <a:lnTo>
                  <a:pt x="59613" y="21742"/>
                </a:lnTo>
                <a:lnTo>
                  <a:pt x="60223" y="17640"/>
                </a:lnTo>
                <a:lnTo>
                  <a:pt x="60223" y="12725"/>
                </a:lnTo>
                <a:lnTo>
                  <a:pt x="57696" y="8559"/>
                </a:lnTo>
                <a:lnTo>
                  <a:pt x="52641" y="5130"/>
                </a:lnTo>
                <a:lnTo>
                  <a:pt x="47586" y="1714"/>
                </a:lnTo>
                <a:lnTo>
                  <a:pt x="41402" y="0"/>
                </a:lnTo>
                <a:lnTo>
                  <a:pt x="31870" y="59"/>
                </a:lnTo>
                <a:lnTo>
                  <a:pt x="19162" y="3283"/>
                </a:lnTo>
                <a:lnTo>
                  <a:pt x="9220" y="11429"/>
                </a:lnTo>
                <a:lnTo>
                  <a:pt x="5716" y="16653"/>
                </a:lnTo>
                <a:lnTo>
                  <a:pt x="1429" y="28247"/>
                </a:lnTo>
                <a:lnTo>
                  <a:pt x="0" y="42341"/>
                </a:lnTo>
                <a:lnTo>
                  <a:pt x="192" y="47563"/>
                </a:lnTo>
                <a:lnTo>
                  <a:pt x="2846" y="60600"/>
                </a:lnTo>
                <a:lnTo>
                  <a:pt x="8623" y="70929"/>
                </a:lnTo>
                <a:lnTo>
                  <a:pt x="18883" y="78884"/>
                </a:lnTo>
                <a:lnTo>
                  <a:pt x="32004" y="81470"/>
                </a:lnTo>
                <a:lnTo>
                  <a:pt x="39001" y="81470"/>
                </a:lnTo>
                <a:lnTo>
                  <a:pt x="45351" y="79133"/>
                </a:lnTo>
                <a:lnTo>
                  <a:pt x="51041" y="74460"/>
                </a:lnTo>
                <a:lnTo>
                  <a:pt x="56730" y="69773"/>
                </a:lnTo>
                <a:lnTo>
                  <a:pt x="61290" y="63157"/>
                </a:lnTo>
                <a:lnTo>
                  <a:pt x="64719" y="54609"/>
                </a:lnTo>
                <a:lnTo>
                  <a:pt x="61633" y="52743"/>
                </a:lnTo>
                <a:lnTo>
                  <a:pt x="58534" y="57670"/>
                </a:lnTo>
                <a:lnTo>
                  <a:pt x="54902" y="61353"/>
                </a:lnTo>
                <a:lnTo>
                  <a:pt x="50711" y="63792"/>
                </a:lnTo>
                <a:lnTo>
                  <a:pt x="46545" y="66230"/>
                </a:lnTo>
                <a:lnTo>
                  <a:pt x="41846" y="67436"/>
                </a:lnTo>
                <a:lnTo>
                  <a:pt x="29235" y="67436"/>
                </a:lnTo>
                <a:lnTo>
                  <a:pt x="23482" y="64541"/>
                </a:lnTo>
                <a:lnTo>
                  <a:pt x="19367" y="5873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5152375" y="1252173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4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3" y="14909"/>
                </a:lnTo>
                <a:lnTo>
                  <a:pt x="57023" y="23736"/>
                </a:lnTo>
                <a:lnTo>
                  <a:pt x="55372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5278298" y="1230727"/>
            <a:ext cx="127059" cy="50865"/>
          </a:xfrm>
          <a:custGeom>
            <a:avLst/>
            <a:gdLst/>
            <a:ahLst/>
            <a:cxnLst/>
            <a:rect l="l" t="t" r="r" b="b"/>
            <a:pathLst>
              <a:path w="81000" h="79311">
                <a:moveTo>
                  <a:pt x="33312" y="76111"/>
                </a:moveTo>
                <a:lnTo>
                  <a:pt x="30378" y="74841"/>
                </a:lnTo>
                <a:lnTo>
                  <a:pt x="26797" y="69824"/>
                </a:lnTo>
                <a:lnTo>
                  <a:pt x="25908" y="65709"/>
                </a:lnTo>
                <a:lnTo>
                  <a:pt x="25984" y="19088"/>
                </a:lnTo>
                <a:lnTo>
                  <a:pt x="30416" y="12674"/>
                </a:lnTo>
                <a:lnTo>
                  <a:pt x="36347" y="9461"/>
                </a:lnTo>
                <a:lnTo>
                  <a:pt x="47688" y="9461"/>
                </a:lnTo>
                <a:lnTo>
                  <a:pt x="50546" y="10731"/>
                </a:lnTo>
                <a:lnTo>
                  <a:pt x="52362" y="13271"/>
                </a:lnTo>
                <a:lnTo>
                  <a:pt x="54178" y="15811"/>
                </a:lnTo>
                <a:lnTo>
                  <a:pt x="55092" y="19811"/>
                </a:lnTo>
                <a:lnTo>
                  <a:pt x="55092" y="65709"/>
                </a:lnTo>
                <a:lnTo>
                  <a:pt x="54190" y="69824"/>
                </a:lnTo>
                <a:lnTo>
                  <a:pt x="50609" y="74841"/>
                </a:lnTo>
                <a:lnTo>
                  <a:pt x="47688" y="76111"/>
                </a:lnTo>
                <a:lnTo>
                  <a:pt x="43624" y="76111"/>
                </a:lnTo>
                <a:lnTo>
                  <a:pt x="43624" y="79311"/>
                </a:lnTo>
                <a:lnTo>
                  <a:pt x="81000" y="79311"/>
                </a:lnTo>
                <a:lnTo>
                  <a:pt x="81000" y="76111"/>
                </a:lnTo>
                <a:lnTo>
                  <a:pt x="76923" y="76111"/>
                </a:lnTo>
                <a:lnTo>
                  <a:pt x="74002" y="74841"/>
                </a:lnTo>
                <a:lnTo>
                  <a:pt x="70421" y="69824"/>
                </a:lnTo>
                <a:lnTo>
                  <a:pt x="69519" y="65709"/>
                </a:lnTo>
                <a:lnTo>
                  <a:pt x="69519" y="17487"/>
                </a:lnTo>
                <a:lnTo>
                  <a:pt x="68021" y="10579"/>
                </a:lnTo>
                <a:lnTo>
                  <a:pt x="65036" y="6375"/>
                </a:lnTo>
                <a:lnTo>
                  <a:pt x="62026" y="2184"/>
                </a:lnTo>
                <a:lnTo>
                  <a:pt x="57099" y="88"/>
                </a:lnTo>
                <a:lnTo>
                  <a:pt x="48094" y="164"/>
                </a:lnTo>
                <a:lnTo>
                  <a:pt x="36262" y="3829"/>
                </a:lnTo>
                <a:lnTo>
                  <a:pt x="25908" y="12992"/>
                </a:lnTo>
                <a:lnTo>
                  <a:pt x="25908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58" y="11480"/>
                </a:lnTo>
                <a:lnTo>
                  <a:pt x="10693" y="14109"/>
                </a:lnTo>
                <a:lnTo>
                  <a:pt x="11468" y="16890"/>
                </a:lnTo>
                <a:lnTo>
                  <a:pt x="11468" y="65709"/>
                </a:lnTo>
                <a:lnTo>
                  <a:pt x="10591" y="69824"/>
                </a:lnTo>
                <a:lnTo>
                  <a:pt x="6997" y="74841"/>
                </a:lnTo>
                <a:lnTo>
                  <a:pt x="4064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312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5405362" y="1219879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5480701" y="1230777"/>
            <a:ext cx="56715" cy="52249"/>
          </a:xfrm>
          <a:custGeom>
            <a:avLst/>
            <a:gdLst/>
            <a:ahLst/>
            <a:cxnLst/>
            <a:rect l="l" t="t" r="r" b="b"/>
            <a:pathLst>
              <a:path w="36156" h="81470">
                <a:moveTo>
                  <a:pt x="36156" y="68325"/>
                </a:moveTo>
                <a:lnTo>
                  <a:pt x="32905" y="70459"/>
                </a:lnTo>
                <a:lnTo>
                  <a:pt x="29565" y="71539"/>
                </a:lnTo>
                <a:lnTo>
                  <a:pt x="22720" y="71539"/>
                </a:lnTo>
                <a:lnTo>
                  <a:pt x="20053" y="70421"/>
                </a:lnTo>
                <a:lnTo>
                  <a:pt x="22974" y="81470"/>
                </a:lnTo>
                <a:lnTo>
                  <a:pt x="28067" y="79819"/>
                </a:lnTo>
                <a:lnTo>
                  <a:pt x="33032" y="76504"/>
                </a:lnTo>
                <a:lnTo>
                  <a:pt x="36156" y="68325"/>
                </a:lnTo>
                <a:close/>
              </a:path>
              <a:path w="36156" h="81470">
                <a:moveTo>
                  <a:pt x="3975" y="22682"/>
                </a:moveTo>
                <a:lnTo>
                  <a:pt x="6756" y="25831"/>
                </a:lnTo>
                <a:lnTo>
                  <a:pt x="10502" y="26631"/>
                </a:lnTo>
                <a:lnTo>
                  <a:pt x="13398" y="26631"/>
                </a:lnTo>
                <a:lnTo>
                  <a:pt x="17106" y="23736"/>
                </a:lnTo>
                <a:lnTo>
                  <a:pt x="19062" y="19430"/>
                </a:lnTo>
                <a:lnTo>
                  <a:pt x="18364" y="16598"/>
                </a:lnTo>
                <a:lnTo>
                  <a:pt x="17564" y="13284"/>
                </a:lnTo>
                <a:lnTo>
                  <a:pt x="18122" y="10553"/>
                </a:lnTo>
                <a:lnTo>
                  <a:pt x="21971" y="6286"/>
                </a:lnTo>
                <a:lnTo>
                  <a:pt x="24828" y="5206"/>
                </a:lnTo>
                <a:lnTo>
                  <a:pt x="33172" y="5206"/>
                </a:lnTo>
                <a:lnTo>
                  <a:pt x="36309" y="6349"/>
                </a:lnTo>
                <a:lnTo>
                  <a:pt x="39789" y="10896"/>
                </a:lnTo>
                <a:lnTo>
                  <a:pt x="40652" y="15024"/>
                </a:lnTo>
                <a:lnTo>
                  <a:pt x="40652" y="30632"/>
                </a:lnTo>
                <a:lnTo>
                  <a:pt x="31419" y="34086"/>
                </a:lnTo>
                <a:lnTo>
                  <a:pt x="29544" y="34810"/>
                </a:lnTo>
                <a:lnTo>
                  <a:pt x="16971" y="40773"/>
                </a:lnTo>
                <a:lnTo>
                  <a:pt x="7861" y="47358"/>
                </a:lnTo>
                <a:lnTo>
                  <a:pt x="2616" y="52247"/>
                </a:lnTo>
                <a:lnTo>
                  <a:pt x="0" y="57632"/>
                </a:lnTo>
                <a:lnTo>
                  <a:pt x="0" y="68808"/>
                </a:lnTo>
                <a:lnTo>
                  <a:pt x="1651" y="73126"/>
                </a:lnTo>
                <a:lnTo>
                  <a:pt x="4965" y="76466"/>
                </a:lnTo>
                <a:lnTo>
                  <a:pt x="8280" y="79806"/>
                </a:lnTo>
                <a:lnTo>
                  <a:pt x="12560" y="81470"/>
                </a:lnTo>
                <a:lnTo>
                  <a:pt x="22974" y="81470"/>
                </a:lnTo>
                <a:lnTo>
                  <a:pt x="20053" y="70421"/>
                </a:lnTo>
                <a:lnTo>
                  <a:pt x="16256" y="65989"/>
                </a:lnTo>
                <a:lnTo>
                  <a:pt x="15316" y="62877"/>
                </a:lnTo>
                <a:lnTo>
                  <a:pt x="15316" y="55067"/>
                </a:lnTo>
                <a:lnTo>
                  <a:pt x="17005" y="51473"/>
                </a:lnTo>
                <a:lnTo>
                  <a:pt x="20358" y="48069"/>
                </a:lnTo>
                <a:lnTo>
                  <a:pt x="23736" y="44678"/>
                </a:lnTo>
                <a:lnTo>
                  <a:pt x="28435" y="41833"/>
                </a:lnTo>
                <a:lnTo>
                  <a:pt x="34480" y="39535"/>
                </a:lnTo>
                <a:lnTo>
                  <a:pt x="40652" y="37210"/>
                </a:lnTo>
                <a:lnTo>
                  <a:pt x="40652" y="64719"/>
                </a:lnTo>
                <a:lnTo>
                  <a:pt x="39103" y="66154"/>
                </a:lnTo>
                <a:lnTo>
                  <a:pt x="36156" y="68325"/>
                </a:lnTo>
                <a:lnTo>
                  <a:pt x="33032" y="76504"/>
                </a:lnTo>
                <a:lnTo>
                  <a:pt x="35496" y="74904"/>
                </a:lnTo>
                <a:lnTo>
                  <a:pt x="38176" y="72682"/>
                </a:lnTo>
                <a:lnTo>
                  <a:pt x="41046" y="69849"/>
                </a:lnTo>
                <a:lnTo>
                  <a:pt x="41529" y="72872"/>
                </a:lnTo>
                <a:lnTo>
                  <a:pt x="43700" y="77101"/>
                </a:lnTo>
                <a:lnTo>
                  <a:pt x="45732" y="80009"/>
                </a:lnTo>
                <a:lnTo>
                  <a:pt x="48615" y="81470"/>
                </a:lnTo>
                <a:lnTo>
                  <a:pt x="54660" y="81470"/>
                </a:lnTo>
                <a:lnTo>
                  <a:pt x="59347" y="79552"/>
                </a:lnTo>
                <a:lnTo>
                  <a:pt x="64160" y="76301"/>
                </a:lnTo>
                <a:lnTo>
                  <a:pt x="66713" y="73621"/>
                </a:lnTo>
                <a:lnTo>
                  <a:pt x="66802" y="68491"/>
                </a:lnTo>
                <a:lnTo>
                  <a:pt x="65506" y="69405"/>
                </a:lnTo>
                <a:lnTo>
                  <a:pt x="61861" y="71132"/>
                </a:lnTo>
                <a:lnTo>
                  <a:pt x="58305" y="71373"/>
                </a:lnTo>
                <a:lnTo>
                  <a:pt x="55486" y="68440"/>
                </a:lnTo>
                <a:lnTo>
                  <a:pt x="55092" y="64249"/>
                </a:lnTo>
                <a:lnTo>
                  <a:pt x="55092" y="14427"/>
                </a:lnTo>
                <a:lnTo>
                  <a:pt x="52806" y="9283"/>
                </a:lnTo>
                <a:lnTo>
                  <a:pt x="48234" y="5575"/>
                </a:lnTo>
                <a:lnTo>
                  <a:pt x="43662" y="1854"/>
                </a:lnTo>
                <a:lnTo>
                  <a:pt x="37312" y="0"/>
                </a:lnTo>
                <a:lnTo>
                  <a:pt x="22288" y="0"/>
                </a:lnTo>
                <a:lnTo>
                  <a:pt x="16243" y="1841"/>
                </a:lnTo>
                <a:lnTo>
                  <a:pt x="11061" y="5537"/>
                </a:lnTo>
                <a:lnTo>
                  <a:pt x="5880" y="9220"/>
                </a:lnTo>
                <a:lnTo>
                  <a:pt x="3289" y="13525"/>
                </a:lnTo>
                <a:lnTo>
                  <a:pt x="3289" y="18440"/>
                </a:lnTo>
                <a:lnTo>
                  <a:pt x="3975" y="22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5590651" y="1230727"/>
            <a:ext cx="195987" cy="50865"/>
          </a:xfrm>
          <a:custGeom>
            <a:avLst/>
            <a:gdLst/>
            <a:ahLst/>
            <a:cxnLst/>
            <a:rect l="l" t="t" r="r" b="b"/>
            <a:pathLst>
              <a:path w="124942" h="79311">
                <a:moveTo>
                  <a:pt x="78924" y="4667"/>
                </a:moveTo>
                <a:lnTo>
                  <a:pt x="68326" y="13881"/>
                </a:lnTo>
                <a:lnTo>
                  <a:pt x="67564" y="11036"/>
                </a:lnTo>
                <a:lnTo>
                  <a:pt x="65036" y="6654"/>
                </a:lnTo>
                <a:lnTo>
                  <a:pt x="61874" y="2273"/>
                </a:lnTo>
                <a:lnTo>
                  <a:pt x="57378" y="88"/>
                </a:lnTo>
                <a:lnTo>
                  <a:pt x="51549" y="88"/>
                </a:lnTo>
                <a:lnTo>
                  <a:pt x="48462" y="259"/>
                </a:lnTo>
                <a:lnTo>
                  <a:pt x="36704" y="4009"/>
                </a:lnTo>
                <a:lnTo>
                  <a:pt x="25895" y="126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45" y="11658"/>
                </a:lnTo>
                <a:lnTo>
                  <a:pt x="10693" y="14973"/>
                </a:lnTo>
                <a:lnTo>
                  <a:pt x="11468" y="18427"/>
                </a:lnTo>
                <a:lnTo>
                  <a:pt x="11468" y="65709"/>
                </a:lnTo>
                <a:lnTo>
                  <a:pt x="10579" y="69824"/>
                </a:lnTo>
                <a:lnTo>
                  <a:pt x="6997" y="74841"/>
                </a:lnTo>
                <a:lnTo>
                  <a:pt x="4064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299" y="76111"/>
                </a:lnTo>
                <a:lnTo>
                  <a:pt x="30365" y="74841"/>
                </a:lnTo>
                <a:lnTo>
                  <a:pt x="26797" y="69824"/>
                </a:lnTo>
                <a:lnTo>
                  <a:pt x="25895" y="65709"/>
                </a:lnTo>
                <a:lnTo>
                  <a:pt x="25895" y="18364"/>
                </a:lnTo>
                <a:lnTo>
                  <a:pt x="30327" y="12433"/>
                </a:lnTo>
                <a:lnTo>
                  <a:pt x="36322" y="9461"/>
                </a:lnTo>
                <a:lnTo>
                  <a:pt x="47815" y="9461"/>
                </a:lnTo>
                <a:lnTo>
                  <a:pt x="50698" y="10744"/>
                </a:lnTo>
                <a:lnTo>
                  <a:pt x="52514" y="13309"/>
                </a:lnTo>
                <a:lnTo>
                  <a:pt x="54343" y="15874"/>
                </a:lnTo>
                <a:lnTo>
                  <a:pt x="55245" y="19913"/>
                </a:lnTo>
                <a:lnTo>
                  <a:pt x="55245" y="65709"/>
                </a:lnTo>
                <a:lnTo>
                  <a:pt x="54356" y="69824"/>
                </a:lnTo>
                <a:lnTo>
                  <a:pt x="50774" y="74841"/>
                </a:lnTo>
                <a:lnTo>
                  <a:pt x="47840" y="76111"/>
                </a:lnTo>
                <a:lnTo>
                  <a:pt x="43776" y="76111"/>
                </a:lnTo>
                <a:lnTo>
                  <a:pt x="43776" y="79311"/>
                </a:lnTo>
                <a:lnTo>
                  <a:pt x="81140" y="79311"/>
                </a:lnTo>
                <a:lnTo>
                  <a:pt x="81140" y="76111"/>
                </a:lnTo>
                <a:lnTo>
                  <a:pt x="77089" y="76111"/>
                </a:lnTo>
                <a:lnTo>
                  <a:pt x="74168" y="74841"/>
                </a:lnTo>
                <a:lnTo>
                  <a:pt x="70573" y="69824"/>
                </a:lnTo>
                <a:lnTo>
                  <a:pt x="69684" y="65709"/>
                </a:lnTo>
                <a:lnTo>
                  <a:pt x="69684" y="19088"/>
                </a:lnTo>
                <a:lnTo>
                  <a:pt x="74269" y="12623"/>
                </a:lnTo>
                <a:lnTo>
                  <a:pt x="80264" y="9410"/>
                </a:lnTo>
                <a:lnTo>
                  <a:pt x="91605" y="9461"/>
                </a:lnTo>
                <a:lnTo>
                  <a:pt x="94488" y="10744"/>
                </a:lnTo>
                <a:lnTo>
                  <a:pt x="96304" y="13309"/>
                </a:lnTo>
                <a:lnTo>
                  <a:pt x="98120" y="15874"/>
                </a:lnTo>
                <a:lnTo>
                  <a:pt x="99034" y="19913"/>
                </a:lnTo>
                <a:lnTo>
                  <a:pt x="99034" y="65709"/>
                </a:lnTo>
                <a:lnTo>
                  <a:pt x="98132" y="69824"/>
                </a:lnTo>
                <a:lnTo>
                  <a:pt x="94551" y="74841"/>
                </a:lnTo>
                <a:lnTo>
                  <a:pt x="91630" y="76111"/>
                </a:lnTo>
                <a:lnTo>
                  <a:pt x="87566" y="76111"/>
                </a:lnTo>
                <a:lnTo>
                  <a:pt x="87566" y="79311"/>
                </a:lnTo>
                <a:lnTo>
                  <a:pt x="124942" y="79311"/>
                </a:lnTo>
                <a:lnTo>
                  <a:pt x="124942" y="76111"/>
                </a:lnTo>
                <a:lnTo>
                  <a:pt x="120865" y="76111"/>
                </a:lnTo>
                <a:lnTo>
                  <a:pt x="117944" y="74841"/>
                </a:lnTo>
                <a:lnTo>
                  <a:pt x="114363" y="69824"/>
                </a:lnTo>
                <a:lnTo>
                  <a:pt x="113461" y="65709"/>
                </a:lnTo>
                <a:lnTo>
                  <a:pt x="113461" y="15773"/>
                </a:lnTo>
                <a:lnTo>
                  <a:pt x="111887" y="10032"/>
                </a:lnTo>
                <a:lnTo>
                  <a:pt x="108737" y="6057"/>
                </a:lnTo>
                <a:lnTo>
                  <a:pt x="105575" y="2070"/>
                </a:lnTo>
                <a:lnTo>
                  <a:pt x="101041" y="88"/>
                </a:lnTo>
                <a:lnTo>
                  <a:pt x="95097" y="88"/>
                </a:lnTo>
                <a:lnTo>
                  <a:pt x="90498" y="408"/>
                </a:lnTo>
                <a:lnTo>
                  <a:pt x="78924" y="46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5795780" y="1207578"/>
            <a:ext cx="58629" cy="74004"/>
          </a:xfrm>
          <a:custGeom>
            <a:avLst/>
            <a:gdLst/>
            <a:ahLst/>
            <a:cxnLst/>
            <a:rect l="l" t="t" r="r" b="b"/>
            <a:pathLst>
              <a:path w="37376" h="115392">
                <a:moveTo>
                  <a:pt x="37376" y="115392"/>
                </a:moveTo>
                <a:lnTo>
                  <a:pt x="37376" y="112191"/>
                </a:lnTo>
                <a:lnTo>
                  <a:pt x="33299" y="112191"/>
                </a:lnTo>
                <a:lnTo>
                  <a:pt x="30378" y="111061"/>
                </a:lnTo>
                <a:lnTo>
                  <a:pt x="26809" y="106514"/>
                </a:lnTo>
                <a:lnTo>
                  <a:pt x="25895" y="102831"/>
                </a:lnTo>
                <a:lnTo>
                  <a:pt x="25895" y="36093"/>
                </a:lnTo>
                <a:lnTo>
                  <a:pt x="12915" y="40093"/>
                </a:lnTo>
                <a:lnTo>
                  <a:pt x="0" y="44107"/>
                </a:lnTo>
                <a:lnTo>
                  <a:pt x="0" y="47320"/>
                </a:lnTo>
                <a:lnTo>
                  <a:pt x="4610" y="47053"/>
                </a:lnTo>
                <a:lnTo>
                  <a:pt x="7658" y="47586"/>
                </a:lnTo>
                <a:lnTo>
                  <a:pt x="10706" y="50253"/>
                </a:lnTo>
                <a:lnTo>
                  <a:pt x="11480" y="53035"/>
                </a:lnTo>
                <a:lnTo>
                  <a:pt x="11480" y="102831"/>
                </a:lnTo>
                <a:lnTo>
                  <a:pt x="10579" y="106502"/>
                </a:lnTo>
                <a:lnTo>
                  <a:pt x="7010" y="111036"/>
                </a:lnTo>
                <a:lnTo>
                  <a:pt x="4064" y="112191"/>
                </a:lnTo>
                <a:lnTo>
                  <a:pt x="0" y="112191"/>
                </a:lnTo>
                <a:lnTo>
                  <a:pt x="0" y="115392"/>
                </a:lnTo>
                <a:lnTo>
                  <a:pt x="37376" y="115392"/>
                </a:lnTo>
                <a:close/>
              </a:path>
              <a:path w="37376" h="115392">
                <a:moveTo>
                  <a:pt x="8102" y="8991"/>
                </a:moveTo>
                <a:lnTo>
                  <a:pt x="8966" y="13627"/>
                </a:lnTo>
                <a:lnTo>
                  <a:pt x="12446" y="17094"/>
                </a:lnTo>
                <a:lnTo>
                  <a:pt x="17081" y="17970"/>
                </a:lnTo>
                <a:lnTo>
                  <a:pt x="21717" y="17094"/>
                </a:lnTo>
                <a:lnTo>
                  <a:pt x="25196" y="13627"/>
                </a:lnTo>
                <a:lnTo>
                  <a:pt x="26060" y="8991"/>
                </a:lnTo>
                <a:lnTo>
                  <a:pt x="25196" y="4343"/>
                </a:lnTo>
                <a:lnTo>
                  <a:pt x="21717" y="876"/>
                </a:lnTo>
                <a:lnTo>
                  <a:pt x="17081" y="0"/>
                </a:lnTo>
                <a:lnTo>
                  <a:pt x="12446" y="876"/>
                </a:lnTo>
                <a:lnTo>
                  <a:pt x="8966" y="4343"/>
                </a:lnTo>
                <a:lnTo>
                  <a:pt x="8102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5862458" y="1230727"/>
            <a:ext cx="127059" cy="50865"/>
          </a:xfrm>
          <a:custGeom>
            <a:avLst/>
            <a:gdLst/>
            <a:ahLst/>
            <a:cxnLst/>
            <a:rect l="l" t="t" r="r" b="b"/>
            <a:pathLst>
              <a:path w="81000" h="79311">
                <a:moveTo>
                  <a:pt x="33312" y="76111"/>
                </a:moveTo>
                <a:lnTo>
                  <a:pt x="30378" y="74841"/>
                </a:lnTo>
                <a:lnTo>
                  <a:pt x="26797" y="69824"/>
                </a:lnTo>
                <a:lnTo>
                  <a:pt x="25908" y="65709"/>
                </a:lnTo>
                <a:lnTo>
                  <a:pt x="25984" y="19088"/>
                </a:lnTo>
                <a:lnTo>
                  <a:pt x="30416" y="12674"/>
                </a:lnTo>
                <a:lnTo>
                  <a:pt x="36347" y="9461"/>
                </a:lnTo>
                <a:lnTo>
                  <a:pt x="47688" y="9461"/>
                </a:lnTo>
                <a:lnTo>
                  <a:pt x="50546" y="10731"/>
                </a:lnTo>
                <a:lnTo>
                  <a:pt x="52362" y="13271"/>
                </a:lnTo>
                <a:lnTo>
                  <a:pt x="54178" y="15811"/>
                </a:lnTo>
                <a:lnTo>
                  <a:pt x="55092" y="19811"/>
                </a:lnTo>
                <a:lnTo>
                  <a:pt x="55092" y="65709"/>
                </a:lnTo>
                <a:lnTo>
                  <a:pt x="54190" y="69824"/>
                </a:lnTo>
                <a:lnTo>
                  <a:pt x="50609" y="74841"/>
                </a:lnTo>
                <a:lnTo>
                  <a:pt x="47688" y="76111"/>
                </a:lnTo>
                <a:lnTo>
                  <a:pt x="43624" y="76111"/>
                </a:lnTo>
                <a:lnTo>
                  <a:pt x="43624" y="79311"/>
                </a:lnTo>
                <a:lnTo>
                  <a:pt x="81000" y="79311"/>
                </a:lnTo>
                <a:lnTo>
                  <a:pt x="81000" y="76111"/>
                </a:lnTo>
                <a:lnTo>
                  <a:pt x="76923" y="76111"/>
                </a:lnTo>
                <a:lnTo>
                  <a:pt x="74002" y="74841"/>
                </a:lnTo>
                <a:lnTo>
                  <a:pt x="70421" y="69824"/>
                </a:lnTo>
                <a:lnTo>
                  <a:pt x="69519" y="65709"/>
                </a:lnTo>
                <a:lnTo>
                  <a:pt x="69519" y="17487"/>
                </a:lnTo>
                <a:lnTo>
                  <a:pt x="68021" y="10579"/>
                </a:lnTo>
                <a:lnTo>
                  <a:pt x="65036" y="6375"/>
                </a:lnTo>
                <a:lnTo>
                  <a:pt x="62026" y="2184"/>
                </a:lnTo>
                <a:lnTo>
                  <a:pt x="57099" y="88"/>
                </a:lnTo>
                <a:lnTo>
                  <a:pt x="48094" y="164"/>
                </a:lnTo>
                <a:lnTo>
                  <a:pt x="36262" y="3829"/>
                </a:lnTo>
                <a:lnTo>
                  <a:pt x="25908" y="12992"/>
                </a:lnTo>
                <a:lnTo>
                  <a:pt x="25908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58" y="11480"/>
                </a:lnTo>
                <a:lnTo>
                  <a:pt x="10693" y="14109"/>
                </a:lnTo>
                <a:lnTo>
                  <a:pt x="11468" y="16890"/>
                </a:lnTo>
                <a:lnTo>
                  <a:pt x="11468" y="65709"/>
                </a:lnTo>
                <a:lnTo>
                  <a:pt x="10591" y="69824"/>
                </a:lnTo>
                <a:lnTo>
                  <a:pt x="6997" y="74841"/>
                </a:lnTo>
                <a:lnTo>
                  <a:pt x="4064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312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5993663" y="1230777"/>
            <a:ext cx="56715" cy="52249"/>
          </a:xfrm>
          <a:custGeom>
            <a:avLst/>
            <a:gdLst/>
            <a:ahLst/>
            <a:cxnLst/>
            <a:rect l="l" t="t" r="r" b="b"/>
            <a:pathLst>
              <a:path w="36156" h="81470">
                <a:moveTo>
                  <a:pt x="36156" y="68325"/>
                </a:moveTo>
                <a:lnTo>
                  <a:pt x="32905" y="70459"/>
                </a:lnTo>
                <a:lnTo>
                  <a:pt x="29565" y="71539"/>
                </a:lnTo>
                <a:lnTo>
                  <a:pt x="22720" y="71539"/>
                </a:lnTo>
                <a:lnTo>
                  <a:pt x="20053" y="70421"/>
                </a:lnTo>
                <a:lnTo>
                  <a:pt x="22974" y="81470"/>
                </a:lnTo>
                <a:lnTo>
                  <a:pt x="28067" y="79819"/>
                </a:lnTo>
                <a:lnTo>
                  <a:pt x="33032" y="76504"/>
                </a:lnTo>
                <a:lnTo>
                  <a:pt x="36156" y="68325"/>
                </a:lnTo>
                <a:close/>
              </a:path>
              <a:path w="36156" h="81470">
                <a:moveTo>
                  <a:pt x="3975" y="22682"/>
                </a:moveTo>
                <a:lnTo>
                  <a:pt x="6756" y="25831"/>
                </a:lnTo>
                <a:lnTo>
                  <a:pt x="10502" y="26631"/>
                </a:lnTo>
                <a:lnTo>
                  <a:pt x="13398" y="26631"/>
                </a:lnTo>
                <a:lnTo>
                  <a:pt x="17106" y="23736"/>
                </a:lnTo>
                <a:lnTo>
                  <a:pt x="19062" y="19430"/>
                </a:lnTo>
                <a:lnTo>
                  <a:pt x="18364" y="16598"/>
                </a:lnTo>
                <a:lnTo>
                  <a:pt x="17564" y="13284"/>
                </a:lnTo>
                <a:lnTo>
                  <a:pt x="18122" y="10553"/>
                </a:lnTo>
                <a:lnTo>
                  <a:pt x="21971" y="6286"/>
                </a:lnTo>
                <a:lnTo>
                  <a:pt x="24828" y="5206"/>
                </a:lnTo>
                <a:lnTo>
                  <a:pt x="33172" y="5206"/>
                </a:lnTo>
                <a:lnTo>
                  <a:pt x="36309" y="6349"/>
                </a:lnTo>
                <a:lnTo>
                  <a:pt x="39789" y="10896"/>
                </a:lnTo>
                <a:lnTo>
                  <a:pt x="40652" y="15024"/>
                </a:lnTo>
                <a:lnTo>
                  <a:pt x="40652" y="30632"/>
                </a:lnTo>
                <a:lnTo>
                  <a:pt x="31419" y="34086"/>
                </a:lnTo>
                <a:lnTo>
                  <a:pt x="29544" y="34810"/>
                </a:lnTo>
                <a:lnTo>
                  <a:pt x="16971" y="40773"/>
                </a:lnTo>
                <a:lnTo>
                  <a:pt x="7861" y="47358"/>
                </a:lnTo>
                <a:lnTo>
                  <a:pt x="2616" y="52247"/>
                </a:lnTo>
                <a:lnTo>
                  <a:pt x="0" y="57632"/>
                </a:lnTo>
                <a:lnTo>
                  <a:pt x="0" y="68808"/>
                </a:lnTo>
                <a:lnTo>
                  <a:pt x="1651" y="73126"/>
                </a:lnTo>
                <a:lnTo>
                  <a:pt x="4965" y="76466"/>
                </a:lnTo>
                <a:lnTo>
                  <a:pt x="8280" y="79806"/>
                </a:lnTo>
                <a:lnTo>
                  <a:pt x="12560" y="81470"/>
                </a:lnTo>
                <a:lnTo>
                  <a:pt x="22974" y="81470"/>
                </a:lnTo>
                <a:lnTo>
                  <a:pt x="20053" y="70421"/>
                </a:lnTo>
                <a:lnTo>
                  <a:pt x="16256" y="65989"/>
                </a:lnTo>
                <a:lnTo>
                  <a:pt x="15316" y="62877"/>
                </a:lnTo>
                <a:lnTo>
                  <a:pt x="15316" y="55067"/>
                </a:lnTo>
                <a:lnTo>
                  <a:pt x="17005" y="51473"/>
                </a:lnTo>
                <a:lnTo>
                  <a:pt x="20358" y="48069"/>
                </a:lnTo>
                <a:lnTo>
                  <a:pt x="23736" y="44678"/>
                </a:lnTo>
                <a:lnTo>
                  <a:pt x="28435" y="41833"/>
                </a:lnTo>
                <a:lnTo>
                  <a:pt x="34480" y="39535"/>
                </a:lnTo>
                <a:lnTo>
                  <a:pt x="40652" y="37210"/>
                </a:lnTo>
                <a:lnTo>
                  <a:pt x="40652" y="64719"/>
                </a:lnTo>
                <a:lnTo>
                  <a:pt x="39103" y="66154"/>
                </a:lnTo>
                <a:lnTo>
                  <a:pt x="36156" y="68325"/>
                </a:lnTo>
                <a:lnTo>
                  <a:pt x="33032" y="76504"/>
                </a:lnTo>
                <a:lnTo>
                  <a:pt x="35496" y="74904"/>
                </a:lnTo>
                <a:lnTo>
                  <a:pt x="38176" y="72682"/>
                </a:lnTo>
                <a:lnTo>
                  <a:pt x="41046" y="69849"/>
                </a:lnTo>
                <a:lnTo>
                  <a:pt x="41529" y="72872"/>
                </a:lnTo>
                <a:lnTo>
                  <a:pt x="43700" y="77101"/>
                </a:lnTo>
                <a:lnTo>
                  <a:pt x="45732" y="80009"/>
                </a:lnTo>
                <a:lnTo>
                  <a:pt x="48615" y="81470"/>
                </a:lnTo>
                <a:lnTo>
                  <a:pt x="54660" y="81470"/>
                </a:lnTo>
                <a:lnTo>
                  <a:pt x="59347" y="79552"/>
                </a:lnTo>
                <a:lnTo>
                  <a:pt x="64160" y="76301"/>
                </a:lnTo>
                <a:lnTo>
                  <a:pt x="66713" y="73621"/>
                </a:lnTo>
                <a:lnTo>
                  <a:pt x="66802" y="68491"/>
                </a:lnTo>
                <a:lnTo>
                  <a:pt x="65506" y="69405"/>
                </a:lnTo>
                <a:lnTo>
                  <a:pt x="61861" y="71132"/>
                </a:lnTo>
                <a:lnTo>
                  <a:pt x="58305" y="71373"/>
                </a:lnTo>
                <a:lnTo>
                  <a:pt x="55486" y="68440"/>
                </a:lnTo>
                <a:lnTo>
                  <a:pt x="55092" y="64249"/>
                </a:lnTo>
                <a:lnTo>
                  <a:pt x="55092" y="14427"/>
                </a:lnTo>
                <a:lnTo>
                  <a:pt x="52806" y="9283"/>
                </a:lnTo>
                <a:lnTo>
                  <a:pt x="48234" y="5575"/>
                </a:lnTo>
                <a:lnTo>
                  <a:pt x="43662" y="1854"/>
                </a:lnTo>
                <a:lnTo>
                  <a:pt x="37312" y="0"/>
                </a:lnTo>
                <a:lnTo>
                  <a:pt x="22288" y="0"/>
                </a:lnTo>
                <a:lnTo>
                  <a:pt x="16243" y="1841"/>
                </a:lnTo>
                <a:lnTo>
                  <a:pt x="11061" y="5537"/>
                </a:lnTo>
                <a:lnTo>
                  <a:pt x="5880" y="9220"/>
                </a:lnTo>
                <a:lnTo>
                  <a:pt x="3289" y="13525"/>
                </a:lnTo>
                <a:lnTo>
                  <a:pt x="3289" y="18440"/>
                </a:lnTo>
                <a:lnTo>
                  <a:pt x="3975" y="22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6103470" y="1219879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6177582" y="1230800"/>
            <a:ext cx="50169" cy="10319"/>
          </a:xfrm>
          <a:custGeom>
            <a:avLst/>
            <a:gdLst/>
            <a:ahLst/>
            <a:cxnLst/>
            <a:rect l="l" t="t" r="r" b="b"/>
            <a:pathLst>
              <a:path w="31983" h="16090">
                <a:moveTo>
                  <a:pt x="16078" y="16050"/>
                </a:moveTo>
                <a:lnTo>
                  <a:pt x="18122" y="12786"/>
                </a:lnTo>
                <a:lnTo>
                  <a:pt x="21310" y="7719"/>
                </a:lnTo>
                <a:lnTo>
                  <a:pt x="25781" y="5166"/>
                </a:lnTo>
                <a:lnTo>
                  <a:pt x="31496" y="5166"/>
                </a:lnTo>
                <a:lnTo>
                  <a:pt x="31983" y="0"/>
                </a:lnTo>
                <a:lnTo>
                  <a:pt x="19552" y="3283"/>
                </a:lnTo>
                <a:lnTo>
                  <a:pt x="16078" y="16050"/>
                </a:lnTo>
                <a:close/>
              </a:path>
              <a:path w="31983" h="16090">
                <a:moveTo>
                  <a:pt x="31496" y="5166"/>
                </a:moveTo>
                <a:lnTo>
                  <a:pt x="36614" y="5166"/>
                </a:lnTo>
                <a:lnTo>
                  <a:pt x="40373" y="7287"/>
                </a:lnTo>
                <a:lnTo>
                  <a:pt x="43040" y="11504"/>
                </a:lnTo>
                <a:lnTo>
                  <a:pt x="45237" y="14983"/>
                </a:lnTo>
                <a:lnTo>
                  <a:pt x="46545" y="19555"/>
                </a:lnTo>
                <a:lnTo>
                  <a:pt x="46977" y="25220"/>
                </a:lnTo>
                <a:lnTo>
                  <a:pt x="13868" y="25220"/>
                </a:lnTo>
                <a:lnTo>
                  <a:pt x="14668" y="20190"/>
                </a:lnTo>
                <a:lnTo>
                  <a:pt x="16078" y="16050"/>
                </a:lnTo>
                <a:lnTo>
                  <a:pt x="19552" y="3283"/>
                </a:lnTo>
                <a:lnTo>
                  <a:pt x="9461" y="11821"/>
                </a:lnTo>
                <a:lnTo>
                  <a:pt x="5996" y="16949"/>
                </a:lnTo>
                <a:lnTo>
                  <a:pt x="1500" y="28562"/>
                </a:lnTo>
                <a:lnTo>
                  <a:pt x="0" y="42301"/>
                </a:lnTo>
                <a:lnTo>
                  <a:pt x="162" y="46934"/>
                </a:lnTo>
                <a:lnTo>
                  <a:pt x="2776" y="59880"/>
                </a:lnTo>
                <a:lnTo>
                  <a:pt x="8585" y="70482"/>
                </a:lnTo>
                <a:lnTo>
                  <a:pt x="14300" y="77785"/>
                </a:lnTo>
                <a:lnTo>
                  <a:pt x="21678" y="81430"/>
                </a:lnTo>
                <a:lnTo>
                  <a:pt x="38468" y="81430"/>
                </a:lnTo>
                <a:lnTo>
                  <a:pt x="45313" y="79080"/>
                </a:lnTo>
                <a:lnTo>
                  <a:pt x="51282" y="74381"/>
                </a:lnTo>
                <a:lnTo>
                  <a:pt x="57251" y="69670"/>
                </a:lnTo>
                <a:lnTo>
                  <a:pt x="61747" y="63066"/>
                </a:lnTo>
                <a:lnTo>
                  <a:pt x="64795" y="54569"/>
                </a:lnTo>
                <a:lnTo>
                  <a:pt x="62293" y="53122"/>
                </a:lnTo>
                <a:lnTo>
                  <a:pt x="59258" y="58087"/>
                </a:lnTo>
                <a:lnTo>
                  <a:pt x="55613" y="61732"/>
                </a:lnTo>
                <a:lnTo>
                  <a:pt x="51396" y="64031"/>
                </a:lnTo>
                <a:lnTo>
                  <a:pt x="47167" y="66330"/>
                </a:lnTo>
                <a:lnTo>
                  <a:pt x="42037" y="67485"/>
                </a:lnTo>
                <a:lnTo>
                  <a:pt x="28879" y="67485"/>
                </a:lnTo>
                <a:lnTo>
                  <a:pt x="23329" y="64526"/>
                </a:lnTo>
                <a:lnTo>
                  <a:pt x="19316" y="58621"/>
                </a:lnTo>
                <a:lnTo>
                  <a:pt x="15303" y="52715"/>
                </a:lnTo>
                <a:lnTo>
                  <a:pt x="13309" y="44498"/>
                </a:lnTo>
                <a:lnTo>
                  <a:pt x="13373" y="31709"/>
                </a:lnTo>
                <a:lnTo>
                  <a:pt x="64795" y="31709"/>
                </a:lnTo>
                <a:lnTo>
                  <a:pt x="64731" y="22413"/>
                </a:lnTo>
                <a:lnTo>
                  <a:pt x="61849" y="14818"/>
                </a:lnTo>
                <a:lnTo>
                  <a:pt x="56134" y="8938"/>
                </a:lnTo>
                <a:lnTo>
                  <a:pt x="50304" y="2957"/>
                </a:lnTo>
                <a:lnTo>
                  <a:pt x="42824" y="-40"/>
                </a:lnTo>
                <a:lnTo>
                  <a:pt x="31983" y="0"/>
                </a:lnTo>
                <a:lnTo>
                  <a:pt x="31496" y="5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6290393" y="1208606"/>
            <a:ext cx="120904" cy="74419"/>
          </a:xfrm>
          <a:custGeom>
            <a:avLst/>
            <a:gdLst/>
            <a:ahLst/>
            <a:cxnLst/>
            <a:rect l="l" t="t" r="r" b="b"/>
            <a:pathLst>
              <a:path w="77076" h="116039">
                <a:moveTo>
                  <a:pt x="77076" y="108026"/>
                </a:moveTo>
                <a:lnTo>
                  <a:pt x="77076" y="104813"/>
                </a:lnTo>
                <a:lnTo>
                  <a:pt x="72466" y="105562"/>
                </a:lnTo>
                <a:lnTo>
                  <a:pt x="69405" y="105270"/>
                </a:lnTo>
                <a:lnTo>
                  <a:pt x="66357" y="102603"/>
                </a:lnTo>
                <a:lnTo>
                  <a:pt x="65595" y="99580"/>
                </a:lnTo>
                <a:lnTo>
                  <a:pt x="65595" y="0"/>
                </a:lnTo>
                <a:lnTo>
                  <a:pt x="52616" y="3771"/>
                </a:lnTo>
                <a:lnTo>
                  <a:pt x="39700" y="7543"/>
                </a:lnTo>
                <a:lnTo>
                  <a:pt x="39700" y="10756"/>
                </a:lnTo>
                <a:lnTo>
                  <a:pt x="44132" y="10490"/>
                </a:lnTo>
                <a:lnTo>
                  <a:pt x="47155" y="11010"/>
                </a:lnTo>
                <a:lnTo>
                  <a:pt x="50368" y="13627"/>
                </a:lnTo>
                <a:lnTo>
                  <a:pt x="51168" y="16230"/>
                </a:lnTo>
                <a:lnTo>
                  <a:pt x="51168" y="41541"/>
                </a:lnTo>
                <a:lnTo>
                  <a:pt x="46507" y="36893"/>
                </a:lnTo>
                <a:lnTo>
                  <a:pt x="41097" y="34569"/>
                </a:lnTo>
                <a:lnTo>
                  <a:pt x="36169" y="39941"/>
                </a:lnTo>
                <a:lnTo>
                  <a:pt x="40563" y="39890"/>
                </a:lnTo>
                <a:lnTo>
                  <a:pt x="44361" y="41782"/>
                </a:lnTo>
                <a:lnTo>
                  <a:pt x="47548" y="45631"/>
                </a:lnTo>
                <a:lnTo>
                  <a:pt x="49428" y="48577"/>
                </a:lnTo>
                <a:lnTo>
                  <a:pt x="50812" y="52958"/>
                </a:lnTo>
                <a:lnTo>
                  <a:pt x="51168" y="57022"/>
                </a:lnTo>
                <a:lnTo>
                  <a:pt x="51168" y="99275"/>
                </a:lnTo>
                <a:lnTo>
                  <a:pt x="47853" y="103289"/>
                </a:lnTo>
                <a:lnTo>
                  <a:pt x="43256" y="105295"/>
                </a:lnTo>
                <a:lnTo>
                  <a:pt x="30899" y="105295"/>
                </a:lnTo>
                <a:lnTo>
                  <a:pt x="25615" y="102260"/>
                </a:lnTo>
                <a:lnTo>
                  <a:pt x="21501" y="96202"/>
                </a:lnTo>
                <a:lnTo>
                  <a:pt x="17386" y="90131"/>
                </a:lnTo>
                <a:lnTo>
                  <a:pt x="15316" y="82283"/>
                </a:lnTo>
                <a:lnTo>
                  <a:pt x="15316" y="61747"/>
                </a:lnTo>
                <a:lnTo>
                  <a:pt x="17056" y="53568"/>
                </a:lnTo>
                <a:lnTo>
                  <a:pt x="20535" y="48120"/>
                </a:lnTo>
                <a:lnTo>
                  <a:pt x="24003" y="42671"/>
                </a:lnTo>
                <a:lnTo>
                  <a:pt x="32657" y="34647"/>
                </a:lnTo>
                <a:lnTo>
                  <a:pt x="20641" y="38207"/>
                </a:lnTo>
                <a:lnTo>
                  <a:pt x="10312" y="47078"/>
                </a:lnTo>
                <a:lnTo>
                  <a:pt x="6679" y="52149"/>
                </a:lnTo>
                <a:lnTo>
                  <a:pt x="1670" y="63748"/>
                </a:lnTo>
                <a:lnTo>
                  <a:pt x="0" y="76911"/>
                </a:lnTo>
                <a:lnTo>
                  <a:pt x="158" y="81508"/>
                </a:lnTo>
                <a:lnTo>
                  <a:pt x="2732" y="94475"/>
                </a:lnTo>
                <a:lnTo>
                  <a:pt x="8458" y="105092"/>
                </a:lnTo>
                <a:lnTo>
                  <a:pt x="14109" y="112394"/>
                </a:lnTo>
                <a:lnTo>
                  <a:pt x="21336" y="116039"/>
                </a:lnTo>
                <a:lnTo>
                  <a:pt x="38506" y="115989"/>
                </a:lnTo>
                <a:lnTo>
                  <a:pt x="45491" y="112864"/>
                </a:lnTo>
                <a:lnTo>
                  <a:pt x="51168" y="106654"/>
                </a:lnTo>
                <a:lnTo>
                  <a:pt x="51168" y="116039"/>
                </a:lnTo>
                <a:lnTo>
                  <a:pt x="64160" y="112039"/>
                </a:lnTo>
                <a:lnTo>
                  <a:pt x="77076" y="108026"/>
                </a:lnTo>
                <a:close/>
              </a:path>
              <a:path w="77076" h="116039">
                <a:moveTo>
                  <a:pt x="24003" y="42671"/>
                </a:moveTo>
                <a:lnTo>
                  <a:pt x="29222" y="39941"/>
                </a:lnTo>
                <a:lnTo>
                  <a:pt x="36169" y="39941"/>
                </a:lnTo>
                <a:lnTo>
                  <a:pt x="41097" y="34569"/>
                </a:lnTo>
                <a:lnTo>
                  <a:pt x="32657" y="34647"/>
                </a:lnTo>
                <a:lnTo>
                  <a:pt x="24003" y="4267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6423609" y="1256386"/>
            <a:ext cx="65920" cy="0"/>
          </a:xfrm>
          <a:custGeom>
            <a:avLst/>
            <a:gdLst/>
            <a:ahLst/>
            <a:cxnLst/>
            <a:rect l="l" t="t" r="r" b="b"/>
            <a:pathLst>
              <a:path w="42024">
                <a:moveTo>
                  <a:pt x="0" y="0"/>
                </a:moveTo>
                <a:lnTo>
                  <a:pt x="42024" y="0"/>
                </a:lnTo>
              </a:path>
            </a:pathLst>
          </a:custGeom>
          <a:ln w="11696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6582863" y="1210056"/>
            <a:ext cx="87642" cy="71537"/>
          </a:xfrm>
          <a:custGeom>
            <a:avLst/>
            <a:gdLst/>
            <a:ahLst/>
            <a:cxnLst/>
            <a:rect l="l" t="t" r="r" b="b"/>
            <a:pathLst>
              <a:path w="55872" h="111544">
                <a:moveTo>
                  <a:pt x="41859" y="111544"/>
                </a:moveTo>
                <a:lnTo>
                  <a:pt x="55872" y="102963"/>
                </a:lnTo>
                <a:lnTo>
                  <a:pt x="41681" y="104406"/>
                </a:lnTo>
                <a:lnTo>
                  <a:pt x="37439" y="104406"/>
                </a:lnTo>
                <a:lnTo>
                  <a:pt x="34874" y="103847"/>
                </a:lnTo>
                <a:lnTo>
                  <a:pt x="32626" y="101599"/>
                </a:lnTo>
                <a:lnTo>
                  <a:pt x="23329" y="111544"/>
                </a:lnTo>
                <a:lnTo>
                  <a:pt x="41859" y="111544"/>
                </a:lnTo>
                <a:close/>
              </a:path>
              <a:path w="55872" h="111544">
                <a:moveTo>
                  <a:pt x="6362" y="4381"/>
                </a:moveTo>
                <a:lnTo>
                  <a:pt x="10388" y="5778"/>
                </a:lnTo>
                <a:lnTo>
                  <a:pt x="13817" y="10642"/>
                </a:lnTo>
                <a:lnTo>
                  <a:pt x="14668" y="16192"/>
                </a:lnTo>
                <a:lnTo>
                  <a:pt x="14668" y="95338"/>
                </a:lnTo>
                <a:lnTo>
                  <a:pt x="13817" y="100876"/>
                </a:lnTo>
                <a:lnTo>
                  <a:pt x="10388" y="105740"/>
                </a:lnTo>
                <a:lnTo>
                  <a:pt x="6362" y="107162"/>
                </a:lnTo>
                <a:lnTo>
                  <a:pt x="0" y="107530"/>
                </a:lnTo>
                <a:lnTo>
                  <a:pt x="0" y="111544"/>
                </a:lnTo>
                <a:lnTo>
                  <a:pt x="23329" y="111544"/>
                </a:lnTo>
                <a:lnTo>
                  <a:pt x="32626" y="101599"/>
                </a:lnTo>
                <a:lnTo>
                  <a:pt x="32067" y="99034"/>
                </a:lnTo>
                <a:lnTo>
                  <a:pt x="32067" y="12560"/>
                </a:lnTo>
                <a:lnTo>
                  <a:pt x="32677" y="9982"/>
                </a:lnTo>
                <a:lnTo>
                  <a:pt x="35077" y="7569"/>
                </a:lnTo>
                <a:lnTo>
                  <a:pt x="37655" y="6972"/>
                </a:lnTo>
                <a:lnTo>
                  <a:pt x="43446" y="6972"/>
                </a:lnTo>
                <a:lnTo>
                  <a:pt x="55872" y="8192"/>
                </a:lnTo>
                <a:lnTo>
                  <a:pt x="67863" y="12568"/>
                </a:lnTo>
                <a:lnTo>
                  <a:pt x="77520" y="20129"/>
                </a:lnTo>
                <a:lnTo>
                  <a:pt x="84427" y="30291"/>
                </a:lnTo>
                <a:lnTo>
                  <a:pt x="88401" y="42378"/>
                </a:lnTo>
                <a:lnTo>
                  <a:pt x="89725" y="56692"/>
                </a:lnTo>
                <a:lnTo>
                  <a:pt x="88426" y="70092"/>
                </a:lnTo>
                <a:lnTo>
                  <a:pt x="84199" y="82102"/>
                </a:lnTo>
                <a:lnTo>
                  <a:pt x="77038" y="91820"/>
                </a:lnTo>
                <a:lnTo>
                  <a:pt x="67785" y="98638"/>
                </a:lnTo>
                <a:lnTo>
                  <a:pt x="55872" y="102963"/>
                </a:lnTo>
                <a:lnTo>
                  <a:pt x="41859" y="111544"/>
                </a:lnTo>
                <a:lnTo>
                  <a:pt x="57825" y="110522"/>
                </a:lnTo>
                <a:lnTo>
                  <a:pt x="70789" y="107771"/>
                </a:lnTo>
                <a:lnTo>
                  <a:pt x="82074" y="103286"/>
                </a:lnTo>
                <a:lnTo>
                  <a:pt x="91681" y="97066"/>
                </a:lnTo>
                <a:lnTo>
                  <a:pt x="96143" y="93010"/>
                </a:lnTo>
                <a:lnTo>
                  <a:pt x="103629" y="82851"/>
                </a:lnTo>
                <a:lnTo>
                  <a:pt x="108118" y="70827"/>
                </a:lnTo>
                <a:lnTo>
                  <a:pt x="109613" y="56934"/>
                </a:lnTo>
                <a:lnTo>
                  <a:pt x="109165" y="48654"/>
                </a:lnTo>
                <a:lnTo>
                  <a:pt x="106226" y="35625"/>
                </a:lnTo>
                <a:lnTo>
                  <a:pt x="100546" y="24431"/>
                </a:lnTo>
                <a:lnTo>
                  <a:pt x="92125" y="15074"/>
                </a:lnTo>
                <a:lnTo>
                  <a:pt x="82540" y="8480"/>
                </a:lnTo>
                <a:lnTo>
                  <a:pt x="71258" y="3769"/>
                </a:lnTo>
                <a:lnTo>
                  <a:pt x="58281" y="942"/>
                </a:lnTo>
                <a:lnTo>
                  <a:pt x="43611" y="0"/>
                </a:lnTo>
                <a:lnTo>
                  <a:pt x="0" y="0"/>
                </a:lnTo>
                <a:lnTo>
                  <a:pt x="0" y="4000"/>
                </a:lnTo>
                <a:lnTo>
                  <a:pt x="6362" y="43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6773551" y="1219029"/>
            <a:ext cx="167818" cy="70567"/>
          </a:xfrm>
          <a:custGeom>
            <a:avLst/>
            <a:gdLst/>
            <a:ahLst/>
            <a:cxnLst/>
            <a:rect l="l" t="t" r="r" b="b"/>
            <a:pathLst>
              <a:path w="106984" h="110032">
                <a:moveTo>
                  <a:pt x="0" y="41821"/>
                </a:moveTo>
                <a:lnTo>
                  <a:pt x="297" y="48817"/>
                </a:lnTo>
                <a:lnTo>
                  <a:pt x="2738" y="61915"/>
                </a:lnTo>
                <a:lnTo>
                  <a:pt x="7639" y="73494"/>
                </a:lnTo>
                <a:lnTo>
                  <a:pt x="14998" y="83553"/>
                </a:lnTo>
                <a:lnTo>
                  <a:pt x="17706" y="86287"/>
                </a:lnTo>
                <a:lnTo>
                  <a:pt x="28064" y="93789"/>
                </a:lnTo>
                <a:lnTo>
                  <a:pt x="23527" y="68673"/>
                </a:lnTo>
                <a:lnTo>
                  <a:pt x="20492" y="56327"/>
                </a:lnTo>
                <a:lnTo>
                  <a:pt x="19481" y="41821"/>
                </a:lnTo>
                <a:lnTo>
                  <a:pt x="19482" y="41539"/>
                </a:lnTo>
                <a:lnTo>
                  <a:pt x="20527" y="27075"/>
                </a:lnTo>
                <a:lnTo>
                  <a:pt x="14998" y="0"/>
                </a:lnTo>
                <a:lnTo>
                  <a:pt x="11031" y="4814"/>
                </a:lnTo>
                <a:lnTo>
                  <a:pt x="4903" y="15621"/>
                </a:lnTo>
                <a:lnTo>
                  <a:pt x="1226" y="27957"/>
                </a:lnTo>
                <a:lnTo>
                  <a:pt x="0" y="41821"/>
                </a:lnTo>
                <a:close/>
              </a:path>
              <a:path w="106984" h="110032">
                <a:moveTo>
                  <a:pt x="83408" y="68829"/>
                </a:moveTo>
                <a:lnTo>
                  <a:pt x="78346" y="78981"/>
                </a:lnTo>
                <a:lnTo>
                  <a:pt x="76363" y="81694"/>
                </a:lnTo>
                <a:lnTo>
                  <a:pt x="66248" y="89918"/>
                </a:lnTo>
                <a:lnTo>
                  <a:pt x="53492" y="92659"/>
                </a:lnTo>
                <a:lnTo>
                  <a:pt x="50320" y="92512"/>
                </a:lnTo>
                <a:lnTo>
                  <a:pt x="38196" y="88494"/>
                </a:lnTo>
                <a:lnTo>
                  <a:pt x="28676" y="78981"/>
                </a:lnTo>
                <a:lnTo>
                  <a:pt x="28589" y="78852"/>
                </a:lnTo>
                <a:lnTo>
                  <a:pt x="23527" y="68673"/>
                </a:lnTo>
                <a:lnTo>
                  <a:pt x="28064" y="93789"/>
                </a:lnTo>
                <a:lnTo>
                  <a:pt x="39994" y="98294"/>
                </a:lnTo>
                <a:lnTo>
                  <a:pt x="53492" y="99796"/>
                </a:lnTo>
                <a:lnTo>
                  <a:pt x="57612" y="99668"/>
                </a:lnTo>
                <a:lnTo>
                  <a:pt x="70671" y="97290"/>
                </a:lnTo>
                <a:lnTo>
                  <a:pt x="82143" y="91917"/>
                </a:lnTo>
                <a:lnTo>
                  <a:pt x="92024" y="83553"/>
                </a:lnTo>
                <a:lnTo>
                  <a:pt x="95933" y="78805"/>
                </a:lnTo>
                <a:lnTo>
                  <a:pt x="102072" y="67996"/>
                </a:lnTo>
                <a:lnTo>
                  <a:pt x="105756" y="55667"/>
                </a:lnTo>
                <a:lnTo>
                  <a:pt x="106984" y="41821"/>
                </a:lnTo>
                <a:lnTo>
                  <a:pt x="106682" y="34733"/>
                </a:lnTo>
                <a:lnTo>
                  <a:pt x="104241" y="21625"/>
                </a:lnTo>
                <a:lnTo>
                  <a:pt x="99354" y="10047"/>
                </a:lnTo>
                <a:lnTo>
                  <a:pt x="92024" y="0"/>
                </a:lnTo>
                <a:lnTo>
                  <a:pt x="89298" y="-2759"/>
                </a:lnTo>
                <a:lnTo>
                  <a:pt x="78951" y="-10251"/>
                </a:lnTo>
                <a:lnTo>
                  <a:pt x="67014" y="-14745"/>
                </a:lnTo>
                <a:lnTo>
                  <a:pt x="53492" y="-16243"/>
                </a:lnTo>
                <a:lnTo>
                  <a:pt x="49419" y="-16117"/>
                </a:lnTo>
                <a:lnTo>
                  <a:pt x="36376" y="-13747"/>
                </a:lnTo>
                <a:lnTo>
                  <a:pt x="24900" y="-8375"/>
                </a:lnTo>
                <a:lnTo>
                  <a:pt x="14998" y="0"/>
                </a:lnTo>
                <a:lnTo>
                  <a:pt x="20527" y="27075"/>
                </a:lnTo>
                <a:lnTo>
                  <a:pt x="23591" y="14765"/>
                </a:lnTo>
                <a:lnTo>
                  <a:pt x="28676" y="4610"/>
                </a:lnTo>
                <a:lnTo>
                  <a:pt x="30656" y="1900"/>
                </a:lnTo>
                <a:lnTo>
                  <a:pt x="40775" y="-6354"/>
                </a:lnTo>
                <a:lnTo>
                  <a:pt x="53492" y="-9105"/>
                </a:lnTo>
                <a:lnTo>
                  <a:pt x="56727" y="-8953"/>
                </a:lnTo>
                <a:lnTo>
                  <a:pt x="68857" y="-4917"/>
                </a:lnTo>
                <a:lnTo>
                  <a:pt x="78346" y="4610"/>
                </a:lnTo>
                <a:lnTo>
                  <a:pt x="83472" y="14962"/>
                </a:lnTo>
                <a:lnTo>
                  <a:pt x="86485" y="27314"/>
                </a:lnTo>
                <a:lnTo>
                  <a:pt x="87490" y="41821"/>
                </a:lnTo>
                <a:lnTo>
                  <a:pt x="87490" y="42027"/>
                </a:lnTo>
                <a:lnTo>
                  <a:pt x="86456" y="56510"/>
                </a:lnTo>
                <a:lnTo>
                  <a:pt x="83408" y="688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7034308" y="1210046"/>
            <a:ext cx="177002" cy="73182"/>
          </a:xfrm>
          <a:custGeom>
            <a:avLst/>
            <a:gdLst/>
            <a:ahLst/>
            <a:cxnLst/>
            <a:rect l="l" t="t" r="r" b="b"/>
            <a:pathLst>
              <a:path w="112839" h="114109">
                <a:moveTo>
                  <a:pt x="4114" y="4279"/>
                </a:moveTo>
                <a:lnTo>
                  <a:pt x="7264" y="5105"/>
                </a:lnTo>
                <a:lnTo>
                  <a:pt x="9461" y="6502"/>
                </a:lnTo>
                <a:lnTo>
                  <a:pt x="13208" y="9626"/>
                </a:lnTo>
                <a:lnTo>
                  <a:pt x="15722" y="12674"/>
                </a:lnTo>
                <a:lnTo>
                  <a:pt x="15722" y="93802"/>
                </a:lnTo>
                <a:lnTo>
                  <a:pt x="14871" y="100266"/>
                </a:lnTo>
                <a:lnTo>
                  <a:pt x="13157" y="103047"/>
                </a:lnTo>
                <a:lnTo>
                  <a:pt x="11455" y="105829"/>
                </a:lnTo>
                <a:lnTo>
                  <a:pt x="7404" y="107327"/>
                </a:lnTo>
                <a:lnTo>
                  <a:pt x="1041" y="107530"/>
                </a:lnTo>
                <a:lnTo>
                  <a:pt x="1041" y="111544"/>
                </a:lnTo>
                <a:lnTo>
                  <a:pt x="38569" y="111544"/>
                </a:lnTo>
                <a:lnTo>
                  <a:pt x="38569" y="107530"/>
                </a:lnTo>
                <a:lnTo>
                  <a:pt x="32207" y="107327"/>
                </a:lnTo>
                <a:lnTo>
                  <a:pt x="28181" y="105829"/>
                </a:lnTo>
                <a:lnTo>
                  <a:pt x="26466" y="103047"/>
                </a:lnTo>
                <a:lnTo>
                  <a:pt x="24752" y="100279"/>
                </a:lnTo>
                <a:lnTo>
                  <a:pt x="23901" y="93802"/>
                </a:lnTo>
                <a:lnTo>
                  <a:pt x="23901" y="22758"/>
                </a:lnTo>
                <a:lnTo>
                  <a:pt x="95110" y="114109"/>
                </a:lnTo>
                <a:lnTo>
                  <a:pt x="98158" y="114109"/>
                </a:lnTo>
                <a:lnTo>
                  <a:pt x="98158" y="17754"/>
                </a:lnTo>
                <a:lnTo>
                  <a:pt x="99009" y="11277"/>
                </a:lnTo>
                <a:lnTo>
                  <a:pt x="100723" y="8508"/>
                </a:lnTo>
                <a:lnTo>
                  <a:pt x="102438" y="5727"/>
                </a:lnTo>
                <a:lnTo>
                  <a:pt x="106476" y="4229"/>
                </a:lnTo>
                <a:lnTo>
                  <a:pt x="112839" y="4013"/>
                </a:lnTo>
                <a:lnTo>
                  <a:pt x="112839" y="0"/>
                </a:lnTo>
                <a:lnTo>
                  <a:pt x="75311" y="0"/>
                </a:lnTo>
                <a:lnTo>
                  <a:pt x="75311" y="4013"/>
                </a:lnTo>
                <a:lnTo>
                  <a:pt x="81673" y="4229"/>
                </a:lnTo>
                <a:lnTo>
                  <a:pt x="85699" y="5727"/>
                </a:lnTo>
                <a:lnTo>
                  <a:pt x="87414" y="8508"/>
                </a:lnTo>
                <a:lnTo>
                  <a:pt x="89128" y="11277"/>
                </a:lnTo>
                <a:lnTo>
                  <a:pt x="89979" y="17754"/>
                </a:lnTo>
                <a:lnTo>
                  <a:pt x="89979" y="79209"/>
                </a:lnTo>
                <a:lnTo>
                  <a:pt x="28232" y="0"/>
                </a:lnTo>
                <a:lnTo>
                  <a:pt x="0" y="0"/>
                </a:lnTo>
                <a:lnTo>
                  <a:pt x="0" y="4013"/>
                </a:lnTo>
                <a:lnTo>
                  <a:pt x="4114" y="427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7224894" y="1219029"/>
            <a:ext cx="167818" cy="70567"/>
          </a:xfrm>
          <a:custGeom>
            <a:avLst/>
            <a:gdLst/>
            <a:ahLst/>
            <a:cxnLst/>
            <a:rect l="l" t="t" r="r" b="b"/>
            <a:pathLst>
              <a:path w="106984" h="110032">
                <a:moveTo>
                  <a:pt x="0" y="41821"/>
                </a:moveTo>
                <a:lnTo>
                  <a:pt x="297" y="48817"/>
                </a:lnTo>
                <a:lnTo>
                  <a:pt x="2738" y="61915"/>
                </a:lnTo>
                <a:lnTo>
                  <a:pt x="7639" y="73494"/>
                </a:lnTo>
                <a:lnTo>
                  <a:pt x="14998" y="83553"/>
                </a:lnTo>
                <a:lnTo>
                  <a:pt x="17706" y="86287"/>
                </a:lnTo>
                <a:lnTo>
                  <a:pt x="28064" y="93789"/>
                </a:lnTo>
                <a:lnTo>
                  <a:pt x="23527" y="68673"/>
                </a:lnTo>
                <a:lnTo>
                  <a:pt x="20492" y="56327"/>
                </a:lnTo>
                <a:lnTo>
                  <a:pt x="19481" y="41821"/>
                </a:lnTo>
                <a:lnTo>
                  <a:pt x="19482" y="41539"/>
                </a:lnTo>
                <a:lnTo>
                  <a:pt x="20527" y="27075"/>
                </a:lnTo>
                <a:lnTo>
                  <a:pt x="14998" y="0"/>
                </a:lnTo>
                <a:lnTo>
                  <a:pt x="11031" y="4814"/>
                </a:lnTo>
                <a:lnTo>
                  <a:pt x="4903" y="15621"/>
                </a:lnTo>
                <a:lnTo>
                  <a:pt x="1226" y="27957"/>
                </a:lnTo>
                <a:lnTo>
                  <a:pt x="0" y="41821"/>
                </a:lnTo>
                <a:close/>
              </a:path>
              <a:path w="106984" h="110032">
                <a:moveTo>
                  <a:pt x="83408" y="68829"/>
                </a:moveTo>
                <a:lnTo>
                  <a:pt x="78346" y="78981"/>
                </a:lnTo>
                <a:lnTo>
                  <a:pt x="76363" y="81694"/>
                </a:lnTo>
                <a:lnTo>
                  <a:pt x="66248" y="89918"/>
                </a:lnTo>
                <a:lnTo>
                  <a:pt x="53492" y="92659"/>
                </a:lnTo>
                <a:lnTo>
                  <a:pt x="50320" y="92512"/>
                </a:lnTo>
                <a:lnTo>
                  <a:pt x="38196" y="88494"/>
                </a:lnTo>
                <a:lnTo>
                  <a:pt x="28676" y="78981"/>
                </a:lnTo>
                <a:lnTo>
                  <a:pt x="28589" y="78852"/>
                </a:lnTo>
                <a:lnTo>
                  <a:pt x="23527" y="68673"/>
                </a:lnTo>
                <a:lnTo>
                  <a:pt x="28064" y="93789"/>
                </a:lnTo>
                <a:lnTo>
                  <a:pt x="39994" y="98294"/>
                </a:lnTo>
                <a:lnTo>
                  <a:pt x="53492" y="99796"/>
                </a:lnTo>
                <a:lnTo>
                  <a:pt x="57612" y="99668"/>
                </a:lnTo>
                <a:lnTo>
                  <a:pt x="70671" y="97290"/>
                </a:lnTo>
                <a:lnTo>
                  <a:pt x="82143" y="91917"/>
                </a:lnTo>
                <a:lnTo>
                  <a:pt x="92024" y="83553"/>
                </a:lnTo>
                <a:lnTo>
                  <a:pt x="95933" y="78805"/>
                </a:lnTo>
                <a:lnTo>
                  <a:pt x="102072" y="67996"/>
                </a:lnTo>
                <a:lnTo>
                  <a:pt x="105756" y="55667"/>
                </a:lnTo>
                <a:lnTo>
                  <a:pt x="106984" y="41821"/>
                </a:lnTo>
                <a:lnTo>
                  <a:pt x="106682" y="34733"/>
                </a:lnTo>
                <a:lnTo>
                  <a:pt x="104241" y="21625"/>
                </a:lnTo>
                <a:lnTo>
                  <a:pt x="99354" y="10047"/>
                </a:lnTo>
                <a:lnTo>
                  <a:pt x="92024" y="0"/>
                </a:lnTo>
                <a:lnTo>
                  <a:pt x="89298" y="-2759"/>
                </a:lnTo>
                <a:lnTo>
                  <a:pt x="78951" y="-10251"/>
                </a:lnTo>
                <a:lnTo>
                  <a:pt x="67014" y="-14745"/>
                </a:lnTo>
                <a:lnTo>
                  <a:pt x="53492" y="-16243"/>
                </a:lnTo>
                <a:lnTo>
                  <a:pt x="49419" y="-16117"/>
                </a:lnTo>
                <a:lnTo>
                  <a:pt x="36376" y="-13747"/>
                </a:lnTo>
                <a:lnTo>
                  <a:pt x="24900" y="-8375"/>
                </a:lnTo>
                <a:lnTo>
                  <a:pt x="14998" y="0"/>
                </a:lnTo>
                <a:lnTo>
                  <a:pt x="20527" y="27075"/>
                </a:lnTo>
                <a:lnTo>
                  <a:pt x="23591" y="14765"/>
                </a:lnTo>
                <a:lnTo>
                  <a:pt x="28676" y="4610"/>
                </a:lnTo>
                <a:lnTo>
                  <a:pt x="30656" y="1900"/>
                </a:lnTo>
                <a:lnTo>
                  <a:pt x="40775" y="-6354"/>
                </a:lnTo>
                <a:lnTo>
                  <a:pt x="53492" y="-9105"/>
                </a:lnTo>
                <a:lnTo>
                  <a:pt x="56727" y="-8953"/>
                </a:lnTo>
                <a:lnTo>
                  <a:pt x="68857" y="-4917"/>
                </a:lnTo>
                <a:lnTo>
                  <a:pt x="78346" y="4610"/>
                </a:lnTo>
                <a:lnTo>
                  <a:pt x="83472" y="14962"/>
                </a:lnTo>
                <a:lnTo>
                  <a:pt x="86485" y="27314"/>
                </a:lnTo>
                <a:lnTo>
                  <a:pt x="87490" y="41821"/>
                </a:lnTo>
                <a:lnTo>
                  <a:pt x="87490" y="42027"/>
                </a:lnTo>
                <a:lnTo>
                  <a:pt x="86456" y="56510"/>
                </a:lnTo>
                <a:lnTo>
                  <a:pt x="83408" y="688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7408532" y="1210046"/>
            <a:ext cx="147319" cy="71544"/>
          </a:xfrm>
          <a:custGeom>
            <a:avLst/>
            <a:gdLst/>
            <a:ahLst/>
            <a:cxnLst/>
            <a:rect l="l" t="t" r="r" b="b"/>
            <a:pathLst>
              <a:path w="93916" h="111556">
                <a:moveTo>
                  <a:pt x="72009" y="111556"/>
                </a:moveTo>
                <a:lnTo>
                  <a:pt x="72009" y="107543"/>
                </a:lnTo>
                <a:lnTo>
                  <a:pt x="64909" y="107111"/>
                </a:lnTo>
                <a:lnTo>
                  <a:pt x="60401" y="105689"/>
                </a:lnTo>
                <a:lnTo>
                  <a:pt x="56603" y="100812"/>
                </a:lnTo>
                <a:lnTo>
                  <a:pt x="55651" y="95300"/>
                </a:lnTo>
                <a:lnTo>
                  <a:pt x="55651" y="7137"/>
                </a:lnTo>
                <a:lnTo>
                  <a:pt x="74853" y="7137"/>
                </a:lnTo>
                <a:lnTo>
                  <a:pt x="79895" y="8788"/>
                </a:lnTo>
                <a:lnTo>
                  <a:pt x="83159" y="12077"/>
                </a:lnTo>
                <a:lnTo>
                  <a:pt x="86423" y="15367"/>
                </a:lnTo>
                <a:lnTo>
                  <a:pt x="88620" y="21043"/>
                </a:lnTo>
                <a:lnTo>
                  <a:pt x="89738" y="29108"/>
                </a:lnTo>
                <a:lnTo>
                  <a:pt x="93916" y="29108"/>
                </a:lnTo>
                <a:lnTo>
                  <a:pt x="93179" y="14516"/>
                </a:lnTo>
                <a:lnTo>
                  <a:pt x="92544" y="0"/>
                </a:lnTo>
                <a:lnTo>
                  <a:pt x="1371" y="0"/>
                </a:lnTo>
                <a:lnTo>
                  <a:pt x="647" y="14605"/>
                </a:lnTo>
                <a:lnTo>
                  <a:pt x="0" y="29108"/>
                </a:lnTo>
                <a:lnTo>
                  <a:pt x="4165" y="29108"/>
                </a:lnTo>
                <a:lnTo>
                  <a:pt x="5295" y="21043"/>
                </a:lnTo>
                <a:lnTo>
                  <a:pt x="7493" y="15367"/>
                </a:lnTo>
                <a:lnTo>
                  <a:pt x="10756" y="12077"/>
                </a:lnTo>
                <a:lnTo>
                  <a:pt x="14008" y="8788"/>
                </a:lnTo>
                <a:lnTo>
                  <a:pt x="19062" y="7137"/>
                </a:lnTo>
                <a:lnTo>
                  <a:pt x="38252" y="7137"/>
                </a:lnTo>
                <a:lnTo>
                  <a:pt x="38252" y="95300"/>
                </a:lnTo>
                <a:lnTo>
                  <a:pt x="37325" y="100799"/>
                </a:lnTo>
                <a:lnTo>
                  <a:pt x="33528" y="105676"/>
                </a:lnTo>
                <a:lnTo>
                  <a:pt x="28994" y="107111"/>
                </a:lnTo>
                <a:lnTo>
                  <a:pt x="21894" y="107543"/>
                </a:lnTo>
                <a:lnTo>
                  <a:pt x="21894" y="111556"/>
                </a:lnTo>
                <a:lnTo>
                  <a:pt x="72009" y="1115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7646036" y="1210046"/>
            <a:ext cx="147319" cy="71544"/>
          </a:xfrm>
          <a:custGeom>
            <a:avLst/>
            <a:gdLst/>
            <a:ahLst/>
            <a:cxnLst/>
            <a:rect l="l" t="t" r="r" b="b"/>
            <a:pathLst>
              <a:path w="93916" h="111556">
                <a:moveTo>
                  <a:pt x="72009" y="111556"/>
                </a:moveTo>
                <a:lnTo>
                  <a:pt x="72009" y="107543"/>
                </a:lnTo>
                <a:lnTo>
                  <a:pt x="64909" y="107111"/>
                </a:lnTo>
                <a:lnTo>
                  <a:pt x="60401" y="105689"/>
                </a:lnTo>
                <a:lnTo>
                  <a:pt x="56603" y="100812"/>
                </a:lnTo>
                <a:lnTo>
                  <a:pt x="55651" y="95300"/>
                </a:lnTo>
                <a:lnTo>
                  <a:pt x="55651" y="7137"/>
                </a:lnTo>
                <a:lnTo>
                  <a:pt x="74853" y="7137"/>
                </a:lnTo>
                <a:lnTo>
                  <a:pt x="79895" y="8788"/>
                </a:lnTo>
                <a:lnTo>
                  <a:pt x="83159" y="12077"/>
                </a:lnTo>
                <a:lnTo>
                  <a:pt x="86423" y="15367"/>
                </a:lnTo>
                <a:lnTo>
                  <a:pt x="88620" y="21043"/>
                </a:lnTo>
                <a:lnTo>
                  <a:pt x="89738" y="29108"/>
                </a:lnTo>
                <a:lnTo>
                  <a:pt x="93916" y="29108"/>
                </a:lnTo>
                <a:lnTo>
                  <a:pt x="93179" y="14516"/>
                </a:lnTo>
                <a:lnTo>
                  <a:pt x="92544" y="0"/>
                </a:lnTo>
                <a:lnTo>
                  <a:pt x="1371" y="0"/>
                </a:lnTo>
                <a:lnTo>
                  <a:pt x="647" y="14605"/>
                </a:lnTo>
                <a:lnTo>
                  <a:pt x="0" y="29108"/>
                </a:lnTo>
                <a:lnTo>
                  <a:pt x="4165" y="29108"/>
                </a:lnTo>
                <a:lnTo>
                  <a:pt x="5295" y="21043"/>
                </a:lnTo>
                <a:lnTo>
                  <a:pt x="7493" y="15367"/>
                </a:lnTo>
                <a:lnTo>
                  <a:pt x="10756" y="12077"/>
                </a:lnTo>
                <a:lnTo>
                  <a:pt x="14008" y="8788"/>
                </a:lnTo>
                <a:lnTo>
                  <a:pt x="19062" y="7137"/>
                </a:lnTo>
                <a:lnTo>
                  <a:pt x="38252" y="7137"/>
                </a:lnTo>
                <a:lnTo>
                  <a:pt x="38252" y="95300"/>
                </a:lnTo>
                <a:lnTo>
                  <a:pt x="37325" y="100799"/>
                </a:lnTo>
                <a:lnTo>
                  <a:pt x="33528" y="105676"/>
                </a:lnTo>
                <a:lnTo>
                  <a:pt x="28994" y="107111"/>
                </a:lnTo>
                <a:lnTo>
                  <a:pt x="21894" y="107543"/>
                </a:lnTo>
                <a:lnTo>
                  <a:pt x="21894" y="111556"/>
                </a:lnTo>
                <a:lnTo>
                  <a:pt x="72009" y="1115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7809194" y="1219029"/>
            <a:ext cx="167818" cy="70567"/>
          </a:xfrm>
          <a:custGeom>
            <a:avLst/>
            <a:gdLst/>
            <a:ahLst/>
            <a:cxnLst/>
            <a:rect l="l" t="t" r="r" b="b"/>
            <a:pathLst>
              <a:path w="106984" h="110032">
                <a:moveTo>
                  <a:pt x="0" y="41821"/>
                </a:moveTo>
                <a:lnTo>
                  <a:pt x="297" y="48817"/>
                </a:lnTo>
                <a:lnTo>
                  <a:pt x="2738" y="61915"/>
                </a:lnTo>
                <a:lnTo>
                  <a:pt x="7639" y="73494"/>
                </a:lnTo>
                <a:lnTo>
                  <a:pt x="14998" y="83553"/>
                </a:lnTo>
                <a:lnTo>
                  <a:pt x="17706" y="86287"/>
                </a:lnTo>
                <a:lnTo>
                  <a:pt x="28064" y="93789"/>
                </a:lnTo>
                <a:lnTo>
                  <a:pt x="23527" y="68673"/>
                </a:lnTo>
                <a:lnTo>
                  <a:pt x="20492" y="56327"/>
                </a:lnTo>
                <a:lnTo>
                  <a:pt x="19481" y="41821"/>
                </a:lnTo>
                <a:lnTo>
                  <a:pt x="19482" y="41539"/>
                </a:lnTo>
                <a:lnTo>
                  <a:pt x="20527" y="27075"/>
                </a:lnTo>
                <a:lnTo>
                  <a:pt x="14998" y="0"/>
                </a:lnTo>
                <a:lnTo>
                  <a:pt x="11031" y="4814"/>
                </a:lnTo>
                <a:lnTo>
                  <a:pt x="4903" y="15621"/>
                </a:lnTo>
                <a:lnTo>
                  <a:pt x="1226" y="27957"/>
                </a:lnTo>
                <a:lnTo>
                  <a:pt x="0" y="41821"/>
                </a:lnTo>
                <a:close/>
              </a:path>
              <a:path w="106984" h="110032">
                <a:moveTo>
                  <a:pt x="83408" y="68829"/>
                </a:moveTo>
                <a:lnTo>
                  <a:pt x="78346" y="78981"/>
                </a:lnTo>
                <a:lnTo>
                  <a:pt x="76363" y="81694"/>
                </a:lnTo>
                <a:lnTo>
                  <a:pt x="66248" y="89918"/>
                </a:lnTo>
                <a:lnTo>
                  <a:pt x="53492" y="92659"/>
                </a:lnTo>
                <a:lnTo>
                  <a:pt x="50320" y="92512"/>
                </a:lnTo>
                <a:lnTo>
                  <a:pt x="38196" y="88494"/>
                </a:lnTo>
                <a:lnTo>
                  <a:pt x="28676" y="78981"/>
                </a:lnTo>
                <a:lnTo>
                  <a:pt x="28589" y="78852"/>
                </a:lnTo>
                <a:lnTo>
                  <a:pt x="23527" y="68673"/>
                </a:lnTo>
                <a:lnTo>
                  <a:pt x="28064" y="93789"/>
                </a:lnTo>
                <a:lnTo>
                  <a:pt x="39994" y="98294"/>
                </a:lnTo>
                <a:lnTo>
                  <a:pt x="53492" y="99796"/>
                </a:lnTo>
                <a:lnTo>
                  <a:pt x="57612" y="99668"/>
                </a:lnTo>
                <a:lnTo>
                  <a:pt x="70671" y="97290"/>
                </a:lnTo>
                <a:lnTo>
                  <a:pt x="82143" y="91917"/>
                </a:lnTo>
                <a:lnTo>
                  <a:pt x="92024" y="83553"/>
                </a:lnTo>
                <a:lnTo>
                  <a:pt x="95933" y="78805"/>
                </a:lnTo>
                <a:lnTo>
                  <a:pt x="102072" y="67996"/>
                </a:lnTo>
                <a:lnTo>
                  <a:pt x="105756" y="55667"/>
                </a:lnTo>
                <a:lnTo>
                  <a:pt x="106984" y="41821"/>
                </a:lnTo>
                <a:lnTo>
                  <a:pt x="106682" y="34733"/>
                </a:lnTo>
                <a:lnTo>
                  <a:pt x="104241" y="21625"/>
                </a:lnTo>
                <a:lnTo>
                  <a:pt x="99354" y="10047"/>
                </a:lnTo>
                <a:lnTo>
                  <a:pt x="92024" y="0"/>
                </a:lnTo>
                <a:lnTo>
                  <a:pt x="89298" y="-2759"/>
                </a:lnTo>
                <a:lnTo>
                  <a:pt x="78951" y="-10251"/>
                </a:lnTo>
                <a:lnTo>
                  <a:pt x="67014" y="-14745"/>
                </a:lnTo>
                <a:lnTo>
                  <a:pt x="53492" y="-16243"/>
                </a:lnTo>
                <a:lnTo>
                  <a:pt x="49419" y="-16117"/>
                </a:lnTo>
                <a:lnTo>
                  <a:pt x="36376" y="-13747"/>
                </a:lnTo>
                <a:lnTo>
                  <a:pt x="24900" y="-8375"/>
                </a:lnTo>
                <a:lnTo>
                  <a:pt x="14998" y="0"/>
                </a:lnTo>
                <a:lnTo>
                  <a:pt x="20527" y="27075"/>
                </a:lnTo>
                <a:lnTo>
                  <a:pt x="23591" y="14765"/>
                </a:lnTo>
                <a:lnTo>
                  <a:pt x="28676" y="4610"/>
                </a:lnTo>
                <a:lnTo>
                  <a:pt x="30656" y="1900"/>
                </a:lnTo>
                <a:lnTo>
                  <a:pt x="40775" y="-6354"/>
                </a:lnTo>
                <a:lnTo>
                  <a:pt x="53492" y="-9105"/>
                </a:lnTo>
                <a:lnTo>
                  <a:pt x="56727" y="-8953"/>
                </a:lnTo>
                <a:lnTo>
                  <a:pt x="68857" y="-4917"/>
                </a:lnTo>
                <a:lnTo>
                  <a:pt x="78346" y="4610"/>
                </a:lnTo>
                <a:lnTo>
                  <a:pt x="83472" y="14962"/>
                </a:lnTo>
                <a:lnTo>
                  <a:pt x="86485" y="27314"/>
                </a:lnTo>
                <a:lnTo>
                  <a:pt x="87490" y="41821"/>
                </a:lnTo>
                <a:lnTo>
                  <a:pt x="87490" y="42027"/>
                </a:lnTo>
                <a:lnTo>
                  <a:pt x="86456" y="56510"/>
                </a:lnTo>
                <a:lnTo>
                  <a:pt x="83408" y="688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7992992" y="1210054"/>
            <a:ext cx="176205" cy="72978"/>
          </a:xfrm>
          <a:custGeom>
            <a:avLst/>
            <a:gdLst/>
            <a:ahLst/>
            <a:cxnLst/>
            <a:rect l="l" t="t" r="r" b="b"/>
            <a:pathLst>
              <a:path w="112331" h="113792">
                <a:moveTo>
                  <a:pt x="23317" y="0"/>
                </a:moveTo>
                <a:lnTo>
                  <a:pt x="0" y="0"/>
                </a:lnTo>
                <a:lnTo>
                  <a:pt x="0" y="4013"/>
                </a:lnTo>
                <a:lnTo>
                  <a:pt x="6349" y="4381"/>
                </a:lnTo>
                <a:lnTo>
                  <a:pt x="10388" y="5778"/>
                </a:lnTo>
                <a:lnTo>
                  <a:pt x="13804" y="10655"/>
                </a:lnTo>
                <a:lnTo>
                  <a:pt x="14668" y="16192"/>
                </a:lnTo>
                <a:lnTo>
                  <a:pt x="14668" y="68960"/>
                </a:lnTo>
                <a:lnTo>
                  <a:pt x="15509" y="80779"/>
                </a:lnTo>
                <a:lnTo>
                  <a:pt x="18924" y="93260"/>
                </a:lnTo>
                <a:lnTo>
                  <a:pt x="24968" y="102730"/>
                </a:lnTo>
                <a:lnTo>
                  <a:pt x="30329" y="107286"/>
                </a:lnTo>
                <a:lnTo>
                  <a:pt x="41682" y="112164"/>
                </a:lnTo>
                <a:lnTo>
                  <a:pt x="56197" y="113791"/>
                </a:lnTo>
                <a:lnTo>
                  <a:pt x="65817" y="113182"/>
                </a:lnTo>
                <a:lnTo>
                  <a:pt x="78470" y="109674"/>
                </a:lnTo>
                <a:lnTo>
                  <a:pt x="87756" y="103047"/>
                </a:lnTo>
                <a:lnTo>
                  <a:pt x="92630" y="95898"/>
                </a:lnTo>
                <a:lnTo>
                  <a:pt x="96432" y="84038"/>
                </a:lnTo>
                <a:lnTo>
                  <a:pt x="97662" y="68960"/>
                </a:lnTo>
                <a:lnTo>
                  <a:pt x="97662" y="17741"/>
                </a:lnTo>
                <a:lnTo>
                  <a:pt x="98513" y="11277"/>
                </a:lnTo>
                <a:lnTo>
                  <a:pt x="100228" y="8496"/>
                </a:lnTo>
                <a:lnTo>
                  <a:pt x="101942" y="5727"/>
                </a:lnTo>
                <a:lnTo>
                  <a:pt x="105968" y="4216"/>
                </a:lnTo>
                <a:lnTo>
                  <a:pt x="112331" y="4013"/>
                </a:lnTo>
                <a:lnTo>
                  <a:pt x="112331" y="0"/>
                </a:lnTo>
                <a:lnTo>
                  <a:pt x="74802" y="0"/>
                </a:lnTo>
                <a:lnTo>
                  <a:pt x="74802" y="4013"/>
                </a:lnTo>
                <a:lnTo>
                  <a:pt x="81165" y="3949"/>
                </a:lnTo>
                <a:lnTo>
                  <a:pt x="85204" y="5321"/>
                </a:lnTo>
                <a:lnTo>
                  <a:pt x="86906" y="8102"/>
                </a:lnTo>
                <a:lnTo>
                  <a:pt x="88620" y="10883"/>
                </a:lnTo>
                <a:lnTo>
                  <a:pt x="89471" y="17475"/>
                </a:lnTo>
                <a:lnTo>
                  <a:pt x="89433" y="74058"/>
                </a:lnTo>
                <a:lnTo>
                  <a:pt x="87338" y="87890"/>
                </a:lnTo>
                <a:lnTo>
                  <a:pt x="82029" y="97916"/>
                </a:lnTo>
                <a:lnTo>
                  <a:pt x="77050" y="103733"/>
                </a:lnTo>
                <a:lnTo>
                  <a:pt x="69595" y="106654"/>
                </a:lnTo>
                <a:lnTo>
                  <a:pt x="49860" y="106654"/>
                </a:lnTo>
                <a:lnTo>
                  <a:pt x="42824" y="103911"/>
                </a:lnTo>
                <a:lnTo>
                  <a:pt x="38519" y="98437"/>
                </a:lnTo>
                <a:lnTo>
                  <a:pt x="33432" y="86529"/>
                </a:lnTo>
                <a:lnTo>
                  <a:pt x="32067" y="71602"/>
                </a:lnTo>
                <a:lnTo>
                  <a:pt x="32067" y="12877"/>
                </a:lnTo>
                <a:lnTo>
                  <a:pt x="32918" y="8991"/>
                </a:lnTo>
                <a:lnTo>
                  <a:pt x="36347" y="5511"/>
                </a:lnTo>
                <a:lnTo>
                  <a:pt x="40373" y="4432"/>
                </a:lnTo>
                <a:lnTo>
                  <a:pt x="46735" y="4013"/>
                </a:lnTo>
                <a:lnTo>
                  <a:pt x="46735" y="0"/>
                </a:lnTo>
                <a:lnTo>
                  <a:pt x="23317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8185676" y="1208612"/>
            <a:ext cx="155487" cy="74412"/>
          </a:xfrm>
          <a:custGeom>
            <a:avLst/>
            <a:gdLst/>
            <a:ahLst/>
            <a:cxnLst/>
            <a:rect l="l" t="t" r="r" b="b"/>
            <a:pathLst>
              <a:path w="99123" h="116027">
                <a:moveTo>
                  <a:pt x="72097" y="114274"/>
                </a:moveTo>
                <a:lnTo>
                  <a:pt x="79159" y="110743"/>
                </a:lnTo>
                <a:lnTo>
                  <a:pt x="79823" y="110404"/>
                </a:lnTo>
                <a:lnTo>
                  <a:pt x="89755" y="103577"/>
                </a:lnTo>
                <a:lnTo>
                  <a:pt x="99123" y="93738"/>
                </a:lnTo>
                <a:lnTo>
                  <a:pt x="95262" y="89877"/>
                </a:lnTo>
                <a:lnTo>
                  <a:pt x="89281" y="96405"/>
                </a:lnTo>
                <a:lnTo>
                  <a:pt x="83235" y="101104"/>
                </a:lnTo>
                <a:lnTo>
                  <a:pt x="77152" y="103962"/>
                </a:lnTo>
                <a:lnTo>
                  <a:pt x="71056" y="106819"/>
                </a:lnTo>
                <a:lnTo>
                  <a:pt x="63969" y="108254"/>
                </a:lnTo>
                <a:lnTo>
                  <a:pt x="55905" y="108254"/>
                </a:lnTo>
                <a:lnTo>
                  <a:pt x="51079" y="107957"/>
                </a:lnTo>
                <a:lnTo>
                  <a:pt x="38938" y="103802"/>
                </a:lnTo>
                <a:lnTo>
                  <a:pt x="29311" y="94741"/>
                </a:lnTo>
                <a:lnTo>
                  <a:pt x="23886" y="84732"/>
                </a:lnTo>
                <a:lnTo>
                  <a:pt x="20593" y="72474"/>
                </a:lnTo>
                <a:lnTo>
                  <a:pt x="19494" y="58051"/>
                </a:lnTo>
                <a:lnTo>
                  <a:pt x="20577" y="43730"/>
                </a:lnTo>
                <a:lnTo>
                  <a:pt x="23854" y="31455"/>
                </a:lnTo>
                <a:lnTo>
                  <a:pt x="29324" y="21323"/>
                </a:lnTo>
                <a:lnTo>
                  <a:pt x="32399" y="17594"/>
                </a:lnTo>
                <a:lnTo>
                  <a:pt x="42895" y="10228"/>
                </a:lnTo>
                <a:lnTo>
                  <a:pt x="55905" y="7772"/>
                </a:lnTo>
                <a:lnTo>
                  <a:pt x="56473" y="7775"/>
                </a:lnTo>
                <a:lnTo>
                  <a:pt x="69902" y="9749"/>
                </a:lnTo>
                <a:lnTo>
                  <a:pt x="80645" y="15392"/>
                </a:lnTo>
                <a:lnTo>
                  <a:pt x="87033" y="20472"/>
                </a:lnTo>
                <a:lnTo>
                  <a:pt x="91211" y="27800"/>
                </a:lnTo>
                <a:lnTo>
                  <a:pt x="93192" y="37363"/>
                </a:lnTo>
                <a:lnTo>
                  <a:pt x="97116" y="36804"/>
                </a:lnTo>
                <a:lnTo>
                  <a:pt x="95999" y="0"/>
                </a:lnTo>
                <a:lnTo>
                  <a:pt x="91986" y="0"/>
                </a:lnTo>
                <a:lnTo>
                  <a:pt x="90004" y="3771"/>
                </a:lnTo>
                <a:lnTo>
                  <a:pt x="87058" y="5486"/>
                </a:lnTo>
                <a:lnTo>
                  <a:pt x="83731" y="6070"/>
                </a:lnTo>
                <a:lnTo>
                  <a:pt x="79682" y="4365"/>
                </a:lnTo>
                <a:lnTo>
                  <a:pt x="67735" y="1091"/>
                </a:lnTo>
                <a:lnTo>
                  <a:pt x="54457" y="0"/>
                </a:lnTo>
                <a:lnTo>
                  <a:pt x="49692" y="167"/>
                </a:lnTo>
                <a:lnTo>
                  <a:pt x="36676" y="2610"/>
                </a:lnTo>
                <a:lnTo>
                  <a:pt x="25203" y="7965"/>
                </a:lnTo>
                <a:lnTo>
                  <a:pt x="15278" y="16230"/>
                </a:lnTo>
                <a:lnTo>
                  <a:pt x="11191" y="21114"/>
                </a:lnTo>
                <a:lnTo>
                  <a:pt x="4977" y="31911"/>
                </a:lnTo>
                <a:lnTo>
                  <a:pt x="1245" y="44224"/>
                </a:lnTo>
                <a:lnTo>
                  <a:pt x="0" y="58051"/>
                </a:lnTo>
                <a:lnTo>
                  <a:pt x="312" y="65153"/>
                </a:lnTo>
                <a:lnTo>
                  <a:pt x="2810" y="78215"/>
                </a:lnTo>
                <a:lnTo>
                  <a:pt x="7800" y="89764"/>
                </a:lnTo>
                <a:lnTo>
                  <a:pt x="15278" y="99796"/>
                </a:lnTo>
                <a:lnTo>
                  <a:pt x="18471" y="102926"/>
                </a:lnTo>
                <a:lnTo>
                  <a:pt x="28922" y="110204"/>
                </a:lnTo>
                <a:lnTo>
                  <a:pt x="40919" y="114571"/>
                </a:lnTo>
                <a:lnTo>
                  <a:pt x="54457" y="116027"/>
                </a:lnTo>
                <a:lnTo>
                  <a:pt x="63868" y="116027"/>
                </a:lnTo>
                <a:lnTo>
                  <a:pt x="72097" y="1142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8358135" y="1210046"/>
            <a:ext cx="175846" cy="71544"/>
          </a:xfrm>
          <a:custGeom>
            <a:avLst/>
            <a:gdLst/>
            <a:ahLst/>
            <a:cxnLst/>
            <a:rect l="l" t="t" r="r" b="b"/>
            <a:pathLst>
              <a:path w="112102" h="111556">
                <a:moveTo>
                  <a:pt x="71716" y="4445"/>
                </a:moveTo>
                <a:lnTo>
                  <a:pt x="75755" y="5524"/>
                </a:lnTo>
                <a:lnTo>
                  <a:pt x="79171" y="9004"/>
                </a:lnTo>
                <a:lnTo>
                  <a:pt x="80022" y="12890"/>
                </a:lnTo>
                <a:lnTo>
                  <a:pt x="80022" y="52298"/>
                </a:lnTo>
                <a:lnTo>
                  <a:pt x="32080" y="52298"/>
                </a:lnTo>
                <a:lnTo>
                  <a:pt x="32080" y="12890"/>
                </a:lnTo>
                <a:lnTo>
                  <a:pt x="32918" y="9004"/>
                </a:lnTo>
                <a:lnTo>
                  <a:pt x="36347" y="5524"/>
                </a:lnTo>
                <a:lnTo>
                  <a:pt x="40385" y="4445"/>
                </a:lnTo>
                <a:lnTo>
                  <a:pt x="46748" y="4013"/>
                </a:lnTo>
                <a:lnTo>
                  <a:pt x="46748" y="0"/>
                </a:lnTo>
                <a:lnTo>
                  <a:pt x="0" y="0"/>
                </a:lnTo>
                <a:lnTo>
                  <a:pt x="0" y="4013"/>
                </a:lnTo>
                <a:lnTo>
                  <a:pt x="6362" y="4394"/>
                </a:lnTo>
                <a:lnTo>
                  <a:pt x="10401" y="5791"/>
                </a:lnTo>
                <a:lnTo>
                  <a:pt x="13817" y="10655"/>
                </a:lnTo>
                <a:lnTo>
                  <a:pt x="14668" y="16205"/>
                </a:lnTo>
                <a:lnTo>
                  <a:pt x="14668" y="95351"/>
                </a:lnTo>
                <a:lnTo>
                  <a:pt x="13817" y="100888"/>
                </a:lnTo>
                <a:lnTo>
                  <a:pt x="10401" y="105752"/>
                </a:lnTo>
                <a:lnTo>
                  <a:pt x="6362" y="107162"/>
                </a:lnTo>
                <a:lnTo>
                  <a:pt x="0" y="107543"/>
                </a:lnTo>
                <a:lnTo>
                  <a:pt x="0" y="111556"/>
                </a:lnTo>
                <a:lnTo>
                  <a:pt x="46748" y="111556"/>
                </a:lnTo>
                <a:lnTo>
                  <a:pt x="46748" y="107543"/>
                </a:lnTo>
                <a:lnTo>
                  <a:pt x="40385" y="107111"/>
                </a:lnTo>
                <a:lnTo>
                  <a:pt x="36347" y="106032"/>
                </a:lnTo>
                <a:lnTo>
                  <a:pt x="32918" y="102565"/>
                </a:lnTo>
                <a:lnTo>
                  <a:pt x="32080" y="98666"/>
                </a:lnTo>
                <a:lnTo>
                  <a:pt x="32080" y="59423"/>
                </a:lnTo>
                <a:lnTo>
                  <a:pt x="80022" y="59423"/>
                </a:lnTo>
                <a:lnTo>
                  <a:pt x="80022" y="98666"/>
                </a:lnTo>
                <a:lnTo>
                  <a:pt x="79171" y="102565"/>
                </a:lnTo>
                <a:lnTo>
                  <a:pt x="75755" y="106032"/>
                </a:lnTo>
                <a:lnTo>
                  <a:pt x="71716" y="107111"/>
                </a:lnTo>
                <a:lnTo>
                  <a:pt x="65354" y="107543"/>
                </a:lnTo>
                <a:lnTo>
                  <a:pt x="65354" y="111556"/>
                </a:lnTo>
                <a:lnTo>
                  <a:pt x="112102" y="111556"/>
                </a:lnTo>
                <a:lnTo>
                  <a:pt x="112102" y="107543"/>
                </a:lnTo>
                <a:lnTo>
                  <a:pt x="105740" y="107162"/>
                </a:lnTo>
                <a:lnTo>
                  <a:pt x="101714" y="105765"/>
                </a:lnTo>
                <a:lnTo>
                  <a:pt x="98285" y="100901"/>
                </a:lnTo>
                <a:lnTo>
                  <a:pt x="97434" y="95351"/>
                </a:lnTo>
                <a:lnTo>
                  <a:pt x="97434" y="16205"/>
                </a:lnTo>
                <a:lnTo>
                  <a:pt x="98285" y="10655"/>
                </a:lnTo>
                <a:lnTo>
                  <a:pt x="101714" y="5791"/>
                </a:lnTo>
                <a:lnTo>
                  <a:pt x="105740" y="4394"/>
                </a:lnTo>
                <a:lnTo>
                  <a:pt x="112102" y="4013"/>
                </a:lnTo>
                <a:lnTo>
                  <a:pt x="112102" y="0"/>
                </a:lnTo>
                <a:lnTo>
                  <a:pt x="65354" y="0"/>
                </a:lnTo>
                <a:lnTo>
                  <a:pt x="65354" y="4013"/>
                </a:lnTo>
                <a:lnTo>
                  <a:pt x="71716" y="44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1454773" y="1351256"/>
            <a:ext cx="93093" cy="38061"/>
          </a:xfrm>
          <a:custGeom>
            <a:avLst/>
            <a:gdLst/>
            <a:ahLst/>
            <a:cxnLst/>
            <a:rect l="l" t="t" r="r" b="b"/>
            <a:pathLst>
              <a:path w="59347" h="59347">
                <a:moveTo>
                  <a:pt x="29679" y="0"/>
                </a:moveTo>
                <a:lnTo>
                  <a:pt x="21386" y="0"/>
                </a:lnTo>
                <a:lnTo>
                  <a:pt x="14376" y="2882"/>
                </a:lnTo>
                <a:lnTo>
                  <a:pt x="8623" y="8623"/>
                </a:lnTo>
                <a:lnTo>
                  <a:pt x="2882" y="14363"/>
                </a:lnTo>
                <a:lnTo>
                  <a:pt x="0" y="21386"/>
                </a:lnTo>
                <a:lnTo>
                  <a:pt x="0" y="37960"/>
                </a:lnTo>
                <a:lnTo>
                  <a:pt x="2882" y="44983"/>
                </a:lnTo>
                <a:lnTo>
                  <a:pt x="8623" y="50723"/>
                </a:lnTo>
                <a:lnTo>
                  <a:pt x="14376" y="56476"/>
                </a:lnTo>
                <a:lnTo>
                  <a:pt x="21386" y="59347"/>
                </a:lnTo>
                <a:lnTo>
                  <a:pt x="37960" y="59347"/>
                </a:lnTo>
                <a:lnTo>
                  <a:pt x="44970" y="56476"/>
                </a:lnTo>
                <a:lnTo>
                  <a:pt x="50723" y="50723"/>
                </a:lnTo>
                <a:lnTo>
                  <a:pt x="56464" y="44983"/>
                </a:lnTo>
                <a:lnTo>
                  <a:pt x="59347" y="37960"/>
                </a:lnTo>
                <a:lnTo>
                  <a:pt x="59347" y="21386"/>
                </a:lnTo>
                <a:lnTo>
                  <a:pt x="56464" y="14363"/>
                </a:lnTo>
                <a:lnTo>
                  <a:pt x="50723" y="8623"/>
                </a:lnTo>
                <a:lnTo>
                  <a:pt x="44970" y="2882"/>
                </a:lnTo>
                <a:lnTo>
                  <a:pt x="37960" y="0"/>
                </a:lnTo>
                <a:lnTo>
                  <a:pt x="29679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1800064" y="1335007"/>
            <a:ext cx="172521" cy="74419"/>
          </a:xfrm>
          <a:custGeom>
            <a:avLst/>
            <a:gdLst/>
            <a:ahLst/>
            <a:cxnLst/>
            <a:rect l="l" t="t" r="r" b="b"/>
            <a:pathLst>
              <a:path w="109981" h="116039">
                <a:moveTo>
                  <a:pt x="0" y="58064"/>
                </a:moveTo>
                <a:lnTo>
                  <a:pt x="369" y="65516"/>
                </a:lnTo>
                <a:lnTo>
                  <a:pt x="3079" y="78428"/>
                </a:lnTo>
                <a:lnTo>
                  <a:pt x="8421" y="89856"/>
                </a:lnTo>
                <a:lnTo>
                  <a:pt x="16395" y="99796"/>
                </a:lnTo>
                <a:lnTo>
                  <a:pt x="21715" y="104449"/>
                </a:lnTo>
                <a:lnTo>
                  <a:pt x="32498" y="110889"/>
                </a:lnTo>
                <a:lnTo>
                  <a:pt x="44747" y="114752"/>
                </a:lnTo>
                <a:lnTo>
                  <a:pt x="58470" y="116039"/>
                </a:lnTo>
                <a:lnTo>
                  <a:pt x="63681" y="115906"/>
                </a:lnTo>
                <a:lnTo>
                  <a:pt x="77018" y="114177"/>
                </a:lnTo>
                <a:lnTo>
                  <a:pt x="89022" y="110453"/>
                </a:lnTo>
                <a:lnTo>
                  <a:pt x="99695" y="104736"/>
                </a:lnTo>
                <a:lnTo>
                  <a:pt x="99695" y="68427"/>
                </a:lnTo>
                <a:lnTo>
                  <a:pt x="100304" y="63982"/>
                </a:lnTo>
                <a:lnTo>
                  <a:pt x="102704" y="60083"/>
                </a:lnTo>
                <a:lnTo>
                  <a:pt x="105536" y="58966"/>
                </a:lnTo>
                <a:lnTo>
                  <a:pt x="109982" y="58699"/>
                </a:lnTo>
                <a:lnTo>
                  <a:pt x="109982" y="54686"/>
                </a:lnTo>
                <a:lnTo>
                  <a:pt x="67602" y="54686"/>
                </a:lnTo>
                <a:lnTo>
                  <a:pt x="67602" y="58699"/>
                </a:lnTo>
                <a:lnTo>
                  <a:pt x="73964" y="59080"/>
                </a:lnTo>
                <a:lnTo>
                  <a:pt x="78003" y="60236"/>
                </a:lnTo>
                <a:lnTo>
                  <a:pt x="81432" y="64147"/>
                </a:lnTo>
                <a:lnTo>
                  <a:pt x="82283" y="68541"/>
                </a:lnTo>
                <a:lnTo>
                  <a:pt x="82283" y="102806"/>
                </a:lnTo>
                <a:lnTo>
                  <a:pt x="76288" y="106337"/>
                </a:lnTo>
                <a:lnTo>
                  <a:pt x="69189" y="108153"/>
                </a:lnTo>
                <a:lnTo>
                  <a:pt x="60947" y="108267"/>
                </a:lnTo>
                <a:lnTo>
                  <a:pt x="52460" y="107529"/>
                </a:lnTo>
                <a:lnTo>
                  <a:pt x="40411" y="103124"/>
                </a:lnTo>
                <a:lnTo>
                  <a:pt x="30683" y="94754"/>
                </a:lnTo>
                <a:lnTo>
                  <a:pt x="24412" y="84518"/>
                </a:lnTo>
                <a:lnTo>
                  <a:pt x="20734" y="72348"/>
                </a:lnTo>
                <a:lnTo>
                  <a:pt x="19507" y="58064"/>
                </a:lnTo>
                <a:lnTo>
                  <a:pt x="20616" y="44072"/>
                </a:lnTo>
                <a:lnTo>
                  <a:pt x="24020" y="31824"/>
                </a:lnTo>
                <a:lnTo>
                  <a:pt x="29717" y="21577"/>
                </a:lnTo>
                <a:lnTo>
                  <a:pt x="33246" y="17429"/>
                </a:lnTo>
                <a:lnTo>
                  <a:pt x="43857" y="10196"/>
                </a:lnTo>
                <a:lnTo>
                  <a:pt x="56781" y="7785"/>
                </a:lnTo>
                <a:lnTo>
                  <a:pt x="66624" y="7785"/>
                </a:lnTo>
                <a:lnTo>
                  <a:pt x="74637" y="10147"/>
                </a:lnTo>
                <a:lnTo>
                  <a:pt x="80886" y="14884"/>
                </a:lnTo>
                <a:lnTo>
                  <a:pt x="87109" y="19608"/>
                </a:lnTo>
                <a:lnTo>
                  <a:pt x="91313" y="26543"/>
                </a:lnTo>
                <a:lnTo>
                  <a:pt x="93510" y="35687"/>
                </a:lnTo>
                <a:lnTo>
                  <a:pt x="97675" y="35687"/>
                </a:lnTo>
                <a:lnTo>
                  <a:pt x="96545" y="0"/>
                </a:lnTo>
                <a:lnTo>
                  <a:pt x="92379" y="0"/>
                </a:lnTo>
                <a:lnTo>
                  <a:pt x="89369" y="4165"/>
                </a:lnTo>
                <a:lnTo>
                  <a:pt x="86652" y="5778"/>
                </a:lnTo>
                <a:lnTo>
                  <a:pt x="83489" y="5854"/>
                </a:lnTo>
                <a:lnTo>
                  <a:pt x="78777" y="4039"/>
                </a:lnTo>
                <a:lnTo>
                  <a:pt x="66823" y="1050"/>
                </a:lnTo>
                <a:lnTo>
                  <a:pt x="53479" y="0"/>
                </a:lnTo>
                <a:lnTo>
                  <a:pt x="49418" y="125"/>
                </a:lnTo>
                <a:lnTo>
                  <a:pt x="36374" y="2496"/>
                </a:lnTo>
                <a:lnTo>
                  <a:pt x="24901" y="7871"/>
                </a:lnTo>
                <a:lnTo>
                  <a:pt x="14998" y="16243"/>
                </a:lnTo>
                <a:lnTo>
                  <a:pt x="11027" y="21057"/>
                </a:lnTo>
                <a:lnTo>
                  <a:pt x="4898" y="31864"/>
                </a:lnTo>
                <a:lnTo>
                  <a:pt x="1224" y="44201"/>
                </a:lnTo>
                <a:lnTo>
                  <a:pt x="0" y="580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1982474" y="1357118"/>
            <a:ext cx="86020" cy="50865"/>
          </a:xfrm>
          <a:custGeom>
            <a:avLst/>
            <a:gdLst/>
            <a:ahLst/>
            <a:cxnLst/>
            <a:rect l="l" t="t" r="r" b="b"/>
            <a:pathLst>
              <a:path w="54838" h="79311">
                <a:moveTo>
                  <a:pt x="34747" y="76111"/>
                </a:moveTo>
                <a:lnTo>
                  <a:pt x="31242" y="75171"/>
                </a:lnTo>
                <a:lnTo>
                  <a:pt x="26962" y="71424"/>
                </a:lnTo>
                <a:lnTo>
                  <a:pt x="25895" y="68351"/>
                </a:lnTo>
                <a:lnTo>
                  <a:pt x="25895" y="23583"/>
                </a:lnTo>
                <a:lnTo>
                  <a:pt x="29159" y="15874"/>
                </a:lnTo>
                <a:lnTo>
                  <a:pt x="32740" y="12001"/>
                </a:lnTo>
                <a:lnTo>
                  <a:pt x="36639" y="11950"/>
                </a:lnTo>
                <a:lnTo>
                  <a:pt x="39319" y="12750"/>
                </a:lnTo>
                <a:lnTo>
                  <a:pt x="42011" y="14757"/>
                </a:lnTo>
                <a:lnTo>
                  <a:pt x="44742" y="16878"/>
                </a:lnTo>
                <a:lnTo>
                  <a:pt x="47866" y="17487"/>
                </a:lnTo>
                <a:lnTo>
                  <a:pt x="51841" y="16840"/>
                </a:lnTo>
                <a:lnTo>
                  <a:pt x="54241" y="14274"/>
                </a:lnTo>
                <a:lnTo>
                  <a:pt x="54838" y="10020"/>
                </a:lnTo>
                <a:lnTo>
                  <a:pt x="54838" y="6921"/>
                </a:lnTo>
                <a:lnTo>
                  <a:pt x="52158" y="2730"/>
                </a:lnTo>
                <a:lnTo>
                  <a:pt x="47891" y="88"/>
                </a:lnTo>
                <a:lnTo>
                  <a:pt x="37731" y="139"/>
                </a:lnTo>
                <a:lnTo>
                  <a:pt x="31445" y="5130"/>
                </a:lnTo>
                <a:lnTo>
                  <a:pt x="25895" y="150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84" y="10960"/>
                </a:lnTo>
                <a:lnTo>
                  <a:pt x="7645" y="11480"/>
                </a:lnTo>
                <a:lnTo>
                  <a:pt x="10693" y="14109"/>
                </a:lnTo>
                <a:lnTo>
                  <a:pt x="11455" y="16890"/>
                </a:lnTo>
                <a:lnTo>
                  <a:pt x="11455" y="65709"/>
                </a:lnTo>
                <a:lnTo>
                  <a:pt x="10579" y="69824"/>
                </a:lnTo>
                <a:lnTo>
                  <a:pt x="6985" y="74841"/>
                </a:lnTo>
                <a:lnTo>
                  <a:pt x="4051" y="76111"/>
                </a:lnTo>
                <a:lnTo>
                  <a:pt x="0" y="76111"/>
                </a:lnTo>
                <a:lnTo>
                  <a:pt x="0" y="79311"/>
                </a:lnTo>
                <a:lnTo>
                  <a:pt x="39611" y="79311"/>
                </a:lnTo>
                <a:lnTo>
                  <a:pt x="39611" y="76111"/>
                </a:lnTo>
                <a:lnTo>
                  <a:pt x="34747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2078835" y="1357168"/>
            <a:ext cx="56715" cy="52249"/>
          </a:xfrm>
          <a:custGeom>
            <a:avLst/>
            <a:gdLst/>
            <a:ahLst/>
            <a:cxnLst/>
            <a:rect l="l" t="t" r="r" b="b"/>
            <a:pathLst>
              <a:path w="36156" h="81470">
                <a:moveTo>
                  <a:pt x="36156" y="68325"/>
                </a:moveTo>
                <a:lnTo>
                  <a:pt x="32905" y="70459"/>
                </a:lnTo>
                <a:lnTo>
                  <a:pt x="29565" y="71539"/>
                </a:lnTo>
                <a:lnTo>
                  <a:pt x="22720" y="71539"/>
                </a:lnTo>
                <a:lnTo>
                  <a:pt x="20053" y="70421"/>
                </a:lnTo>
                <a:lnTo>
                  <a:pt x="22974" y="81470"/>
                </a:lnTo>
                <a:lnTo>
                  <a:pt x="28066" y="79819"/>
                </a:lnTo>
                <a:lnTo>
                  <a:pt x="33032" y="76504"/>
                </a:lnTo>
                <a:lnTo>
                  <a:pt x="36156" y="68325"/>
                </a:lnTo>
                <a:close/>
              </a:path>
              <a:path w="36156" h="81470">
                <a:moveTo>
                  <a:pt x="3975" y="22682"/>
                </a:moveTo>
                <a:lnTo>
                  <a:pt x="6756" y="25831"/>
                </a:lnTo>
                <a:lnTo>
                  <a:pt x="10502" y="26631"/>
                </a:lnTo>
                <a:lnTo>
                  <a:pt x="13398" y="26631"/>
                </a:lnTo>
                <a:lnTo>
                  <a:pt x="17106" y="23736"/>
                </a:lnTo>
                <a:lnTo>
                  <a:pt x="19062" y="19430"/>
                </a:lnTo>
                <a:lnTo>
                  <a:pt x="18364" y="16598"/>
                </a:lnTo>
                <a:lnTo>
                  <a:pt x="17564" y="13284"/>
                </a:lnTo>
                <a:lnTo>
                  <a:pt x="18122" y="10553"/>
                </a:lnTo>
                <a:lnTo>
                  <a:pt x="21970" y="6286"/>
                </a:lnTo>
                <a:lnTo>
                  <a:pt x="24828" y="5206"/>
                </a:lnTo>
                <a:lnTo>
                  <a:pt x="33172" y="5206"/>
                </a:lnTo>
                <a:lnTo>
                  <a:pt x="36309" y="6349"/>
                </a:lnTo>
                <a:lnTo>
                  <a:pt x="39789" y="10896"/>
                </a:lnTo>
                <a:lnTo>
                  <a:pt x="40652" y="15024"/>
                </a:lnTo>
                <a:lnTo>
                  <a:pt x="40652" y="30632"/>
                </a:lnTo>
                <a:lnTo>
                  <a:pt x="31419" y="34086"/>
                </a:lnTo>
                <a:lnTo>
                  <a:pt x="29544" y="34810"/>
                </a:lnTo>
                <a:lnTo>
                  <a:pt x="16971" y="40773"/>
                </a:lnTo>
                <a:lnTo>
                  <a:pt x="7861" y="47358"/>
                </a:lnTo>
                <a:lnTo>
                  <a:pt x="2616" y="52247"/>
                </a:lnTo>
                <a:lnTo>
                  <a:pt x="0" y="57632"/>
                </a:lnTo>
                <a:lnTo>
                  <a:pt x="0" y="68808"/>
                </a:lnTo>
                <a:lnTo>
                  <a:pt x="1650" y="73126"/>
                </a:lnTo>
                <a:lnTo>
                  <a:pt x="4965" y="76466"/>
                </a:lnTo>
                <a:lnTo>
                  <a:pt x="8280" y="79806"/>
                </a:lnTo>
                <a:lnTo>
                  <a:pt x="12560" y="81470"/>
                </a:lnTo>
                <a:lnTo>
                  <a:pt x="22974" y="81470"/>
                </a:lnTo>
                <a:lnTo>
                  <a:pt x="20053" y="70421"/>
                </a:lnTo>
                <a:lnTo>
                  <a:pt x="16255" y="65989"/>
                </a:lnTo>
                <a:lnTo>
                  <a:pt x="15316" y="62877"/>
                </a:lnTo>
                <a:lnTo>
                  <a:pt x="15316" y="55067"/>
                </a:lnTo>
                <a:lnTo>
                  <a:pt x="17005" y="51473"/>
                </a:lnTo>
                <a:lnTo>
                  <a:pt x="20358" y="48069"/>
                </a:lnTo>
                <a:lnTo>
                  <a:pt x="23736" y="44678"/>
                </a:lnTo>
                <a:lnTo>
                  <a:pt x="28435" y="41833"/>
                </a:lnTo>
                <a:lnTo>
                  <a:pt x="34480" y="39535"/>
                </a:lnTo>
                <a:lnTo>
                  <a:pt x="40652" y="37210"/>
                </a:lnTo>
                <a:lnTo>
                  <a:pt x="40652" y="64719"/>
                </a:lnTo>
                <a:lnTo>
                  <a:pt x="39103" y="66154"/>
                </a:lnTo>
                <a:lnTo>
                  <a:pt x="36156" y="68325"/>
                </a:lnTo>
                <a:lnTo>
                  <a:pt x="33032" y="76504"/>
                </a:lnTo>
                <a:lnTo>
                  <a:pt x="35496" y="74904"/>
                </a:lnTo>
                <a:lnTo>
                  <a:pt x="38176" y="72682"/>
                </a:lnTo>
                <a:lnTo>
                  <a:pt x="41046" y="69849"/>
                </a:lnTo>
                <a:lnTo>
                  <a:pt x="41528" y="72872"/>
                </a:lnTo>
                <a:lnTo>
                  <a:pt x="43700" y="77101"/>
                </a:lnTo>
                <a:lnTo>
                  <a:pt x="45732" y="80009"/>
                </a:lnTo>
                <a:lnTo>
                  <a:pt x="48615" y="81470"/>
                </a:lnTo>
                <a:lnTo>
                  <a:pt x="54660" y="81470"/>
                </a:lnTo>
                <a:lnTo>
                  <a:pt x="59347" y="79552"/>
                </a:lnTo>
                <a:lnTo>
                  <a:pt x="64160" y="76301"/>
                </a:lnTo>
                <a:lnTo>
                  <a:pt x="66713" y="73621"/>
                </a:lnTo>
                <a:lnTo>
                  <a:pt x="66801" y="68491"/>
                </a:lnTo>
                <a:lnTo>
                  <a:pt x="65506" y="69405"/>
                </a:lnTo>
                <a:lnTo>
                  <a:pt x="61861" y="71132"/>
                </a:lnTo>
                <a:lnTo>
                  <a:pt x="58305" y="71373"/>
                </a:lnTo>
                <a:lnTo>
                  <a:pt x="55486" y="68440"/>
                </a:lnTo>
                <a:lnTo>
                  <a:pt x="55092" y="64249"/>
                </a:lnTo>
                <a:lnTo>
                  <a:pt x="55092" y="14427"/>
                </a:lnTo>
                <a:lnTo>
                  <a:pt x="52806" y="9283"/>
                </a:lnTo>
                <a:lnTo>
                  <a:pt x="48234" y="5575"/>
                </a:lnTo>
                <a:lnTo>
                  <a:pt x="43662" y="1854"/>
                </a:lnTo>
                <a:lnTo>
                  <a:pt x="37312" y="0"/>
                </a:lnTo>
                <a:lnTo>
                  <a:pt x="22288" y="0"/>
                </a:lnTo>
                <a:lnTo>
                  <a:pt x="16243" y="1841"/>
                </a:lnTo>
                <a:lnTo>
                  <a:pt x="11061" y="5537"/>
                </a:lnTo>
                <a:lnTo>
                  <a:pt x="5880" y="9220"/>
                </a:lnTo>
                <a:lnTo>
                  <a:pt x="3289" y="13525"/>
                </a:lnTo>
                <a:lnTo>
                  <a:pt x="3289" y="18440"/>
                </a:lnTo>
                <a:lnTo>
                  <a:pt x="3975" y="22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2198185" y="1357127"/>
            <a:ext cx="77355" cy="52290"/>
          </a:xfrm>
          <a:custGeom>
            <a:avLst/>
            <a:gdLst/>
            <a:ahLst/>
            <a:cxnLst/>
            <a:rect l="l" t="t" r="r" b="b"/>
            <a:pathLst>
              <a:path w="49314" h="81533">
                <a:moveTo>
                  <a:pt x="17233" y="6134"/>
                </a:moveTo>
                <a:lnTo>
                  <a:pt x="20180" y="5105"/>
                </a:lnTo>
                <a:lnTo>
                  <a:pt x="27978" y="5105"/>
                </a:lnTo>
                <a:lnTo>
                  <a:pt x="31559" y="7010"/>
                </a:lnTo>
                <a:lnTo>
                  <a:pt x="34683" y="10807"/>
                </a:lnTo>
                <a:lnTo>
                  <a:pt x="37820" y="14604"/>
                </a:lnTo>
                <a:lnTo>
                  <a:pt x="39852" y="19469"/>
                </a:lnTo>
                <a:lnTo>
                  <a:pt x="40817" y="25400"/>
                </a:lnTo>
                <a:lnTo>
                  <a:pt x="43941" y="25400"/>
                </a:lnTo>
                <a:lnTo>
                  <a:pt x="43941" y="1422"/>
                </a:lnTo>
                <a:lnTo>
                  <a:pt x="39852" y="3302"/>
                </a:lnTo>
                <a:lnTo>
                  <a:pt x="36880" y="2781"/>
                </a:lnTo>
                <a:lnTo>
                  <a:pt x="32346" y="914"/>
                </a:lnTo>
                <a:lnTo>
                  <a:pt x="27368" y="0"/>
                </a:lnTo>
                <a:lnTo>
                  <a:pt x="15506" y="63"/>
                </a:lnTo>
                <a:lnTo>
                  <a:pt x="10223" y="2108"/>
                </a:lnTo>
                <a:lnTo>
                  <a:pt x="6146" y="6197"/>
                </a:lnTo>
                <a:lnTo>
                  <a:pt x="2044" y="10287"/>
                </a:lnTo>
                <a:lnTo>
                  <a:pt x="0" y="15570"/>
                </a:lnTo>
                <a:lnTo>
                  <a:pt x="0" y="27165"/>
                </a:lnTo>
                <a:lnTo>
                  <a:pt x="1523" y="31521"/>
                </a:lnTo>
                <a:lnTo>
                  <a:pt x="4571" y="35102"/>
                </a:lnTo>
                <a:lnTo>
                  <a:pt x="7670" y="38735"/>
                </a:lnTo>
                <a:lnTo>
                  <a:pt x="13169" y="42633"/>
                </a:lnTo>
                <a:lnTo>
                  <a:pt x="21081" y="46812"/>
                </a:lnTo>
                <a:lnTo>
                  <a:pt x="27076" y="49961"/>
                </a:lnTo>
                <a:lnTo>
                  <a:pt x="31356" y="52882"/>
                </a:lnTo>
                <a:lnTo>
                  <a:pt x="33921" y="55549"/>
                </a:lnTo>
                <a:lnTo>
                  <a:pt x="36537" y="58216"/>
                </a:lnTo>
                <a:lnTo>
                  <a:pt x="37858" y="61036"/>
                </a:lnTo>
                <a:lnTo>
                  <a:pt x="37858" y="67868"/>
                </a:lnTo>
                <a:lnTo>
                  <a:pt x="36690" y="70904"/>
                </a:lnTo>
                <a:lnTo>
                  <a:pt x="32042" y="75234"/>
                </a:lnTo>
                <a:lnTo>
                  <a:pt x="28816" y="76327"/>
                </a:lnTo>
                <a:lnTo>
                  <a:pt x="19253" y="76327"/>
                </a:lnTo>
                <a:lnTo>
                  <a:pt x="14516" y="74155"/>
                </a:lnTo>
                <a:lnTo>
                  <a:pt x="10502" y="69824"/>
                </a:lnTo>
                <a:lnTo>
                  <a:pt x="6502" y="65493"/>
                </a:lnTo>
                <a:lnTo>
                  <a:pt x="4051" y="59931"/>
                </a:lnTo>
                <a:lnTo>
                  <a:pt x="3213" y="53149"/>
                </a:lnTo>
                <a:lnTo>
                  <a:pt x="0" y="53149"/>
                </a:lnTo>
                <a:lnTo>
                  <a:pt x="0" y="80086"/>
                </a:lnTo>
                <a:lnTo>
                  <a:pt x="2412" y="80086"/>
                </a:lnTo>
                <a:lnTo>
                  <a:pt x="5016" y="77787"/>
                </a:lnTo>
                <a:lnTo>
                  <a:pt x="7708" y="77927"/>
                </a:lnTo>
                <a:lnTo>
                  <a:pt x="13093" y="80327"/>
                </a:lnTo>
                <a:lnTo>
                  <a:pt x="18770" y="81534"/>
                </a:lnTo>
                <a:lnTo>
                  <a:pt x="31915" y="81534"/>
                </a:lnTo>
                <a:lnTo>
                  <a:pt x="37833" y="79400"/>
                </a:lnTo>
                <a:lnTo>
                  <a:pt x="42417" y="75158"/>
                </a:lnTo>
                <a:lnTo>
                  <a:pt x="47015" y="70904"/>
                </a:lnTo>
                <a:lnTo>
                  <a:pt x="49314" y="65443"/>
                </a:lnTo>
                <a:lnTo>
                  <a:pt x="49314" y="53365"/>
                </a:lnTo>
                <a:lnTo>
                  <a:pt x="47802" y="48793"/>
                </a:lnTo>
                <a:lnTo>
                  <a:pt x="44754" y="45046"/>
                </a:lnTo>
                <a:lnTo>
                  <a:pt x="41643" y="41300"/>
                </a:lnTo>
                <a:lnTo>
                  <a:pt x="36169" y="37350"/>
                </a:lnTo>
                <a:lnTo>
                  <a:pt x="28308" y="33172"/>
                </a:lnTo>
                <a:lnTo>
                  <a:pt x="22478" y="30073"/>
                </a:lnTo>
                <a:lnTo>
                  <a:pt x="18313" y="27266"/>
                </a:lnTo>
                <a:lnTo>
                  <a:pt x="15798" y="24765"/>
                </a:lnTo>
                <a:lnTo>
                  <a:pt x="13233" y="22199"/>
                </a:lnTo>
                <a:lnTo>
                  <a:pt x="11950" y="19519"/>
                </a:lnTo>
                <a:lnTo>
                  <a:pt x="11950" y="13106"/>
                </a:lnTo>
                <a:lnTo>
                  <a:pt x="13004" y="10261"/>
                </a:lnTo>
                <a:lnTo>
                  <a:pt x="17233" y="613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2284486" y="1357118"/>
            <a:ext cx="120883" cy="73752"/>
          </a:xfrm>
          <a:custGeom>
            <a:avLst/>
            <a:gdLst/>
            <a:ahLst/>
            <a:cxnLst/>
            <a:rect l="l" t="t" r="r" b="b"/>
            <a:pathLst>
              <a:path w="77063" h="114998">
                <a:moveTo>
                  <a:pt x="39611" y="111785"/>
                </a:moveTo>
                <a:lnTo>
                  <a:pt x="33680" y="111417"/>
                </a:lnTo>
                <a:lnTo>
                  <a:pt x="29908" y="110439"/>
                </a:lnTo>
                <a:lnTo>
                  <a:pt x="26695" y="107289"/>
                </a:lnTo>
                <a:lnTo>
                  <a:pt x="25908" y="103797"/>
                </a:lnTo>
                <a:lnTo>
                  <a:pt x="25908" y="24193"/>
                </a:lnTo>
                <a:lnTo>
                  <a:pt x="27025" y="20256"/>
                </a:lnTo>
                <a:lnTo>
                  <a:pt x="29819" y="15722"/>
                </a:lnTo>
                <a:lnTo>
                  <a:pt x="33362" y="12458"/>
                </a:lnTo>
                <a:lnTo>
                  <a:pt x="37719" y="10833"/>
                </a:lnTo>
                <a:lnTo>
                  <a:pt x="48463" y="10833"/>
                </a:lnTo>
                <a:lnTo>
                  <a:pt x="52997" y="13881"/>
                </a:lnTo>
                <a:lnTo>
                  <a:pt x="56489" y="19977"/>
                </a:lnTo>
                <a:lnTo>
                  <a:pt x="59994" y="26060"/>
                </a:lnTo>
                <a:lnTo>
                  <a:pt x="61747" y="33921"/>
                </a:lnTo>
                <a:lnTo>
                  <a:pt x="61747" y="53327"/>
                </a:lnTo>
                <a:lnTo>
                  <a:pt x="59918" y="61214"/>
                </a:lnTo>
                <a:lnTo>
                  <a:pt x="56248" y="67195"/>
                </a:lnTo>
                <a:lnTo>
                  <a:pt x="52590" y="73190"/>
                </a:lnTo>
                <a:lnTo>
                  <a:pt x="47739" y="76187"/>
                </a:lnTo>
                <a:lnTo>
                  <a:pt x="35166" y="76073"/>
                </a:lnTo>
                <a:lnTo>
                  <a:pt x="35763" y="81559"/>
                </a:lnTo>
                <a:lnTo>
                  <a:pt x="41529" y="81559"/>
                </a:lnTo>
                <a:lnTo>
                  <a:pt x="44852" y="81412"/>
                </a:lnTo>
                <a:lnTo>
                  <a:pt x="57116" y="77719"/>
                </a:lnTo>
                <a:lnTo>
                  <a:pt x="67119" y="69049"/>
                </a:lnTo>
                <a:lnTo>
                  <a:pt x="71395" y="62478"/>
                </a:lnTo>
                <a:lnTo>
                  <a:pt x="75644" y="50700"/>
                </a:lnTo>
                <a:lnTo>
                  <a:pt x="77063" y="36893"/>
                </a:lnTo>
                <a:lnTo>
                  <a:pt x="77009" y="34263"/>
                </a:lnTo>
                <a:lnTo>
                  <a:pt x="74721" y="21086"/>
                </a:lnTo>
                <a:lnTo>
                  <a:pt x="69075" y="10388"/>
                </a:lnTo>
                <a:lnTo>
                  <a:pt x="63754" y="3517"/>
                </a:lnTo>
                <a:lnTo>
                  <a:pt x="56934" y="88"/>
                </a:lnTo>
                <a:lnTo>
                  <a:pt x="40208" y="88"/>
                </a:lnTo>
                <a:lnTo>
                  <a:pt x="32740" y="3937"/>
                </a:lnTo>
                <a:lnTo>
                  <a:pt x="26212" y="11633"/>
                </a:lnTo>
                <a:lnTo>
                  <a:pt x="25908" y="11950"/>
                </a:lnTo>
                <a:lnTo>
                  <a:pt x="25908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744"/>
                </a:lnTo>
                <a:lnTo>
                  <a:pt x="7658" y="11226"/>
                </a:lnTo>
                <a:lnTo>
                  <a:pt x="10706" y="14122"/>
                </a:lnTo>
                <a:lnTo>
                  <a:pt x="11468" y="17272"/>
                </a:lnTo>
                <a:lnTo>
                  <a:pt x="11468" y="103911"/>
                </a:lnTo>
                <a:lnTo>
                  <a:pt x="10795" y="107429"/>
                </a:lnTo>
                <a:lnTo>
                  <a:pt x="8115" y="110540"/>
                </a:lnTo>
                <a:lnTo>
                  <a:pt x="4965" y="111467"/>
                </a:lnTo>
                <a:lnTo>
                  <a:pt x="0" y="111785"/>
                </a:lnTo>
                <a:lnTo>
                  <a:pt x="0" y="114998"/>
                </a:lnTo>
                <a:lnTo>
                  <a:pt x="39611" y="114998"/>
                </a:lnTo>
                <a:lnTo>
                  <a:pt x="39611" y="111785"/>
                </a:lnTo>
                <a:close/>
              </a:path>
              <a:path w="77063" h="114998">
                <a:moveTo>
                  <a:pt x="30556" y="79362"/>
                </a:moveTo>
                <a:lnTo>
                  <a:pt x="35763" y="81559"/>
                </a:lnTo>
                <a:lnTo>
                  <a:pt x="35166" y="76073"/>
                </a:lnTo>
                <a:lnTo>
                  <a:pt x="29908" y="72339"/>
                </a:lnTo>
                <a:lnTo>
                  <a:pt x="25908" y="64960"/>
                </a:lnTo>
                <a:lnTo>
                  <a:pt x="25908" y="74980"/>
                </a:lnTo>
                <a:lnTo>
                  <a:pt x="30556" y="7936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2489400" y="1335007"/>
            <a:ext cx="120883" cy="74419"/>
          </a:xfrm>
          <a:custGeom>
            <a:avLst/>
            <a:gdLst/>
            <a:ahLst/>
            <a:cxnLst/>
            <a:rect l="l" t="t" r="r" b="b"/>
            <a:pathLst>
              <a:path w="77063" h="116039">
                <a:moveTo>
                  <a:pt x="25908" y="46913"/>
                </a:moveTo>
                <a:lnTo>
                  <a:pt x="25908" y="0"/>
                </a:lnTo>
                <a:lnTo>
                  <a:pt x="12915" y="3771"/>
                </a:lnTo>
                <a:lnTo>
                  <a:pt x="0" y="7543"/>
                </a:lnTo>
                <a:lnTo>
                  <a:pt x="0" y="10744"/>
                </a:lnTo>
                <a:lnTo>
                  <a:pt x="4445" y="10261"/>
                </a:lnTo>
                <a:lnTo>
                  <a:pt x="7467" y="10744"/>
                </a:lnTo>
                <a:lnTo>
                  <a:pt x="10668" y="13627"/>
                </a:lnTo>
                <a:lnTo>
                  <a:pt x="11468" y="16573"/>
                </a:lnTo>
                <a:lnTo>
                  <a:pt x="11468" y="106248"/>
                </a:lnTo>
                <a:lnTo>
                  <a:pt x="13931" y="109143"/>
                </a:lnTo>
                <a:lnTo>
                  <a:pt x="17653" y="111493"/>
                </a:lnTo>
                <a:lnTo>
                  <a:pt x="22618" y="113309"/>
                </a:lnTo>
                <a:lnTo>
                  <a:pt x="25908" y="104330"/>
                </a:lnTo>
                <a:lnTo>
                  <a:pt x="25908" y="59156"/>
                </a:lnTo>
                <a:lnTo>
                  <a:pt x="26987" y="55168"/>
                </a:lnTo>
                <a:lnTo>
                  <a:pt x="29679" y="50609"/>
                </a:lnTo>
                <a:lnTo>
                  <a:pt x="33248" y="47078"/>
                </a:lnTo>
                <a:lnTo>
                  <a:pt x="37617" y="45313"/>
                </a:lnTo>
                <a:lnTo>
                  <a:pt x="48361" y="45313"/>
                </a:lnTo>
                <a:lnTo>
                  <a:pt x="52933" y="48361"/>
                </a:lnTo>
                <a:lnTo>
                  <a:pt x="56451" y="54457"/>
                </a:lnTo>
                <a:lnTo>
                  <a:pt x="59994" y="60540"/>
                </a:lnTo>
                <a:lnTo>
                  <a:pt x="61747" y="68402"/>
                </a:lnTo>
                <a:lnTo>
                  <a:pt x="61747" y="88938"/>
                </a:lnTo>
                <a:lnTo>
                  <a:pt x="59969" y="97104"/>
                </a:lnTo>
                <a:lnTo>
                  <a:pt x="56375" y="102527"/>
                </a:lnTo>
                <a:lnTo>
                  <a:pt x="56031" y="112039"/>
                </a:lnTo>
                <a:lnTo>
                  <a:pt x="66205" y="104254"/>
                </a:lnTo>
                <a:lnTo>
                  <a:pt x="70307" y="98972"/>
                </a:lnTo>
                <a:lnTo>
                  <a:pt x="75374" y="87501"/>
                </a:lnTo>
                <a:lnTo>
                  <a:pt x="77063" y="73939"/>
                </a:lnTo>
                <a:lnTo>
                  <a:pt x="76910" y="69285"/>
                </a:lnTo>
                <a:lnTo>
                  <a:pt x="74463" y="56270"/>
                </a:lnTo>
                <a:lnTo>
                  <a:pt x="69037" y="45593"/>
                </a:lnTo>
                <a:lnTo>
                  <a:pt x="63703" y="38239"/>
                </a:lnTo>
                <a:lnTo>
                  <a:pt x="56832" y="34569"/>
                </a:lnTo>
                <a:lnTo>
                  <a:pt x="40157" y="34569"/>
                </a:lnTo>
                <a:lnTo>
                  <a:pt x="32753" y="38544"/>
                </a:lnTo>
                <a:lnTo>
                  <a:pt x="26225" y="46507"/>
                </a:lnTo>
                <a:lnTo>
                  <a:pt x="25908" y="46913"/>
                </a:lnTo>
                <a:close/>
              </a:path>
              <a:path w="77063" h="116039">
                <a:moveTo>
                  <a:pt x="56375" y="102527"/>
                </a:moveTo>
                <a:lnTo>
                  <a:pt x="52793" y="107950"/>
                </a:lnTo>
                <a:lnTo>
                  <a:pt x="47396" y="110667"/>
                </a:lnTo>
                <a:lnTo>
                  <a:pt x="34404" y="110617"/>
                </a:lnTo>
                <a:lnTo>
                  <a:pt x="29654" y="108508"/>
                </a:lnTo>
                <a:lnTo>
                  <a:pt x="25908" y="104330"/>
                </a:lnTo>
                <a:lnTo>
                  <a:pt x="22618" y="113309"/>
                </a:lnTo>
                <a:lnTo>
                  <a:pt x="27597" y="115125"/>
                </a:lnTo>
                <a:lnTo>
                  <a:pt x="32778" y="116039"/>
                </a:lnTo>
                <a:lnTo>
                  <a:pt x="38176" y="116039"/>
                </a:lnTo>
                <a:lnTo>
                  <a:pt x="43657" y="115719"/>
                </a:lnTo>
                <a:lnTo>
                  <a:pt x="56031" y="112039"/>
                </a:lnTo>
                <a:lnTo>
                  <a:pt x="56375" y="1025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2624606" y="1378565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4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3" y="14909"/>
                </a:lnTo>
                <a:lnTo>
                  <a:pt x="57023" y="23736"/>
                </a:lnTo>
                <a:lnTo>
                  <a:pt x="55372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2749275" y="1346271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2820494" y="1346271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2895300" y="1378565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4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3" y="14909"/>
                </a:lnTo>
                <a:lnTo>
                  <a:pt x="57023" y="23736"/>
                </a:lnTo>
                <a:lnTo>
                  <a:pt x="55372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3020129" y="1357118"/>
            <a:ext cx="195987" cy="50865"/>
          </a:xfrm>
          <a:custGeom>
            <a:avLst/>
            <a:gdLst/>
            <a:ahLst/>
            <a:cxnLst/>
            <a:rect l="l" t="t" r="r" b="b"/>
            <a:pathLst>
              <a:path w="124942" h="79311">
                <a:moveTo>
                  <a:pt x="78924" y="4667"/>
                </a:moveTo>
                <a:lnTo>
                  <a:pt x="68325" y="13881"/>
                </a:lnTo>
                <a:lnTo>
                  <a:pt x="67563" y="11036"/>
                </a:lnTo>
                <a:lnTo>
                  <a:pt x="65036" y="6654"/>
                </a:lnTo>
                <a:lnTo>
                  <a:pt x="61874" y="2273"/>
                </a:lnTo>
                <a:lnTo>
                  <a:pt x="57378" y="88"/>
                </a:lnTo>
                <a:lnTo>
                  <a:pt x="51549" y="88"/>
                </a:lnTo>
                <a:lnTo>
                  <a:pt x="48462" y="259"/>
                </a:lnTo>
                <a:lnTo>
                  <a:pt x="36704" y="4009"/>
                </a:lnTo>
                <a:lnTo>
                  <a:pt x="25895" y="126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45" y="11658"/>
                </a:lnTo>
                <a:lnTo>
                  <a:pt x="10693" y="14973"/>
                </a:lnTo>
                <a:lnTo>
                  <a:pt x="11468" y="18427"/>
                </a:lnTo>
                <a:lnTo>
                  <a:pt x="11468" y="65709"/>
                </a:lnTo>
                <a:lnTo>
                  <a:pt x="10579" y="69824"/>
                </a:lnTo>
                <a:lnTo>
                  <a:pt x="6997" y="74841"/>
                </a:lnTo>
                <a:lnTo>
                  <a:pt x="4063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299" y="76111"/>
                </a:lnTo>
                <a:lnTo>
                  <a:pt x="30365" y="74841"/>
                </a:lnTo>
                <a:lnTo>
                  <a:pt x="26796" y="69824"/>
                </a:lnTo>
                <a:lnTo>
                  <a:pt x="25895" y="65709"/>
                </a:lnTo>
                <a:lnTo>
                  <a:pt x="25895" y="18364"/>
                </a:lnTo>
                <a:lnTo>
                  <a:pt x="30327" y="12433"/>
                </a:lnTo>
                <a:lnTo>
                  <a:pt x="36321" y="9461"/>
                </a:lnTo>
                <a:lnTo>
                  <a:pt x="47815" y="9461"/>
                </a:lnTo>
                <a:lnTo>
                  <a:pt x="50698" y="10744"/>
                </a:lnTo>
                <a:lnTo>
                  <a:pt x="52514" y="13309"/>
                </a:lnTo>
                <a:lnTo>
                  <a:pt x="54343" y="15874"/>
                </a:lnTo>
                <a:lnTo>
                  <a:pt x="55244" y="19913"/>
                </a:lnTo>
                <a:lnTo>
                  <a:pt x="55244" y="65709"/>
                </a:lnTo>
                <a:lnTo>
                  <a:pt x="54355" y="69824"/>
                </a:lnTo>
                <a:lnTo>
                  <a:pt x="50774" y="74841"/>
                </a:lnTo>
                <a:lnTo>
                  <a:pt x="47840" y="76111"/>
                </a:lnTo>
                <a:lnTo>
                  <a:pt x="43776" y="76111"/>
                </a:lnTo>
                <a:lnTo>
                  <a:pt x="43776" y="79311"/>
                </a:lnTo>
                <a:lnTo>
                  <a:pt x="81140" y="79311"/>
                </a:lnTo>
                <a:lnTo>
                  <a:pt x="81140" y="76111"/>
                </a:lnTo>
                <a:lnTo>
                  <a:pt x="77088" y="76111"/>
                </a:lnTo>
                <a:lnTo>
                  <a:pt x="74167" y="74841"/>
                </a:lnTo>
                <a:lnTo>
                  <a:pt x="70573" y="69824"/>
                </a:lnTo>
                <a:lnTo>
                  <a:pt x="69684" y="65709"/>
                </a:lnTo>
                <a:lnTo>
                  <a:pt x="69684" y="19088"/>
                </a:lnTo>
                <a:lnTo>
                  <a:pt x="74269" y="12623"/>
                </a:lnTo>
                <a:lnTo>
                  <a:pt x="80263" y="9410"/>
                </a:lnTo>
                <a:lnTo>
                  <a:pt x="91605" y="9461"/>
                </a:lnTo>
                <a:lnTo>
                  <a:pt x="94487" y="10744"/>
                </a:lnTo>
                <a:lnTo>
                  <a:pt x="96304" y="13309"/>
                </a:lnTo>
                <a:lnTo>
                  <a:pt x="98120" y="15874"/>
                </a:lnTo>
                <a:lnTo>
                  <a:pt x="99034" y="19913"/>
                </a:lnTo>
                <a:lnTo>
                  <a:pt x="99034" y="65709"/>
                </a:lnTo>
                <a:lnTo>
                  <a:pt x="98132" y="69824"/>
                </a:lnTo>
                <a:lnTo>
                  <a:pt x="94551" y="74841"/>
                </a:lnTo>
                <a:lnTo>
                  <a:pt x="91630" y="76111"/>
                </a:lnTo>
                <a:lnTo>
                  <a:pt x="87566" y="76111"/>
                </a:lnTo>
                <a:lnTo>
                  <a:pt x="87566" y="79311"/>
                </a:lnTo>
                <a:lnTo>
                  <a:pt x="124942" y="79311"/>
                </a:lnTo>
                <a:lnTo>
                  <a:pt x="124942" y="76111"/>
                </a:lnTo>
                <a:lnTo>
                  <a:pt x="120865" y="76111"/>
                </a:lnTo>
                <a:lnTo>
                  <a:pt x="117944" y="74841"/>
                </a:lnTo>
                <a:lnTo>
                  <a:pt x="114363" y="69824"/>
                </a:lnTo>
                <a:lnTo>
                  <a:pt x="113461" y="65709"/>
                </a:lnTo>
                <a:lnTo>
                  <a:pt x="113461" y="15773"/>
                </a:lnTo>
                <a:lnTo>
                  <a:pt x="111886" y="10032"/>
                </a:lnTo>
                <a:lnTo>
                  <a:pt x="108737" y="6057"/>
                </a:lnTo>
                <a:lnTo>
                  <a:pt x="105575" y="2070"/>
                </a:lnTo>
                <a:lnTo>
                  <a:pt x="101041" y="88"/>
                </a:lnTo>
                <a:lnTo>
                  <a:pt x="95097" y="88"/>
                </a:lnTo>
                <a:lnTo>
                  <a:pt x="90498" y="408"/>
                </a:lnTo>
                <a:lnTo>
                  <a:pt x="78924" y="46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3295468" y="1346271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3372442" y="1333970"/>
            <a:ext cx="58629" cy="74004"/>
          </a:xfrm>
          <a:custGeom>
            <a:avLst/>
            <a:gdLst/>
            <a:ahLst/>
            <a:cxnLst/>
            <a:rect l="l" t="t" r="r" b="b"/>
            <a:pathLst>
              <a:path w="37376" h="115392">
                <a:moveTo>
                  <a:pt x="37376" y="115392"/>
                </a:moveTo>
                <a:lnTo>
                  <a:pt x="37376" y="112191"/>
                </a:lnTo>
                <a:lnTo>
                  <a:pt x="33299" y="112191"/>
                </a:lnTo>
                <a:lnTo>
                  <a:pt x="30378" y="111061"/>
                </a:lnTo>
                <a:lnTo>
                  <a:pt x="26809" y="106514"/>
                </a:lnTo>
                <a:lnTo>
                  <a:pt x="25895" y="102831"/>
                </a:lnTo>
                <a:lnTo>
                  <a:pt x="25895" y="36093"/>
                </a:lnTo>
                <a:lnTo>
                  <a:pt x="12915" y="40093"/>
                </a:lnTo>
                <a:lnTo>
                  <a:pt x="0" y="44107"/>
                </a:lnTo>
                <a:lnTo>
                  <a:pt x="0" y="47320"/>
                </a:lnTo>
                <a:lnTo>
                  <a:pt x="4610" y="47053"/>
                </a:lnTo>
                <a:lnTo>
                  <a:pt x="7658" y="47586"/>
                </a:lnTo>
                <a:lnTo>
                  <a:pt x="10706" y="50253"/>
                </a:lnTo>
                <a:lnTo>
                  <a:pt x="11480" y="53035"/>
                </a:lnTo>
                <a:lnTo>
                  <a:pt x="11480" y="102831"/>
                </a:lnTo>
                <a:lnTo>
                  <a:pt x="10579" y="106502"/>
                </a:lnTo>
                <a:lnTo>
                  <a:pt x="7010" y="111036"/>
                </a:lnTo>
                <a:lnTo>
                  <a:pt x="4063" y="112191"/>
                </a:lnTo>
                <a:lnTo>
                  <a:pt x="0" y="112191"/>
                </a:lnTo>
                <a:lnTo>
                  <a:pt x="0" y="115392"/>
                </a:lnTo>
                <a:lnTo>
                  <a:pt x="37376" y="115392"/>
                </a:lnTo>
                <a:close/>
              </a:path>
              <a:path w="37376" h="115392">
                <a:moveTo>
                  <a:pt x="8102" y="8991"/>
                </a:moveTo>
                <a:lnTo>
                  <a:pt x="8966" y="13627"/>
                </a:lnTo>
                <a:lnTo>
                  <a:pt x="12445" y="17094"/>
                </a:lnTo>
                <a:lnTo>
                  <a:pt x="17081" y="17970"/>
                </a:lnTo>
                <a:lnTo>
                  <a:pt x="21716" y="17094"/>
                </a:lnTo>
                <a:lnTo>
                  <a:pt x="25196" y="13627"/>
                </a:lnTo>
                <a:lnTo>
                  <a:pt x="26060" y="8991"/>
                </a:lnTo>
                <a:lnTo>
                  <a:pt x="25196" y="4343"/>
                </a:lnTo>
                <a:lnTo>
                  <a:pt x="21716" y="876"/>
                </a:lnTo>
                <a:lnTo>
                  <a:pt x="17081" y="0"/>
                </a:lnTo>
                <a:lnTo>
                  <a:pt x="12445" y="876"/>
                </a:lnTo>
                <a:lnTo>
                  <a:pt x="8966" y="4343"/>
                </a:lnTo>
                <a:lnTo>
                  <a:pt x="8102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3440757" y="1357194"/>
            <a:ext cx="50169" cy="10319"/>
          </a:xfrm>
          <a:custGeom>
            <a:avLst/>
            <a:gdLst/>
            <a:ahLst/>
            <a:cxnLst/>
            <a:rect l="l" t="t" r="r" b="b"/>
            <a:pathLst>
              <a:path w="31983" h="16090">
                <a:moveTo>
                  <a:pt x="16078" y="16050"/>
                </a:moveTo>
                <a:lnTo>
                  <a:pt x="18122" y="12786"/>
                </a:lnTo>
                <a:lnTo>
                  <a:pt x="21310" y="7719"/>
                </a:lnTo>
                <a:lnTo>
                  <a:pt x="25781" y="5166"/>
                </a:lnTo>
                <a:lnTo>
                  <a:pt x="31496" y="5166"/>
                </a:lnTo>
                <a:lnTo>
                  <a:pt x="31983" y="0"/>
                </a:lnTo>
                <a:lnTo>
                  <a:pt x="19552" y="3283"/>
                </a:lnTo>
                <a:lnTo>
                  <a:pt x="16078" y="16050"/>
                </a:lnTo>
                <a:close/>
              </a:path>
              <a:path w="31983" h="16090">
                <a:moveTo>
                  <a:pt x="31496" y="5166"/>
                </a:moveTo>
                <a:lnTo>
                  <a:pt x="36614" y="5166"/>
                </a:lnTo>
                <a:lnTo>
                  <a:pt x="40373" y="7287"/>
                </a:lnTo>
                <a:lnTo>
                  <a:pt x="43040" y="11504"/>
                </a:lnTo>
                <a:lnTo>
                  <a:pt x="45237" y="14983"/>
                </a:lnTo>
                <a:lnTo>
                  <a:pt x="46545" y="19555"/>
                </a:lnTo>
                <a:lnTo>
                  <a:pt x="46977" y="25220"/>
                </a:lnTo>
                <a:lnTo>
                  <a:pt x="13868" y="25220"/>
                </a:lnTo>
                <a:lnTo>
                  <a:pt x="14668" y="20190"/>
                </a:lnTo>
                <a:lnTo>
                  <a:pt x="16078" y="16050"/>
                </a:lnTo>
                <a:lnTo>
                  <a:pt x="19552" y="3283"/>
                </a:lnTo>
                <a:lnTo>
                  <a:pt x="9461" y="11821"/>
                </a:lnTo>
                <a:lnTo>
                  <a:pt x="5996" y="16949"/>
                </a:lnTo>
                <a:lnTo>
                  <a:pt x="1500" y="28562"/>
                </a:lnTo>
                <a:lnTo>
                  <a:pt x="0" y="42301"/>
                </a:lnTo>
                <a:lnTo>
                  <a:pt x="162" y="46934"/>
                </a:lnTo>
                <a:lnTo>
                  <a:pt x="2776" y="59880"/>
                </a:lnTo>
                <a:lnTo>
                  <a:pt x="8585" y="70482"/>
                </a:lnTo>
                <a:lnTo>
                  <a:pt x="14300" y="77785"/>
                </a:lnTo>
                <a:lnTo>
                  <a:pt x="21678" y="81430"/>
                </a:lnTo>
                <a:lnTo>
                  <a:pt x="38468" y="81430"/>
                </a:lnTo>
                <a:lnTo>
                  <a:pt x="45313" y="79080"/>
                </a:lnTo>
                <a:lnTo>
                  <a:pt x="51282" y="74381"/>
                </a:lnTo>
                <a:lnTo>
                  <a:pt x="57251" y="69670"/>
                </a:lnTo>
                <a:lnTo>
                  <a:pt x="61747" y="63066"/>
                </a:lnTo>
                <a:lnTo>
                  <a:pt x="64795" y="54569"/>
                </a:lnTo>
                <a:lnTo>
                  <a:pt x="62293" y="53122"/>
                </a:lnTo>
                <a:lnTo>
                  <a:pt x="59258" y="58087"/>
                </a:lnTo>
                <a:lnTo>
                  <a:pt x="55613" y="61732"/>
                </a:lnTo>
                <a:lnTo>
                  <a:pt x="51396" y="64031"/>
                </a:lnTo>
                <a:lnTo>
                  <a:pt x="47167" y="66330"/>
                </a:lnTo>
                <a:lnTo>
                  <a:pt x="42037" y="67485"/>
                </a:lnTo>
                <a:lnTo>
                  <a:pt x="28879" y="67485"/>
                </a:lnTo>
                <a:lnTo>
                  <a:pt x="23329" y="64526"/>
                </a:lnTo>
                <a:lnTo>
                  <a:pt x="19316" y="58621"/>
                </a:lnTo>
                <a:lnTo>
                  <a:pt x="15303" y="52715"/>
                </a:lnTo>
                <a:lnTo>
                  <a:pt x="13309" y="44498"/>
                </a:lnTo>
                <a:lnTo>
                  <a:pt x="13373" y="31709"/>
                </a:lnTo>
                <a:lnTo>
                  <a:pt x="64795" y="31709"/>
                </a:lnTo>
                <a:lnTo>
                  <a:pt x="64731" y="22413"/>
                </a:lnTo>
                <a:lnTo>
                  <a:pt x="61849" y="14818"/>
                </a:lnTo>
                <a:lnTo>
                  <a:pt x="56134" y="8938"/>
                </a:lnTo>
                <a:lnTo>
                  <a:pt x="50304" y="2957"/>
                </a:lnTo>
                <a:lnTo>
                  <a:pt x="42824" y="-40"/>
                </a:lnTo>
                <a:lnTo>
                  <a:pt x="31983" y="0"/>
                </a:lnTo>
                <a:lnTo>
                  <a:pt x="31496" y="5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3561379" y="1357127"/>
            <a:ext cx="77355" cy="52290"/>
          </a:xfrm>
          <a:custGeom>
            <a:avLst/>
            <a:gdLst/>
            <a:ahLst/>
            <a:cxnLst/>
            <a:rect l="l" t="t" r="r" b="b"/>
            <a:pathLst>
              <a:path w="49314" h="81533">
                <a:moveTo>
                  <a:pt x="17233" y="6134"/>
                </a:moveTo>
                <a:lnTo>
                  <a:pt x="20180" y="5105"/>
                </a:lnTo>
                <a:lnTo>
                  <a:pt x="27978" y="5105"/>
                </a:lnTo>
                <a:lnTo>
                  <a:pt x="31559" y="7010"/>
                </a:lnTo>
                <a:lnTo>
                  <a:pt x="34683" y="10807"/>
                </a:lnTo>
                <a:lnTo>
                  <a:pt x="37820" y="14604"/>
                </a:lnTo>
                <a:lnTo>
                  <a:pt x="39852" y="19469"/>
                </a:lnTo>
                <a:lnTo>
                  <a:pt x="40817" y="25400"/>
                </a:lnTo>
                <a:lnTo>
                  <a:pt x="43941" y="25400"/>
                </a:lnTo>
                <a:lnTo>
                  <a:pt x="43941" y="1422"/>
                </a:lnTo>
                <a:lnTo>
                  <a:pt x="39852" y="3302"/>
                </a:lnTo>
                <a:lnTo>
                  <a:pt x="36880" y="2781"/>
                </a:lnTo>
                <a:lnTo>
                  <a:pt x="32346" y="914"/>
                </a:lnTo>
                <a:lnTo>
                  <a:pt x="27368" y="0"/>
                </a:lnTo>
                <a:lnTo>
                  <a:pt x="15506" y="63"/>
                </a:lnTo>
                <a:lnTo>
                  <a:pt x="10223" y="2108"/>
                </a:lnTo>
                <a:lnTo>
                  <a:pt x="6146" y="6197"/>
                </a:lnTo>
                <a:lnTo>
                  <a:pt x="2044" y="10287"/>
                </a:lnTo>
                <a:lnTo>
                  <a:pt x="0" y="15570"/>
                </a:lnTo>
                <a:lnTo>
                  <a:pt x="0" y="27165"/>
                </a:lnTo>
                <a:lnTo>
                  <a:pt x="1523" y="31521"/>
                </a:lnTo>
                <a:lnTo>
                  <a:pt x="4571" y="35102"/>
                </a:lnTo>
                <a:lnTo>
                  <a:pt x="7670" y="38735"/>
                </a:lnTo>
                <a:lnTo>
                  <a:pt x="13169" y="42633"/>
                </a:lnTo>
                <a:lnTo>
                  <a:pt x="21081" y="46812"/>
                </a:lnTo>
                <a:lnTo>
                  <a:pt x="27076" y="49961"/>
                </a:lnTo>
                <a:lnTo>
                  <a:pt x="31356" y="52882"/>
                </a:lnTo>
                <a:lnTo>
                  <a:pt x="33921" y="55549"/>
                </a:lnTo>
                <a:lnTo>
                  <a:pt x="36537" y="58216"/>
                </a:lnTo>
                <a:lnTo>
                  <a:pt x="37858" y="61036"/>
                </a:lnTo>
                <a:lnTo>
                  <a:pt x="37858" y="67868"/>
                </a:lnTo>
                <a:lnTo>
                  <a:pt x="36690" y="70904"/>
                </a:lnTo>
                <a:lnTo>
                  <a:pt x="32042" y="75234"/>
                </a:lnTo>
                <a:lnTo>
                  <a:pt x="28816" y="76327"/>
                </a:lnTo>
                <a:lnTo>
                  <a:pt x="19253" y="76327"/>
                </a:lnTo>
                <a:lnTo>
                  <a:pt x="14516" y="74155"/>
                </a:lnTo>
                <a:lnTo>
                  <a:pt x="10502" y="69824"/>
                </a:lnTo>
                <a:lnTo>
                  <a:pt x="6502" y="65493"/>
                </a:lnTo>
                <a:lnTo>
                  <a:pt x="4051" y="59931"/>
                </a:lnTo>
                <a:lnTo>
                  <a:pt x="3213" y="53149"/>
                </a:lnTo>
                <a:lnTo>
                  <a:pt x="0" y="53149"/>
                </a:lnTo>
                <a:lnTo>
                  <a:pt x="0" y="80086"/>
                </a:lnTo>
                <a:lnTo>
                  <a:pt x="2412" y="80086"/>
                </a:lnTo>
                <a:lnTo>
                  <a:pt x="5016" y="77787"/>
                </a:lnTo>
                <a:lnTo>
                  <a:pt x="7708" y="77927"/>
                </a:lnTo>
                <a:lnTo>
                  <a:pt x="13093" y="80327"/>
                </a:lnTo>
                <a:lnTo>
                  <a:pt x="18770" y="81534"/>
                </a:lnTo>
                <a:lnTo>
                  <a:pt x="31915" y="81534"/>
                </a:lnTo>
                <a:lnTo>
                  <a:pt x="37833" y="79400"/>
                </a:lnTo>
                <a:lnTo>
                  <a:pt x="42417" y="75158"/>
                </a:lnTo>
                <a:lnTo>
                  <a:pt x="47015" y="70904"/>
                </a:lnTo>
                <a:lnTo>
                  <a:pt x="49314" y="65443"/>
                </a:lnTo>
                <a:lnTo>
                  <a:pt x="49314" y="53365"/>
                </a:lnTo>
                <a:lnTo>
                  <a:pt x="47802" y="48793"/>
                </a:lnTo>
                <a:lnTo>
                  <a:pt x="44754" y="45046"/>
                </a:lnTo>
                <a:lnTo>
                  <a:pt x="41643" y="41300"/>
                </a:lnTo>
                <a:lnTo>
                  <a:pt x="36169" y="37350"/>
                </a:lnTo>
                <a:lnTo>
                  <a:pt x="28308" y="33172"/>
                </a:lnTo>
                <a:lnTo>
                  <a:pt x="22478" y="30073"/>
                </a:lnTo>
                <a:lnTo>
                  <a:pt x="18313" y="27266"/>
                </a:lnTo>
                <a:lnTo>
                  <a:pt x="15798" y="24765"/>
                </a:lnTo>
                <a:lnTo>
                  <a:pt x="13233" y="22199"/>
                </a:lnTo>
                <a:lnTo>
                  <a:pt x="11950" y="19519"/>
                </a:lnTo>
                <a:lnTo>
                  <a:pt x="11950" y="13106"/>
                </a:lnTo>
                <a:lnTo>
                  <a:pt x="13004" y="10261"/>
                </a:lnTo>
                <a:lnTo>
                  <a:pt x="17233" y="613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3731189" y="1378565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4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3" y="14909"/>
                </a:lnTo>
                <a:lnTo>
                  <a:pt x="57023" y="23736"/>
                </a:lnTo>
                <a:lnTo>
                  <a:pt x="55372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3858631" y="1357118"/>
            <a:ext cx="86020" cy="50865"/>
          </a:xfrm>
          <a:custGeom>
            <a:avLst/>
            <a:gdLst/>
            <a:ahLst/>
            <a:cxnLst/>
            <a:rect l="l" t="t" r="r" b="b"/>
            <a:pathLst>
              <a:path w="54838" h="79311">
                <a:moveTo>
                  <a:pt x="34747" y="76111"/>
                </a:moveTo>
                <a:lnTo>
                  <a:pt x="31241" y="75171"/>
                </a:lnTo>
                <a:lnTo>
                  <a:pt x="26962" y="71424"/>
                </a:lnTo>
                <a:lnTo>
                  <a:pt x="25895" y="68351"/>
                </a:lnTo>
                <a:lnTo>
                  <a:pt x="25895" y="23583"/>
                </a:lnTo>
                <a:lnTo>
                  <a:pt x="29159" y="15874"/>
                </a:lnTo>
                <a:lnTo>
                  <a:pt x="32740" y="12001"/>
                </a:lnTo>
                <a:lnTo>
                  <a:pt x="36639" y="11950"/>
                </a:lnTo>
                <a:lnTo>
                  <a:pt x="39319" y="12750"/>
                </a:lnTo>
                <a:lnTo>
                  <a:pt x="42011" y="14757"/>
                </a:lnTo>
                <a:lnTo>
                  <a:pt x="44742" y="16878"/>
                </a:lnTo>
                <a:lnTo>
                  <a:pt x="47866" y="17487"/>
                </a:lnTo>
                <a:lnTo>
                  <a:pt x="51841" y="16840"/>
                </a:lnTo>
                <a:lnTo>
                  <a:pt x="54241" y="14274"/>
                </a:lnTo>
                <a:lnTo>
                  <a:pt x="54838" y="10020"/>
                </a:lnTo>
                <a:lnTo>
                  <a:pt x="54838" y="6921"/>
                </a:lnTo>
                <a:lnTo>
                  <a:pt x="52158" y="2730"/>
                </a:lnTo>
                <a:lnTo>
                  <a:pt x="47891" y="88"/>
                </a:lnTo>
                <a:lnTo>
                  <a:pt x="37731" y="139"/>
                </a:lnTo>
                <a:lnTo>
                  <a:pt x="31445" y="5130"/>
                </a:lnTo>
                <a:lnTo>
                  <a:pt x="25895" y="150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84" y="10960"/>
                </a:lnTo>
                <a:lnTo>
                  <a:pt x="7645" y="11480"/>
                </a:lnTo>
                <a:lnTo>
                  <a:pt x="10693" y="14109"/>
                </a:lnTo>
                <a:lnTo>
                  <a:pt x="11455" y="16890"/>
                </a:lnTo>
                <a:lnTo>
                  <a:pt x="11455" y="65709"/>
                </a:lnTo>
                <a:lnTo>
                  <a:pt x="10579" y="69824"/>
                </a:lnTo>
                <a:lnTo>
                  <a:pt x="6984" y="74841"/>
                </a:lnTo>
                <a:lnTo>
                  <a:pt x="4051" y="76111"/>
                </a:lnTo>
                <a:lnTo>
                  <a:pt x="0" y="76111"/>
                </a:lnTo>
                <a:lnTo>
                  <a:pt x="0" y="79311"/>
                </a:lnTo>
                <a:lnTo>
                  <a:pt x="39611" y="79311"/>
                </a:lnTo>
                <a:lnTo>
                  <a:pt x="39611" y="76111"/>
                </a:lnTo>
                <a:lnTo>
                  <a:pt x="34747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4029698" y="1357194"/>
            <a:ext cx="50169" cy="10319"/>
          </a:xfrm>
          <a:custGeom>
            <a:avLst/>
            <a:gdLst/>
            <a:ahLst/>
            <a:cxnLst/>
            <a:rect l="l" t="t" r="r" b="b"/>
            <a:pathLst>
              <a:path w="31983" h="16090">
                <a:moveTo>
                  <a:pt x="16078" y="16050"/>
                </a:moveTo>
                <a:lnTo>
                  <a:pt x="18122" y="12786"/>
                </a:lnTo>
                <a:lnTo>
                  <a:pt x="21310" y="7719"/>
                </a:lnTo>
                <a:lnTo>
                  <a:pt x="25781" y="5166"/>
                </a:lnTo>
                <a:lnTo>
                  <a:pt x="31496" y="5166"/>
                </a:lnTo>
                <a:lnTo>
                  <a:pt x="31983" y="0"/>
                </a:lnTo>
                <a:lnTo>
                  <a:pt x="19552" y="3283"/>
                </a:lnTo>
                <a:lnTo>
                  <a:pt x="16078" y="16050"/>
                </a:lnTo>
                <a:close/>
              </a:path>
              <a:path w="31983" h="16090">
                <a:moveTo>
                  <a:pt x="31496" y="5166"/>
                </a:moveTo>
                <a:lnTo>
                  <a:pt x="36614" y="5166"/>
                </a:lnTo>
                <a:lnTo>
                  <a:pt x="40373" y="7287"/>
                </a:lnTo>
                <a:lnTo>
                  <a:pt x="43040" y="11504"/>
                </a:lnTo>
                <a:lnTo>
                  <a:pt x="45237" y="14983"/>
                </a:lnTo>
                <a:lnTo>
                  <a:pt x="46545" y="19555"/>
                </a:lnTo>
                <a:lnTo>
                  <a:pt x="46977" y="25220"/>
                </a:lnTo>
                <a:lnTo>
                  <a:pt x="13868" y="25220"/>
                </a:lnTo>
                <a:lnTo>
                  <a:pt x="14668" y="20190"/>
                </a:lnTo>
                <a:lnTo>
                  <a:pt x="16078" y="16050"/>
                </a:lnTo>
                <a:lnTo>
                  <a:pt x="19552" y="3283"/>
                </a:lnTo>
                <a:lnTo>
                  <a:pt x="9461" y="11821"/>
                </a:lnTo>
                <a:lnTo>
                  <a:pt x="5996" y="16949"/>
                </a:lnTo>
                <a:lnTo>
                  <a:pt x="1500" y="28562"/>
                </a:lnTo>
                <a:lnTo>
                  <a:pt x="0" y="42301"/>
                </a:lnTo>
                <a:lnTo>
                  <a:pt x="162" y="46934"/>
                </a:lnTo>
                <a:lnTo>
                  <a:pt x="2776" y="59880"/>
                </a:lnTo>
                <a:lnTo>
                  <a:pt x="8585" y="70482"/>
                </a:lnTo>
                <a:lnTo>
                  <a:pt x="14300" y="77785"/>
                </a:lnTo>
                <a:lnTo>
                  <a:pt x="21678" y="81430"/>
                </a:lnTo>
                <a:lnTo>
                  <a:pt x="38468" y="81430"/>
                </a:lnTo>
                <a:lnTo>
                  <a:pt x="45313" y="79080"/>
                </a:lnTo>
                <a:lnTo>
                  <a:pt x="51282" y="74381"/>
                </a:lnTo>
                <a:lnTo>
                  <a:pt x="57251" y="69670"/>
                </a:lnTo>
                <a:lnTo>
                  <a:pt x="61747" y="63066"/>
                </a:lnTo>
                <a:lnTo>
                  <a:pt x="64795" y="54569"/>
                </a:lnTo>
                <a:lnTo>
                  <a:pt x="62293" y="53122"/>
                </a:lnTo>
                <a:lnTo>
                  <a:pt x="59258" y="58087"/>
                </a:lnTo>
                <a:lnTo>
                  <a:pt x="55613" y="61732"/>
                </a:lnTo>
                <a:lnTo>
                  <a:pt x="51396" y="64031"/>
                </a:lnTo>
                <a:lnTo>
                  <a:pt x="47167" y="66330"/>
                </a:lnTo>
                <a:lnTo>
                  <a:pt x="42037" y="67485"/>
                </a:lnTo>
                <a:lnTo>
                  <a:pt x="28879" y="67485"/>
                </a:lnTo>
                <a:lnTo>
                  <a:pt x="23329" y="64526"/>
                </a:lnTo>
                <a:lnTo>
                  <a:pt x="19316" y="58621"/>
                </a:lnTo>
                <a:lnTo>
                  <a:pt x="15303" y="52715"/>
                </a:lnTo>
                <a:lnTo>
                  <a:pt x="13309" y="44498"/>
                </a:lnTo>
                <a:lnTo>
                  <a:pt x="13373" y="31709"/>
                </a:lnTo>
                <a:lnTo>
                  <a:pt x="64795" y="31709"/>
                </a:lnTo>
                <a:lnTo>
                  <a:pt x="64731" y="22413"/>
                </a:lnTo>
                <a:lnTo>
                  <a:pt x="61849" y="14818"/>
                </a:lnTo>
                <a:lnTo>
                  <a:pt x="56134" y="8938"/>
                </a:lnTo>
                <a:lnTo>
                  <a:pt x="50304" y="2957"/>
                </a:lnTo>
                <a:lnTo>
                  <a:pt x="42824" y="-40"/>
                </a:lnTo>
                <a:lnTo>
                  <a:pt x="31983" y="0"/>
                </a:lnTo>
                <a:lnTo>
                  <a:pt x="31496" y="5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4144065" y="1335005"/>
            <a:ext cx="58609" cy="72978"/>
          </a:xfrm>
          <a:custGeom>
            <a:avLst/>
            <a:gdLst/>
            <a:ahLst/>
            <a:cxnLst/>
            <a:rect l="l" t="t" r="r" b="b"/>
            <a:pathLst>
              <a:path w="37363" h="113792">
                <a:moveTo>
                  <a:pt x="37363" y="113791"/>
                </a:moveTo>
                <a:lnTo>
                  <a:pt x="37363" y="110591"/>
                </a:lnTo>
                <a:lnTo>
                  <a:pt x="33299" y="110591"/>
                </a:lnTo>
                <a:lnTo>
                  <a:pt x="30365" y="109321"/>
                </a:lnTo>
                <a:lnTo>
                  <a:pt x="26784" y="104305"/>
                </a:lnTo>
                <a:lnTo>
                  <a:pt x="25895" y="100190"/>
                </a:lnTo>
                <a:lnTo>
                  <a:pt x="25895" y="0"/>
                </a:lnTo>
                <a:lnTo>
                  <a:pt x="12903" y="3771"/>
                </a:lnTo>
                <a:lnTo>
                  <a:pt x="0" y="7543"/>
                </a:lnTo>
                <a:lnTo>
                  <a:pt x="0" y="10744"/>
                </a:lnTo>
                <a:lnTo>
                  <a:pt x="4419" y="10477"/>
                </a:lnTo>
                <a:lnTo>
                  <a:pt x="7454" y="10998"/>
                </a:lnTo>
                <a:lnTo>
                  <a:pt x="10667" y="13614"/>
                </a:lnTo>
                <a:lnTo>
                  <a:pt x="11455" y="16230"/>
                </a:lnTo>
                <a:lnTo>
                  <a:pt x="11455" y="100190"/>
                </a:lnTo>
                <a:lnTo>
                  <a:pt x="10579" y="104305"/>
                </a:lnTo>
                <a:lnTo>
                  <a:pt x="6984" y="109321"/>
                </a:lnTo>
                <a:lnTo>
                  <a:pt x="4051" y="110591"/>
                </a:lnTo>
                <a:lnTo>
                  <a:pt x="0" y="110591"/>
                </a:lnTo>
                <a:lnTo>
                  <a:pt x="0" y="113791"/>
                </a:lnTo>
                <a:lnTo>
                  <a:pt x="37363" y="1137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4216140" y="1357168"/>
            <a:ext cx="56715" cy="52249"/>
          </a:xfrm>
          <a:custGeom>
            <a:avLst/>
            <a:gdLst/>
            <a:ahLst/>
            <a:cxnLst/>
            <a:rect l="l" t="t" r="r" b="b"/>
            <a:pathLst>
              <a:path w="36156" h="81470">
                <a:moveTo>
                  <a:pt x="36156" y="68325"/>
                </a:moveTo>
                <a:lnTo>
                  <a:pt x="32905" y="70459"/>
                </a:lnTo>
                <a:lnTo>
                  <a:pt x="29565" y="71539"/>
                </a:lnTo>
                <a:lnTo>
                  <a:pt x="22720" y="71539"/>
                </a:lnTo>
                <a:lnTo>
                  <a:pt x="20053" y="70421"/>
                </a:lnTo>
                <a:lnTo>
                  <a:pt x="22974" y="81470"/>
                </a:lnTo>
                <a:lnTo>
                  <a:pt x="28066" y="79819"/>
                </a:lnTo>
                <a:lnTo>
                  <a:pt x="33032" y="76504"/>
                </a:lnTo>
                <a:lnTo>
                  <a:pt x="36156" y="68325"/>
                </a:lnTo>
                <a:close/>
              </a:path>
              <a:path w="36156" h="81470">
                <a:moveTo>
                  <a:pt x="3975" y="22682"/>
                </a:moveTo>
                <a:lnTo>
                  <a:pt x="6756" y="25831"/>
                </a:lnTo>
                <a:lnTo>
                  <a:pt x="10502" y="26631"/>
                </a:lnTo>
                <a:lnTo>
                  <a:pt x="13398" y="26631"/>
                </a:lnTo>
                <a:lnTo>
                  <a:pt x="17106" y="23736"/>
                </a:lnTo>
                <a:lnTo>
                  <a:pt x="19062" y="19430"/>
                </a:lnTo>
                <a:lnTo>
                  <a:pt x="18364" y="16598"/>
                </a:lnTo>
                <a:lnTo>
                  <a:pt x="17564" y="13284"/>
                </a:lnTo>
                <a:lnTo>
                  <a:pt x="18122" y="10553"/>
                </a:lnTo>
                <a:lnTo>
                  <a:pt x="21970" y="6286"/>
                </a:lnTo>
                <a:lnTo>
                  <a:pt x="24828" y="5206"/>
                </a:lnTo>
                <a:lnTo>
                  <a:pt x="33172" y="5206"/>
                </a:lnTo>
                <a:lnTo>
                  <a:pt x="36309" y="6349"/>
                </a:lnTo>
                <a:lnTo>
                  <a:pt x="39789" y="10896"/>
                </a:lnTo>
                <a:lnTo>
                  <a:pt x="40652" y="15024"/>
                </a:lnTo>
                <a:lnTo>
                  <a:pt x="40652" y="30632"/>
                </a:lnTo>
                <a:lnTo>
                  <a:pt x="31419" y="34086"/>
                </a:lnTo>
                <a:lnTo>
                  <a:pt x="29544" y="34810"/>
                </a:lnTo>
                <a:lnTo>
                  <a:pt x="16971" y="40773"/>
                </a:lnTo>
                <a:lnTo>
                  <a:pt x="7861" y="47358"/>
                </a:lnTo>
                <a:lnTo>
                  <a:pt x="2616" y="52247"/>
                </a:lnTo>
                <a:lnTo>
                  <a:pt x="0" y="57632"/>
                </a:lnTo>
                <a:lnTo>
                  <a:pt x="0" y="68808"/>
                </a:lnTo>
                <a:lnTo>
                  <a:pt x="1650" y="73126"/>
                </a:lnTo>
                <a:lnTo>
                  <a:pt x="4965" y="76466"/>
                </a:lnTo>
                <a:lnTo>
                  <a:pt x="8280" y="79806"/>
                </a:lnTo>
                <a:lnTo>
                  <a:pt x="12560" y="81470"/>
                </a:lnTo>
                <a:lnTo>
                  <a:pt x="22974" y="81470"/>
                </a:lnTo>
                <a:lnTo>
                  <a:pt x="20053" y="70421"/>
                </a:lnTo>
                <a:lnTo>
                  <a:pt x="16255" y="65989"/>
                </a:lnTo>
                <a:lnTo>
                  <a:pt x="15316" y="62877"/>
                </a:lnTo>
                <a:lnTo>
                  <a:pt x="15316" y="55067"/>
                </a:lnTo>
                <a:lnTo>
                  <a:pt x="17005" y="51473"/>
                </a:lnTo>
                <a:lnTo>
                  <a:pt x="20358" y="48069"/>
                </a:lnTo>
                <a:lnTo>
                  <a:pt x="23736" y="44678"/>
                </a:lnTo>
                <a:lnTo>
                  <a:pt x="28435" y="41833"/>
                </a:lnTo>
                <a:lnTo>
                  <a:pt x="34480" y="39535"/>
                </a:lnTo>
                <a:lnTo>
                  <a:pt x="40652" y="37210"/>
                </a:lnTo>
                <a:lnTo>
                  <a:pt x="40652" y="64719"/>
                </a:lnTo>
                <a:lnTo>
                  <a:pt x="39103" y="66154"/>
                </a:lnTo>
                <a:lnTo>
                  <a:pt x="36156" y="68325"/>
                </a:lnTo>
                <a:lnTo>
                  <a:pt x="33032" y="76504"/>
                </a:lnTo>
                <a:lnTo>
                  <a:pt x="35496" y="74904"/>
                </a:lnTo>
                <a:lnTo>
                  <a:pt x="38176" y="72682"/>
                </a:lnTo>
                <a:lnTo>
                  <a:pt x="41046" y="69849"/>
                </a:lnTo>
                <a:lnTo>
                  <a:pt x="41528" y="72872"/>
                </a:lnTo>
                <a:lnTo>
                  <a:pt x="43700" y="77101"/>
                </a:lnTo>
                <a:lnTo>
                  <a:pt x="45732" y="80009"/>
                </a:lnTo>
                <a:lnTo>
                  <a:pt x="48615" y="81470"/>
                </a:lnTo>
                <a:lnTo>
                  <a:pt x="54660" y="81470"/>
                </a:lnTo>
                <a:lnTo>
                  <a:pt x="59347" y="79552"/>
                </a:lnTo>
                <a:lnTo>
                  <a:pt x="64160" y="76301"/>
                </a:lnTo>
                <a:lnTo>
                  <a:pt x="66713" y="73621"/>
                </a:lnTo>
                <a:lnTo>
                  <a:pt x="66801" y="68491"/>
                </a:lnTo>
                <a:lnTo>
                  <a:pt x="65506" y="69405"/>
                </a:lnTo>
                <a:lnTo>
                  <a:pt x="61861" y="71132"/>
                </a:lnTo>
                <a:lnTo>
                  <a:pt x="58305" y="71373"/>
                </a:lnTo>
                <a:lnTo>
                  <a:pt x="55486" y="68440"/>
                </a:lnTo>
                <a:lnTo>
                  <a:pt x="55092" y="64249"/>
                </a:lnTo>
                <a:lnTo>
                  <a:pt x="55092" y="14427"/>
                </a:lnTo>
                <a:lnTo>
                  <a:pt x="52806" y="9283"/>
                </a:lnTo>
                <a:lnTo>
                  <a:pt x="48234" y="5575"/>
                </a:lnTo>
                <a:lnTo>
                  <a:pt x="43662" y="1854"/>
                </a:lnTo>
                <a:lnTo>
                  <a:pt x="37312" y="0"/>
                </a:lnTo>
                <a:lnTo>
                  <a:pt x="22288" y="0"/>
                </a:lnTo>
                <a:lnTo>
                  <a:pt x="16243" y="1841"/>
                </a:lnTo>
                <a:lnTo>
                  <a:pt x="11061" y="5537"/>
                </a:lnTo>
                <a:lnTo>
                  <a:pt x="5880" y="9220"/>
                </a:lnTo>
                <a:lnTo>
                  <a:pt x="3289" y="13525"/>
                </a:lnTo>
                <a:lnTo>
                  <a:pt x="3289" y="18440"/>
                </a:lnTo>
                <a:lnTo>
                  <a:pt x="3975" y="22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4335490" y="1357127"/>
            <a:ext cx="77355" cy="52290"/>
          </a:xfrm>
          <a:custGeom>
            <a:avLst/>
            <a:gdLst/>
            <a:ahLst/>
            <a:cxnLst/>
            <a:rect l="l" t="t" r="r" b="b"/>
            <a:pathLst>
              <a:path w="49314" h="81533">
                <a:moveTo>
                  <a:pt x="17233" y="6134"/>
                </a:moveTo>
                <a:lnTo>
                  <a:pt x="20180" y="5105"/>
                </a:lnTo>
                <a:lnTo>
                  <a:pt x="27978" y="5105"/>
                </a:lnTo>
                <a:lnTo>
                  <a:pt x="31559" y="7010"/>
                </a:lnTo>
                <a:lnTo>
                  <a:pt x="34683" y="10807"/>
                </a:lnTo>
                <a:lnTo>
                  <a:pt x="37820" y="14604"/>
                </a:lnTo>
                <a:lnTo>
                  <a:pt x="39852" y="19469"/>
                </a:lnTo>
                <a:lnTo>
                  <a:pt x="40817" y="25400"/>
                </a:lnTo>
                <a:lnTo>
                  <a:pt x="43941" y="25400"/>
                </a:lnTo>
                <a:lnTo>
                  <a:pt x="43941" y="1422"/>
                </a:lnTo>
                <a:lnTo>
                  <a:pt x="39852" y="3302"/>
                </a:lnTo>
                <a:lnTo>
                  <a:pt x="36880" y="2781"/>
                </a:lnTo>
                <a:lnTo>
                  <a:pt x="32346" y="914"/>
                </a:lnTo>
                <a:lnTo>
                  <a:pt x="27368" y="0"/>
                </a:lnTo>
                <a:lnTo>
                  <a:pt x="15506" y="63"/>
                </a:lnTo>
                <a:lnTo>
                  <a:pt x="10223" y="2108"/>
                </a:lnTo>
                <a:lnTo>
                  <a:pt x="6146" y="6197"/>
                </a:lnTo>
                <a:lnTo>
                  <a:pt x="2044" y="10287"/>
                </a:lnTo>
                <a:lnTo>
                  <a:pt x="0" y="15570"/>
                </a:lnTo>
                <a:lnTo>
                  <a:pt x="0" y="27165"/>
                </a:lnTo>
                <a:lnTo>
                  <a:pt x="1523" y="31521"/>
                </a:lnTo>
                <a:lnTo>
                  <a:pt x="4571" y="35102"/>
                </a:lnTo>
                <a:lnTo>
                  <a:pt x="7670" y="38735"/>
                </a:lnTo>
                <a:lnTo>
                  <a:pt x="13169" y="42633"/>
                </a:lnTo>
                <a:lnTo>
                  <a:pt x="21081" y="46812"/>
                </a:lnTo>
                <a:lnTo>
                  <a:pt x="27076" y="49961"/>
                </a:lnTo>
                <a:lnTo>
                  <a:pt x="31356" y="52882"/>
                </a:lnTo>
                <a:lnTo>
                  <a:pt x="33921" y="55549"/>
                </a:lnTo>
                <a:lnTo>
                  <a:pt x="36537" y="58216"/>
                </a:lnTo>
                <a:lnTo>
                  <a:pt x="37858" y="61036"/>
                </a:lnTo>
                <a:lnTo>
                  <a:pt x="37858" y="67868"/>
                </a:lnTo>
                <a:lnTo>
                  <a:pt x="36690" y="70904"/>
                </a:lnTo>
                <a:lnTo>
                  <a:pt x="32042" y="75234"/>
                </a:lnTo>
                <a:lnTo>
                  <a:pt x="28816" y="76327"/>
                </a:lnTo>
                <a:lnTo>
                  <a:pt x="19253" y="76327"/>
                </a:lnTo>
                <a:lnTo>
                  <a:pt x="14516" y="74155"/>
                </a:lnTo>
                <a:lnTo>
                  <a:pt x="10502" y="69824"/>
                </a:lnTo>
                <a:lnTo>
                  <a:pt x="6502" y="65493"/>
                </a:lnTo>
                <a:lnTo>
                  <a:pt x="4051" y="59931"/>
                </a:lnTo>
                <a:lnTo>
                  <a:pt x="3213" y="53149"/>
                </a:lnTo>
                <a:lnTo>
                  <a:pt x="0" y="53149"/>
                </a:lnTo>
                <a:lnTo>
                  <a:pt x="0" y="80086"/>
                </a:lnTo>
                <a:lnTo>
                  <a:pt x="2412" y="80086"/>
                </a:lnTo>
                <a:lnTo>
                  <a:pt x="5016" y="77787"/>
                </a:lnTo>
                <a:lnTo>
                  <a:pt x="7708" y="77927"/>
                </a:lnTo>
                <a:lnTo>
                  <a:pt x="13093" y="80327"/>
                </a:lnTo>
                <a:lnTo>
                  <a:pt x="18770" y="81534"/>
                </a:lnTo>
                <a:lnTo>
                  <a:pt x="31915" y="81534"/>
                </a:lnTo>
                <a:lnTo>
                  <a:pt x="37833" y="79400"/>
                </a:lnTo>
                <a:lnTo>
                  <a:pt x="42417" y="75158"/>
                </a:lnTo>
                <a:lnTo>
                  <a:pt x="47015" y="70904"/>
                </a:lnTo>
                <a:lnTo>
                  <a:pt x="49314" y="65443"/>
                </a:lnTo>
                <a:lnTo>
                  <a:pt x="49314" y="53365"/>
                </a:lnTo>
                <a:lnTo>
                  <a:pt x="47802" y="48793"/>
                </a:lnTo>
                <a:lnTo>
                  <a:pt x="44754" y="45046"/>
                </a:lnTo>
                <a:lnTo>
                  <a:pt x="41643" y="41300"/>
                </a:lnTo>
                <a:lnTo>
                  <a:pt x="36169" y="37350"/>
                </a:lnTo>
                <a:lnTo>
                  <a:pt x="28308" y="33172"/>
                </a:lnTo>
                <a:lnTo>
                  <a:pt x="22478" y="30073"/>
                </a:lnTo>
                <a:lnTo>
                  <a:pt x="18313" y="27266"/>
                </a:lnTo>
                <a:lnTo>
                  <a:pt x="15798" y="24765"/>
                </a:lnTo>
                <a:lnTo>
                  <a:pt x="13233" y="22199"/>
                </a:lnTo>
                <a:lnTo>
                  <a:pt x="11950" y="19519"/>
                </a:lnTo>
                <a:lnTo>
                  <a:pt x="11950" y="13106"/>
                </a:lnTo>
                <a:lnTo>
                  <a:pt x="13004" y="10261"/>
                </a:lnTo>
                <a:lnTo>
                  <a:pt x="17233" y="613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4425699" y="1346271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4502673" y="1333970"/>
            <a:ext cx="58629" cy="74004"/>
          </a:xfrm>
          <a:custGeom>
            <a:avLst/>
            <a:gdLst/>
            <a:ahLst/>
            <a:cxnLst/>
            <a:rect l="l" t="t" r="r" b="b"/>
            <a:pathLst>
              <a:path w="37376" h="115392">
                <a:moveTo>
                  <a:pt x="37376" y="115392"/>
                </a:moveTo>
                <a:lnTo>
                  <a:pt x="37376" y="112191"/>
                </a:lnTo>
                <a:lnTo>
                  <a:pt x="33299" y="112191"/>
                </a:lnTo>
                <a:lnTo>
                  <a:pt x="30378" y="111061"/>
                </a:lnTo>
                <a:lnTo>
                  <a:pt x="26809" y="106514"/>
                </a:lnTo>
                <a:lnTo>
                  <a:pt x="25895" y="102831"/>
                </a:lnTo>
                <a:lnTo>
                  <a:pt x="25895" y="36093"/>
                </a:lnTo>
                <a:lnTo>
                  <a:pt x="12915" y="40093"/>
                </a:lnTo>
                <a:lnTo>
                  <a:pt x="0" y="44107"/>
                </a:lnTo>
                <a:lnTo>
                  <a:pt x="0" y="47320"/>
                </a:lnTo>
                <a:lnTo>
                  <a:pt x="4610" y="47053"/>
                </a:lnTo>
                <a:lnTo>
                  <a:pt x="7658" y="47586"/>
                </a:lnTo>
                <a:lnTo>
                  <a:pt x="10706" y="50253"/>
                </a:lnTo>
                <a:lnTo>
                  <a:pt x="11480" y="53035"/>
                </a:lnTo>
                <a:lnTo>
                  <a:pt x="11480" y="102831"/>
                </a:lnTo>
                <a:lnTo>
                  <a:pt x="10579" y="106502"/>
                </a:lnTo>
                <a:lnTo>
                  <a:pt x="7010" y="111036"/>
                </a:lnTo>
                <a:lnTo>
                  <a:pt x="4063" y="112191"/>
                </a:lnTo>
                <a:lnTo>
                  <a:pt x="0" y="112191"/>
                </a:lnTo>
                <a:lnTo>
                  <a:pt x="0" y="115392"/>
                </a:lnTo>
                <a:lnTo>
                  <a:pt x="37376" y="115392"/>
                </a:lnTo>
                <a:close/>
              </a:path>
              <a:path w="37376" h="115392">
                <a:moveTo>
                  <a:pt x="8102" y="8991"/>
                </a:moveTo>
                <a:lnTo>
                  <a:pt x="8966" y="13627"/>
                </a:lnTo>
                <a:lnTo>
                  <a:pt x="12445" y="17094"/>
                </a:lnTo>
                <a:lnTo>
                  <a:pt x="17081" y="17970"/>
                </a:lnTo>
                <a:lnTo>
                  <a:pt x="21716" y="17094"/>
                </a:lnTo>
                <a:lnTo>
                  <a:pt x="25196" y="13627"/>
                </a:lnTo>
                <a:lnTo>
                  <a:pt x="26060" y="8991"/>
                </a:lnTo>
                <a:lnTo>
                  <a:pt x="25196" y="4343"/>
                </a:lnTo>
                <a:lnTo>
                  <a:pt x="21716" y="876"/>
                </a:lnTo>
                <a:lnTo>
                  <a:pt x="17081" y="0"/>
                </a:lnTo>
                <a:lnTo>
                  <a:pt x="12445" y="876"/>
                </a:lnTo>
                <a:lnTo>
                  <a:pt x="8966" y="4343"/>
                </a:lnTo>
                <a:lnTo>
                  <a:pt x="8102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4571083" y="1357168"/>
            <a:ext cx="101520" cy="52249"/>
          </a:xfrm>
          <a:custGeom>
            <a:avLst/>
            <a:gdLst/>
            <a:ahLst/>
            <a:cxnLst/>
            <a:rect l="l" t="t" r="r" b="b"/>
            <a:pathLst>
              <a:path w="64719" h="81470">
                <a:moveTo>
                  <a:pt x="19367" y="58737"/>
                </a:moveTo>
                <a:lnTo>
                  <a:pt x="15240" y="52946"/>
                </a:lnTo>
                <a:lnTo>
                  <a:pt x="13195" y="44881"/>
                </a:lnTo>
                <a:lnTo>
                  <a:pt x="13195" y="25260"/>
                </a:lnTo>
                <a:lnTo>
                  <a:pt x="14998" y="18021"/>
                </a:lnTo>
                <a:lnTo>
                  <a:pt x="18605" y="12826"/>
                </a:lnTo>
                <a:lnTo>
                  <a:pt x="22212" y="7645"/>
                </a:lnTo>
                <a:lnTo>
                  <a:pt x="27266" y="5054"/>
                </a:lnTo>
                <a:lnTo>
                  <a:pt x="36741" y="5054"/>
                </a:lnTo>
                <a:lnTo>
                  <a:pt x="40716" y="7531"/>
                </a:lnTo>
                <a:lnTo>
                  <a:pt x="43370" y="11696"/>
                </a:lnTo>
                <a:lnTo>
                  <a:pt x="43688" y="15036"/>
                </a:lnTo>
                <a:lnTo>
                  <a:pt x="44005" y="18376"/>
                </a:lnTo>
                <a:lnTo>
                  <a:pt x="46532" y="22529"/>
                </a:lnTo>
                <a:lnTo>
                  <a:pt x="50355" y="25018"/>
                </a:lnTo>
                <a:lnTo>
                  <a:pt x="53251" y="25018"/>
                </a:lnTo>
                <a:lnTo>
                  <a:pt x="57137" y="24371"/>
                </a:lnTo>
                <a:lnTo>
                  <a:pt x="59613" y="21742"/>
                </a:lnTo>
                <a:lnTo>
                  <a:pt x="60223" y="17640"/>
                </a:lnTo>
                <a:lnTo>
                  <a:pt x="60223" y="12725"/>
                </a:lnTo>
                <a:lnTo>
                  <a:pt x="57696" y="8559"/>
                </a:lnTo>
                <a:lnTo>
                  <a:pt x="52641" y="5130"/>
                </a:lnTo>
                <a:lnTo>
                  <a:pt x="47586" y="1714"/>
                </a:lnTo>
                <a:lnTo>
                  <a:pt x="41402" y="0"/>
                </a:lnTo>
                <a:lnTo>
                  <a:pt x="31870" y="59"/>
                </a:lnTo>
                <a:lnTo>
                  <a:pt x="19162" y="3283"/>
                </a:lnTo>
                <a:lnTo>
                  <a:pt x="9220" y="11429"/>
                </a:lnTo>
                <a:lnTo>
                  <a:pt x="5716" y="16653"/>
                </a:lnTo>
                <a:lnTo>
                  <a:pt x="1429" y="28247"/>
                </a:lnTo>
                <a:lnTo>
                  <a:pt x="0" y="42341"/>
                </a:lnTo>
                <a:lnTo>
                  <a:pt x="192" y="47563"/>
                </a:lnTo>
                <a:lnTo>
                  <a:pt x="2846" y="60600"/>
                </a:lnTo>
                <a:lnTo>
                  <a:pt x="8623" y="70929"/>
                </a:lnTo>
                <a:lnTo>
                  <a:pt x="18883" y="78884"/>
                </a:lnTo>
                <a:lnTo>
                  <a:pt x="32004" y="81470"/>
                </a:lnTo>
                <a:lnTo>
                  <a:pt x="39001" y="81470"/>
                </a:lnTo>
                <a:lnTo>
                  <a:pt x="45351" y="79133"/>
                </a:lnTo>
                <a:lnTo>
                  <a:pt x="51041" y="74460"/>
                </a:lnTo>
                <a:lnTo>
                  <a:pt x="56730" y="69773"/>
                </a:lnTo>
                <a:lnTo>
                  <a:pt x="61290" y="63157"/>
                </a:lnTo>
                <a:lnTo>
                  <a:pt x="64719" y="54609"/>
                </a:lnTo>
                <a:lnTo>
                  <a:pt x="61633" y="52743"/>
                </a:lnTo>
                <a:lnTo>
                  <a:pt x="58534" y="57670"/>
                </a:lnTo>
                <a:lnTo>
                  <a:pt x="54902" y="61353"/>
                </a:lnTo>
                <a:lnTo>
                  <a:pt x="50711" y="63792"/>
                </a:lnTo>
                <a:lnTo>
                  <a:pt x="46545" y="66230"/>
                </a:lnTo>
                <a:lnTo>
                  <a:pt x="41846" y="67436"/>
                </a:lnTo>
                <a:lnTo>
                  <a:pt x="29235" y="67436"/>
                </a:lnTo>
                <a:lnTo>
                  <a:pt x="23482" y="64541"/>
                </a:lnTo>
                <a:lnTo>
                  <a:pt x="19367" y="5873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4691589" y="1357127"/>
            <a:ext cx="77355" cy="52290"/>
          </a:xfrm>
          <a:custGeom>
            <a:avLst/>
            <a:gdLst/>
            <a:ahLst/>
            <a:cxnLst/>
            <a:rect l="l" t="t" r="r" b="b"/>
            <a:pathLst>
              <a:path w="49314" h="81533">
                <a:moveTo>
                  <a:pt x="17233" y="6134"/>
                </a:moveTo>
                <a:lnTo>
                  <a:pt x="20180" y="5105"/>
                </a:lnTo>
                <a:lnTo>
                  <a:pt x="27978" y="5105"/>
                </a:lnTo>
                <a:lnTo>
                  <a:pt x="31559" y="7010"/>
                </a:lnTo>
                <a:lnTo>
                  <a:pt x="34683" y="10807"/>
                </a:lnTo>
                <a:lnTo>
                  <a:pt x="37820" y="14604"/>
                </a:lnTo>
                <a:lnTo>
                  <a:pt x="39852" y="19469"/>
                </a:lnTo>
                <a:lnTo>
                  <a:pt x="40817" y="25400"/>
                </a:lnTo>
                <a:lnTo>
                  <a:pt x="43941" y="25400"/>
                </a:lnTo>
                <a:lnTo>
                  <a:pt x="43941" y="1422"/>
                </a:lnTo>
                <a:lnTo>
                  <a:pt x="39852" y="3302"/>
                </a:lnTo>
                <a:lnTo>
                  <a:pt x="36880" y="2781"/>
                </a:lnTo>
                <a:lnTo>
                  <a:pt x="32346" y="914"/>
                </a:lnTo>
                <a:lnTo>
                  <a:pt x="27368" y="0"/>
                </a:lnTo>
                <a:lnTo>
                  <a:pt x="15506" y="63"/>
                </a:lnTo>
                <a:lnTo>
                  <a:pt x="10223" y="2108"/>
                </a:lnTo>
                <a:lnTo>
                  <a:pt x="6146" y="6197"/>
                </a:lnTo>
                <a:lnTo>
                  <a:pt x="2044" y="10287"/>
                </a:lnTo>
                <a:lnTo>
                  <a:pt x="0" y="15570"/>
                </a:lnTo>
                <a:lnTo>
                  <a:pt x="0" y="27165"/>
                </a:lnTo>
                <a:lnTo>
                  <a:pt x="1523" y="31521"/>
                </a:lnTo>
                <a:lnTo>
                  <a:pt x="4571" y="35102"/>
                </a:lnTo>
                <a:lnTo>
                  <a:pt x="7670" y="38735"/>
                </a:lnTo>
                <a:lnTo>
                  <a:pt x="13169" y="42633"/>
                </a:lnTo>
                <a:lnTo>
                  <a:pt x="21081" y="46812"/>
                </a:lnTo>
                <a:lnTo>
                  <a:pt x="27076" y="49961"/>
                </a:lnTo>
                <a:lnTo>
                  <a:pt x="31356" y="52882"/>
                </a:lnTo>
                <a:lnTo>
                  <a:pt x="33921" y="55549"/>
                </a:lnTo>
                <a:lnTo>
                  <a:pt x="36537" y="58216"/>
                </a:lnTo>
                <a:lnTo>
                  <a:pt x="37858" y="61036"/>
                </a:lnTo>
                <a:lnTo>
                  <a:pt x="37858" y="67868"/>
                </a:lnTo>
                <a:lnTo>
                  <a:pt x="36690" y="70904"/>
                </a:lnTo>
                <a:lnTo>
                  <a:pt x="32042" y="75234"/>
                </a:lnTo>
                <a:lnTo>
                  <a:pt x="28816" y="76327"/>
                </a:lnTo>
                <a:lnTo>
                  <a:pt x="19253" y="76327"/>
                </a:lnTo>
                <a:lnTo>
                  <a:pt x="14516" y="74155"/>
                </a:lnTo>
                <a:lnTo>
                  <a:pt x="10502" y="69824"/>
                </a:lnTo>
                <a:lnTo>
                  <a:pt x="6502" y="65493"/>
                </a:lnTo>
                <a:lnTo>
                  <a:pt x="4051" y="59931"/>
                </a:lnTo>
                <a:lnTo>
                  <a:pt x="3213" y="53149"/>
                </a:lnTo>
                <a:lnTo>
                  <a:pt x="0" y="53149"/>
                </a:lnTo>
                <a:lnTo>
                  <a:pt x="0" y="80086"/>
                </a:lnTo>
                <a:lnTo>
                  <a:pt x="2412" y="80086"/>
                </a:lnTo>
                <a:lnTo>
                  <a:pt x="5016" y="77787"/>
                </a:lnTo>
                <a:lnTo>
                  <a:pt x="7708" y="77927"/>
                </a:lnTo>
                <a:lnTo>
                  <a:pt x="13093" y="80327"/>
                </a:lnTo>
                <a:lnTo>
                  <a:pt x="18770" y="81534"/>
                </a:lnTo>
                <a:lnTo>
                  <a:pt x="31915" y="81534"/>
                </a:lnTo>
                <a:lnTo>
                  <a:pt x="37833" y="79400"/>
                </a:lnTo>
                <a:lnTo>
                  <a:pt x="42417" y="75158"/>
                </a:lnTo>
                <a:lnTo>
                  <a:pt x="47015" y="70904"/>
                </a:lnTo>
                <a:lnTo>
                  <a:pt x="49314" y="65443"/>
                </a:lnTo>
                <a:lnTo>
                  <a:pt x="49314" y="53365"/>
                </a:lnTo>
                <a:lnTo>
                  <a:pt x="47802" y="48793"/>
                </a:lnTo>
                <a:lnTo>
                  <a:pt x="44754" y="45046"/>
                </a:lnTo>
                <a:lnTo>
                  <a:pt x="41643" y="41300"/>
                </a:lnTo>
                <a:lnTo>
                  <a:pt x="36169" y="37350"/>
                </a:lnTo>
                <a:lnTo>
                  <a:pt x="28308" y="33172"/>
                </a:lnTo>
                <a:lnTo>
                  <a:pt x="22478" y="30073"/>
                </a:lnTo>
                <a:lnTo>
                  <a:pt x="18313" y="27266"/>
                </a:lnTo>
                <a:lnTo>
                  <a:pt x="15798" y="24765"/>
                </a:lnTo>
                <a:lnTo>
                  <a:pt x="13233" y="22199"/>
                </a:lnTo>
                <a:lnTo>
                  <a:pt x="11950" y="19519"/>
                </a:lnTo>
                <a:lnTo>
                  <a:pt x="11950" y="13106"/>
                </a:lnTo>
                <a:lnTo>
                  <a:pt x="13004" y="10261"/>
                </a:lnTo>
                <a:lnTo>
                  <a:pt x="17233" y="613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4861420" y="1378565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4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3" y="14909"/>
                </a:lnTo>
                <a:lnTo>
                  <a:pt x="57023" y="23736"/>
                </a:lnTo>
                <a:lnTo>
                  <a:pt x="55372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4991350" y="1334900"/>
            <a:ext cx="93730" cy="73084"/>
          </a:xfrm>
          <a:custGeom>
            <a:avLst/>
            <a:gdLst/>
            <a:ahLst/>
            <a:cxnLst/>
            <a:rect l="l" t="t" r="r" b="b"/>
            <a:pathLst>
              <a:path w="59753" h="113957">
                <a:moveTo>
                  <a:pt x="42113" y="0"/>
                </a:moveTo>
                <a:lnTo>
                  <a:pt x="33070" y="0"/>
                </a:lnTo>
                <a:lnTo>
                  <a:pt x="26009" y="3263"/>
                </a:lnTo>
                <a:lnTo>
                  <a:pt x="20942" y="9791"/>
                </a:lnTo>
                <a:lnTo>
                  <a:pt x="19520" y="11777"/>
                </a:lnTo>
                <a:lnTo>
                  <a:pt x="14861" y="22801"/>
                </a:lnTo>
                <a:lnTo>
                  <a:pt x="13309" y="36893"/>
                </a:lnTo>
                <a:lnTo>
                  <a:pt x="13309" y="37376"/>
                </a:lnTo>
                <a:lnTo>
                  <a:pt x="0" y="37376"/>
                </a:lnTo>
                <a:lnTo>
                  <a:pt x="0" y="43548"/>
                </a:lnTo>
                <a:lnTo>
                  <a:pt x="13309" y="43548"/>
                </a:lnTo>
                <a:lnTo>
                  <a:pt x="13309" y="102463"/>
                </a:lnTo>
                <a:lnTo>
                  <a:pt x="12420" y="105740"/>
                </a:lnTo>
                <a:lnTo>
                  <a:pt x="8839" y="109740"/>
                </a:lnTo>
                <a:lnTo>
                  <a:pt x="5905" y="110756"/>
                </a:lnTo>
                <a:lnTo>
                  <a:pt x="1854" y="110756"/>
                </a:lnTo>
                <a:lnTo>
                  <a:pt x="1854" y="113957"/>
                </a:lnTo>
                <a:lnTo>
                  <a:pt x="41465" y="113957"/>
                </a:lnTo>
                <a:lnTo>
                  <a:pt x="41465" y="110756"/>
                </a:lnTo>
                <a:lnTo>
                  <a:pt x="36601" y="110756"/>
                </a:lnTo>
                <a:lnTo>
                  <a:pt x="33096" y="109816"/>
                </a:lnTo>
                <a:lnTo>
                  <a:pt x="28816" y="106070"/>
                </a:lnTo>
                <a:lnTo>
                  <a:pt x="27749" y="102996"/>
                </a:lnTo>
                <a:lnTo>
                  <a:pt x="27749" y="43548"/>
                </a:lnTo>
                <a:lnTo>
                  <a:pt x="47802" y="43548"/>
                </a:lnTo>
                <a:lnTo>
                  <a:pt x="47802" y="37376"/>
                </a:lnTo>
                <a:lnTo>
                  <a:pt x="27749" y="37376"/>
                </a:lnTo>
                <a:lnTo>
                  <a:pt x="27749" y="13766"/>
                </a:lnTo>
                <a:lnTo>
                  <a:pt x="28460" y="10286"/>
                </a:lnTo>
                <a:lnTo>
                  <a:pt x="29883" y="8064"/>
                </a:lnTo>
                <a:lnTo>
                  <a:pt x="33528" y="4737"/>
                </a:lnTo>
                <a:lnTo>
                  <a:pt x="38061" y="4737"/>
                </a:lnTo>
                <a:lnTo>
                  <a:pt x="41148" y="6502"/>
                </a:lnTo>
                <a:lnTo>
                  <a:pt x="43929" y="9169"/>
                </a:lnTo>
                <a:lnTo>
                  <a:pt x="45808" y="12814"/>
                </a:lnTo>
                <a:lnTo>
                  <a:pt x="48653" y="15557"/>
                </a:lnTo>
                <a:lnTo>
                  <a:pt x="51701" y="17398"/>
                </a:lnTo>
                <a:lnTo>
                  <a:pt x="55232" y="17398"/>
                </a:lnTo>
                <a:lnTo>
                  <a:pt x="59182" y="14401"/>
                </a:lnTo>
                <a:lnTo>
                  <a:pt x="59753" y="10426"/>
                </a:lnTo>
                <a:lnTo>
                  <a:pt x="59753" y="7175"/>
                </a:lnTo>
                <a:lnTo>
                  <a:pt x="58178" y="4622"/>
                </a:lnTo>
                <a:lnTo>
                  <a:pt x="55054" y="2768"/>
                </a:lnTo>
                <a:lnTo>
                  <a:pt x="51930" y="927"/>
                </a:lnTo>
                <a:lnTo>
                  <a:pt x="47612" y="0"/>
                </a:lnTo>
                <a:lnTo>
                  <a:pt x="421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5147594" y="1346271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5216925" y="1335005"/>
            <a:ext cx="127038" cy="72978"/>
          </a:xfrm>
          <a:custGeom>
            <a:avLst/>
            <a:gdLst/>
            <a:ahLst/>
            <a:cxnLst/>
            <a:rect l="l" t="t" r="r" b="b"/>
            <a:pathLst>
              <a:path w="80987" h="113792">
                <a:moveTo>
                  <a:pt x="33299" y="110591"/>
                </a:moveTo>
                <a:lnTo>
                  <a:pt x="30365" y="109321"/>
                </a:lnTo>
                <a:lnTo>
                  <a:pt x="26784" y="104305"/>
                </a:lnTo>
                <a:lnTo>
                  <a:pt x="25895" y="100190"/>
                </a:lnTo>
                <a:lnTo>
                  <a:pt x="25971" y="53568"/>
                </a:lnTo>
                <a:lnTo>
                  <a:pt x="30403" y="47155"/>
                </a:lnTo>
                <a:lnTo>
                  <a:pt x="36347" y="43941"/>
                </a:lnTo>
                <a:lnTo>
                  <a:pt x="47675" y="43941"/>
                </a:lnTo>
                <a:lnTo>
                  <a:pt x="50533" y="45211"/>
                </a:lnTo>
                <a:lnTo>
                  <a:pt x="52362" y="47751"/>
                </a:lnTo>
                <a:lnTo>
                  <a:pt x="54165" y="50291"/>
                </a:lnTo>
                <a:lnTo>
                  <a:pt x="55092" y="54292"/>
                </a:lnTo>
                <a:lnTo>
                  <a:pt x="55092" y="100190"/>
                </a:lnTo>
                <a:lnTo>
                  <a:pt x="54178" y="104305"/>
                </a:lnTo>
                <a:lnTo>
                  <a:pt x="50596" y="109321"/>
                </a:lnTo>
                <a:lnTo>
                  <a:pt x="47675" y="110591"/>
                </a:lnTo>
                <a:lnTo>
                  <a:pt x="43611" y="110591"/>
                </a:lnTo>
                <a:lnTo>
                  <a:pt x="43611" y="113791"/>
                </a:lnTo>
                <a:lnTo>
                  <a:pt x="80987" y="113791"/>
                </a:lnTo>
                <a:lnTo>
                  <a:pt x="80987" y="110591"/>
                </a:lnTo>
                <a:lnTo>
                  <a:pt x="76911" y="110591"/>
                </a:lnTo>
                <a:lnTo>
                  <a:pt x="73990" y="109321"/>
                </a:lnTo>
                <a:lnTo>
                  <a:pt x="70421" y="104305"/>
                </a:lnTo>
                <a:lnTo>
                  <a:pt x="69507" y="100190"/>
                </a:lnTo>
                <a:lnTo>
                  <a:pt x="69507" y="51968"/>
                </a:lnTo>
                <a:lnTo>
                  <a:pt x="68021" y="45059"/>
                </a:lnTo>
                <a:lnTo>
                  <a:pt x="65023" y="40855"/>
                </a:lnTo>
                <a:lnTo>
                  <a:pt x="62026" y="36664"/>
                </a:lnTo>
                <a:lnTo>
                  <a:pt x="57086" y="34569"/>
                </a:lnTo>
                <a:lnTo>
                  <a:pt x="47994" y="34638"/>
                </a:lnTo>
                <a:lnTo>
                  <a:pt x="36211" y="38307"/>
                </a:lnTo>
                <a:lnTo>
                  <a:pt x="25895" y="47548"/>
                </a:lnTo>
                <a:lnTo>
                  <a:pt x="25895" y="0"/>
                </a:lnTo>
                <a:lnTo>
                  <a:pt x="12903" y="3771"/>
                </a:lnTo>
                <a:lnTo>
                  <a:pt x="0" y="7543"/>
                </a:lnTo>
                <a:lnTo>
                  <a:pt x="0" y="10744"/>
                </a:lnTo>
                <a:lnTo>
                  <a:pt x="4419" y="10477"/>
                </a:lnTo>
                <a:lnTo>
                  <a:pt x="7454" y="10998"/>
                </a:lnTo>
                <a:lnTo>
                  <a:pt x="10655" y="13614"/>
                </a:lnTo>
                <a:lnTo>
                  <a:pt x="11455" y="16230"/>
                </a:lnTo>
                <a:lnTo>
                  <a:pt x="11455" y="100190"/>
                </a:lnTo>
                <a:lnTo>
                  <a:pt x="10579" y="104305"/>
                </a:lnTo>
                <a:lnTo>
                  <a:pt x="6984" y="109321"/>
                </a:lnTo>
                <a:lnTo>
                  <a:pt x="4051" y="110591"/>
                </a:lnTo>
                <a:lnTo>
                  <a:pt x="0" y="110591"/>
                </a:lnTo>
                <a:lnTo>
                  <a:pt x="0" y="113791"/>
                </a:lnTo>
                <a:lnTo>
                  <a:pt x="37363" y="113791"/>
                </a:lnTo>
                <a:lnTo>
                  <a:pt x="37363" y="110591"/>
                </a:lnTo>
                <a:lnTo>
                  <a:pt x="33299" y="1105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5350001" y="1357194"/>
            <a:ext cx="50169" cy="10319"/>
          </a:xfrm>
          <a:custGeom>
            <a:avLst/>
            <a:gdLst/>
            <a:ahLst/>
            <a:cxnLst/>
            <a:rect l="l" t="t" r="r" b="b"/>
            <a:pathLst>
              <a:path w="31983" h="16090">
                <a:moveTo>
                  <a:pt x="16078" y="16050"/>
                </a:moveTo>
                <a:lnTo>
                  <a:pt x="18122" y="12786"/>
                </a:lnTo>
                <a:lnTo>
                  <a:pt x="21310" y="7719"/>
                </a:lnTo>
                <a:lnTo>
                  <a:pt x="25781" y="5166"/>
                </a:lnTo>
                <a:lnTo>
                  <a:pt x="31496" y="5166"/>
                </a:lnTo>
                <a:lnTo>
                  <a:pt x="31983" y="0"/>
                </a:lnTo>
                <a:lnTo>
                  <a:pt x="19552" y="3283"/>
                </a:lnTo>
                <a:lnTo>
                  <a:pt x="16078" y="16050"/>
                </a:lnTo>
                <a:close/>
              </a:path>
              <a:path w="31983" h="16090">
                <a:moveTo>
                  <a:pt x="31496" y="5166"/>
                </a:moveTo>
                <a:lnTo>
                  <a:pt x="36614" y="5166"/>
                </a:lnTo>
                <a:lnTo>
                  <a:pt x="40373" y="7287"/>
                </a:lnTo>
                <a:lnTo>
                  <a:pt x="43040" y="11504"/>
                </a:lnTo>
                <a:lnTo>
                  <a:pt x="45237" y="14983"/>
                </a:lnTo>
                <a:lnTo>
                  <a:pt x="46545" y="19555"/>
                </a:lnTo>
                <a:lnTo>
                  <a:pt x="46977" y="25220"/>
                </a:lnTo>
                <a:lnTo>
                  <a:pt x="13868" y="25220"/>
                </a:lnTo>
                <a:lnTo>
                  <a:pt x="14668" y="20190"/>
                </a:lnTo>
                <a:lnTo>
                  <a:pt x="16078" y="16050"/>
                </a:lnTo>
                <a:lnTo>
                  <a:pt x="19552" y="3283"/>
                </a:lnTo>
                <a:lnTo>
                  <a:pt x="9461" y="11821"/>
                </a:lnTo>
                <a:lnTo>
                  <a:pt x="5996" y="16949"/>
                </a:lnTo>
                <a:lnTo>
                  <a:pt x="1500" y="28562"/>
                </a:lnTo>
                <a:lnTo>
                  <a:pt x="0" y="42301"/>
                </a:lnTo>
                <a:lnTo>
                  <a:pt x="162" y="46934"/>
                </a:lnTo>
                <a:lnTo>
                  <a:pt x="2776" y="59880"/>
                </a:lnTo>
                <a:lnTo>
                  <a:pt x="8585" y="70482"/>
                </a:lnTo>
                <a:lnTo>
                  <a:pt x="14300" y="77785"/>
                </a:lnTo>
                <a:lnTo>
                  <a:pt x="21678" y="81430"/>
                </a:lnTo>
                <a:lnTo>
                  <a:pt x="38468" y="81430"/>
                </a:lnTo>
                <a:lnTo>
                  <a:pt x="45313" y="79080"/>
                </a:lnTo>
                <a:lnTo>
                  <a:pt x="51282" y="74381"/>
                </a:lnTo>
                <a:lnTo>
                  <a:pt x="57251" y="69670"/>
                </a:lnTo>
                <a:lnTo>
                  <a:pt x="61747" y="63066"/>
                </a:lnTo>
                <a:lnTo>
                  <a:pt x="64795" y="54569"/>
                </a:lnTo>
                <a:lnTo>
                  <a:pt x="62293" y="53122"/>
                </a:lnTo>
                <a:lnTo>
                  <a:pt x="59258" y="58087"/>
                </a:lnTo>
                <a:lnTo>
                  <a:pt x="55613" y="61732"/>
                </a:lnTo>
                <a:lnTo>
                  <a:pt x="51396" y="64031"/>
                </a:lnTo>
                <a:lnTo>
                  <a:pt x="47167" y="66330"/>
                </a:lnTo>
                <a:lnTo>
                  <a:pt x="42037" y="67485"/>
                </a:lnTo>
                <a:lnTo>
                  <a:pt x="28879" y="67485"/>
                </a:lnTo>
                <a:lnTo>
                  <a:pt x="23329" y="64526"/>
                </a:lnTo>
                <a:lnTo>
                  <a:pt x="19316" y="58621"/>
                </a:lnTo>
                <a:lnTo>
                  <a:pt x="15303" y="52715"/>
                </a:lnTo>
                <a:lnTo>
                  <a:pt x="13309" y="44498"/>
                </a:lnTo>
                <a:lnTo>
                  <a:pt x="13373" y="31709"/>
                </a:lnTo>
                <a:lnTo>
                  <a:pt x="64795" y="31709"/>
                </a:lnTo>
                <a:lnTo>
                  <a:pt x="64731" y="22413"/>
                </a:lnTo>
                <a:lnTo>
                  <a:pt x="61849" y="14818"/>
                </a:lnTo>
                <a:lnTo>
                  <a:pt x="56134" y="8938"/>
                </a:lnTo>
                <a:lnTo>
                  <a:pt x="50304" y="2957"/>
                </a:lnTo>
                <a:lnTo>
                  <a:pt x="42824" y="-40"/>
                </a:lnTo>
                <a:lnTo>
                  <a:pt x="31983" y="0"/>
                </a:lnTo>
                <a:lnTo>
                  <a:pt x="31496" y="5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5537159" y="1357118"/>
            <a:ext cx="195987" cy="50865"/>
          </a:xfrm>
          <a:custGeom>
            <a:avLst/>
            <a:gdLst/>
            <a:ahLst/>
            <a:cxnLst/>
            <a:rect l="l" t="t" r="r" b="b"/>
            <a:pathLst>
              <a:path w="124942" h="79311">
                <a:moveTo>
                  <a:pt x="78924" y="4667"/>
                </a:moveTo>
                <a:lnTo>
                  <a:pt x="68326" y="13881"/>
                </a:lnTo>
                <a:lnTo>
                  <a:pt x="67564" y="11036"/>
                </a:lnTo>
                <a:lnTo>
                  <a:pt x="65036" y="6654"/>
                </a:lnTo>
                <a:lnTo>
                  <a:pt x="61874" y="2273"/>
                </a:lnTo>
                <a:lnTo>
                  <a:pt x="57378" y="88"/>
                </a:lnTo>
                <a:lnTo>
                  <a:pt x="51549" y="88"/>
                </a:lnTo>
                <a:lnTo>
                  <a:pt x="48462" y="259"/>
                </a:lnTo>
                <a:lnTo>
                  <a:pt x="36704" y="4009"/>
                </a:lnTo>
                <a:lnTo>
                  <a:pt x="25895" y="126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45" y="11658"/>
                </a:lnTo>
                <a:lnTo>
                  <a:pt x="10693" y="14973"/>
                </a:lnTo>
                <a:lnTo>
                  <a:pt x="11468" y="18427"/>
                </a:lnTo>
                <a:lnTo>
                  <a:pt x="11468" y="65709"/>
                </a:lnTo>
                <a:lnTo>
                  <a:pt x="10579" y="69824"/>
                </a:lnTo>
                <a:lnTo>
                  <a:pt x="6997" y="74841"/>
                </a:lnTo>
                <a:lnTo>
                  <a:pt x="4064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299" y="76111"/>
                </a:lnTo>
                <a:lnTo>
                  <a:pt x="30365" y="74841"/>
                </a:lnTo>
                <a:lnTo>
                  <a:pt x="26797" y="69824"/>
                </a:lnTo>
                <a:lnTo>
                  <a:pt x="25895" y="65709"/>
                </a:lnTo>
                <a:lnTo>
                  <a:pt x="25895" y="18364"/>
                </a:lnTo>
                <a:lnTo>
                  <a:pt x="30327" y="12433"/>
                </a:lnTo>
                <a:lnTo>
                  <a:pt x="36322" y="9461"/>
                </a:lnTo>
                <a:lnTo>
                  <a:pt x="47815" y="9461"/>
                </a:lnTo>
                <a:lnTo>
                  <a:pt x="50698" y="10744"/>
                </a:lnTo>
                <a:lnTo>
                  <a:pt x="52514" y="13309"/>
                </a:lnTo>
                <a:lnTo>
                  <a:pt x="54343" y="15874"/>
                </a:lnTo>
                <a:lnTo>
                  <a:pt x="55245" y="19913"/>
                </a:lnTo>
                <a:lnTo>
                  <a:pt x="55245" y="65709"/>
                </a:lnTo>
                <a:lnTo>
                  <a:pt x="54356" y="69824"/>
                </a:lnTo>
                <a:lnTo>
                  <a:pt x="50774" y="74841"/>
                </a:lnTo>
                <a:lnTo>
                  <a:pt x="47840" y="76111"/>
                </a:lnTo>
                <a:lnTo>
                  <a:pt x="43776" y="76111"/>
                </a:lnTo>
                <a:lnTo>
                  <a:pt x="43776" y="79311"/>
                </a:lnTo>
                <a:lnTo>
                  <a:pt x="81140" y="79311"/>
                </a:lnTo>
                <a:lnTo>
                  <a:pt x="81140" y="76111"/>
                </a:lnTo>
                <a:lnTo>
                  <a:pt x="77089" y="76111"/>
                </a:lnTo>
                <a:lnTo>
                  <a:pt x="74168" y="74841"/>
                </a:lnTo>
                <a:lnTo>
                  <a:pt x="70573" y="69824"/>
                </a:lnTo>
                <a:lnTo>
                  <a:pt x="69684" y="65709"/>
                </a:lnTo>
                <a:lnTo>
                  <a:pt x="69684" y="19088"/>
                </a:lnTo>
                <a:lnTo>
                  <a:pt x="74269" y="12623"/>
                </a:lnTo>
                <a:lnTo>
                  <a:pt x="80264" y="9410"/>
                </a:lnTo>
                <a:lnTo>
                  <a:pt x="91605" y="9461"/>
                </a:lnTo>
                <a:lnTo>
                  <a:pt x="94488" y="10744"/>
                </a:lnTo>
                <a:lnTo>
                  <a:pt x="96304" y="13309"/>
                </a:lnTo>
                <a:lnTo>
                  <a:pt x="98120" y="15874"/>
                </a:lnTo>
                <a:lnTo>
                  <a:pt x="99034" y="19913"/>
                </a:lnTo>
                <a:lnTo>
                  <a:pt x="99034" y="65709"/>
                </a:lnTo>
                <a:lnTo>
                  <a:pt x="98132" y="69824"/>
                </a:lnTo>
                <a:lnTo>
                  <a:pt x="94551" y="74841"/>
                </a:lnTo>
                <a:lnTo>
                  <a:pt x="91630" y="76111"/>
                </a:lnTo>
                <a:lnTo>
                  <a:pt x="87566" y="76111"/>
                </a:lnTo>
                <a:lnTo>
                  <a:pt x="87566" y="79311"/>
                </a:lnTo>
                <a:lnTo>
                  <a:pt x="124942" y="79311"/>
                </a:lnTo>
                <a:lnTo>
                  <a:pt x="124942" y="76111"/>
                </a:lnTo>
                <a:lnTo>
                  <a:pt x="120865" y="76111"/>
                </a:lnTo>
                <a:lnTo>
                  <a:pt x="117944" y="74841"/>
                </a:lnTo>
                <a:lnTo>
                  <a:pt x="114363" y="69824"/>
                </a:lnTo>
                <a:lnTo>
                  <a:pt x="113461" y="65709"/>
                </a:lnTo>
                <a:lnTo>
                  <a:pt x="113461" y="15773"/>
                </a:lnTo>
                <a:lnTo>
                  <a:pt x="111887" y="10032"/>
                </a:lnTo>
                <a:lnTo>
                  <a:pt x="108737" y="6057"/>
                </a:lnTo>
                <a:lnTo>
                  <a:pt x="105575" y="2070"/>
                </a:lnTo>
                <a:lnTo>
                  <a:pt x="101041" y="88"/>
                </a:lnTo>
                <a:lnTo>
                  <a:pt x="95097" y="88"/>
                </a:lnTo>
                <a:lnTo>
                  <a:pt x="90498" y="408"/>
                </a:lnTo>
                <a:lnTo>
                  <a:pt x="78924" y="46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5740698" y="1357168"/>
            <a:ext cx="56715" cy="52249"/>
          </a:xfrm>
          <a:custGeom>
            <a:avLst/>
            <a:gdLst/>
            <a:ahLst/>
            <a:cxnLst/>
            <a:rect l="l" t="t" r="r" b="b"/>
            <a:pathLst>
              <a:path w="36156" h="81470">
                <a:moveTo>
                  <a:pt x="36156" y="68325"/>
                </a:moveTo>
                <a:lnTo>
                  <a:pt x="32905" y="70459"/>
                </a:lnTo>
                <a:lnTo>
                  <a:pt x="29565" y="71539"/>
                </a:lnTo>
                <a:lnTo>
                  <a:pt x="22720" y="71539"/>
                </a:lnTo>
                <a:lnTo>
                  <a:pt x="20053" y="70421"/>
                </a:lnTo>
                <a:lnTo>
                  <a:pt x="22974" y="81470"/>
                </a:lnTo>
                <a:lnTo>
                  <a:pt x="28067" y="79819"/>
                </a:lnTo>
                <a:lnTo>
                  <a:pt x="33032" y="76504"/>
                </a:lnTo>
                <a:lnTo>
                  <a:pt x="36156" y="68325"/>
                </a:lnTo>
                <a:close/>
              </a:path>
              <a:path w="36156" h="81470">
                <a:moveTo>
                  <a:pt x="3975" y="22682"/>
                </a:moveTo>
                <a:lnTo>
                  <a:pt x="6756" y="25831"/>
                </a:lnTo>
                <a:lnTo>
                  <a:pt x="10502" y="26631"/>
                </a:lnTo>
                <a:lnTo>
                  <a:pt x="13398" y="26631"/>
                </a:lnTo>
                <a:lnTo>
                  <a:pt x="17106" y="23736"/>
                </a:lnTo>
                <a:lnTo>
                  <a:pt x="19062" y="19430"/>
                </a:lnTo>
                <a:lnTo>
                  <a:pt x="18364" y="16598"/>
                </a:lnTo>
                <a:lnTo>
                  <a:pt x="17564" y="13284"/>
                </a:lnTo>
                <a:lnTo>
                  <a:pt x="18122" y="10553"/>
                </a:lnTo>
                <a:lnTo>
                  <a:pt x="21971" y="6286"/>
                </a:lnTo>
                <a:lnTo>
                  <a:pt x="24828" y="5206"/>
                </a:lnTo>
                <a:lnTo>
                  <a:pt x="33172" y="5206"/>
                </a:lnTo>
                <a:lnTo>
                  <a:pt x="36309" y="6349"/>
                </a:lnTo>
                <a:lnTo>
                  <a:pt x="39789" y="10896"/>
                </a:lnTo>
                <a:lnTo>
                  <a:pt x="40652" y="15024"/>
                </a:lnTo>
                <a:lnTo>
                  <a:pt x="40652" y="30632"/>
                </a:lnTo>
                <a:lnTo>
                  <a:pt x="31419" y="34086"/>
                </a:lnTo>
                <a:lnTo>
                  <a:pt x="29544" y="34810"/>
                </a:lnTo>
                <a:lnTo>
                  <a:pt x="16971" y="40773"/>
                </a:lnTo>
                <a:lnTo>
                  <a:pt x="7861" y="47358"/>
                </a:lnTo>
                <a:lnTo>
                  <a:pt x="2616" y="52247"/>
                </a:lnTo>
                <a:lnTo>
                  <a:pt x="0" y="57632"/>
                </a:lnTo>
                <a:lnTo>
                  <a:pt x="0" y="68808"/>
                </a:lnTo>
                <a:lnTo>
                  <a:pt x="1651" y="73126"/>
                </a:lnTo>
                <a:lnTo>
                  <a:pt x="4965" y="76466"/>
                </a:lnTo>
                <a:lnTo>
                  <a:pt x="8280" y="79806"/>
                </a:lnTo>
                <a:lnTo>
                  <a:pt x="12560" y="81470"/>
                </a:lnTo>
                <a:lnTo>
                  <a:pt x="22974" y="81470"/>
                </a:lnTo>
                <a:lnTo>
                  <a:pt x="20053" y="70421"/>
                </a:lnTo>
                <a:lnTo>
                  <a:pt x="16256" y="65989"/>
                </a:lnTo>
                <a:lnTo>
                  <a:pt x="15316" y="62877"/>
                </a:lnTo>
                <a:lnTo>
                  <a:pt x="15316" y="55067"/>
                </a:lnTo>
                <a:lnTo>
                  <a:pt x="17005" y="51473"/>
                </a:lnTo>
                <a:lnTo>
                  <a:pt x="20358" y="48069"/>
                </a:lnTo>
                <a:lnTo>
                  <a:pt x="23736" y="44678"/>
                </a:lnTo>
                <a:lnTo>
                  <a:pt x="28435" y="41833"/>
                </a:lnTo>
                <a:lnTo>
                  <a:pt x="34480" y="39535"/>
                </a:lnTo>
                <a:lnTo>
                  <a:pt x="40652" y="37210"/>
                </a:lnTo>
                <a:lnTo>
                  <a:pt x="40652" y="64719"/>
                </a:lnTo>
                <a:lnTo>
                  <a:pt x="39103" y="66154"/>
                </a:lnTo>
                <a:lnTo>
                  <a:pt x="36156" y="68325"/>
                </a:lnTo>
                <a:lnTo>
                  <a:pt x="33032" y="76504"/>
                </a:lnTo>
                <a:lnTo>
                  <a:pt x="35496" y="74904"/>
                </a:lnTo>
                <a:lnTo>
                  <a:pt x="38176" y="72682"/>
                </a:lnTo>
                <a:lnTo>
                  <a:pt x="41046" y="69849"/>
                </a:lnTo>
                <a:lnTo>
                  <a:pt x="41529" y="72872"/>
                </a:lnTo>
                <a:lnTo>
                  <a:pt x="43700" y="77101"/>
                </a:lnTo>
                <a:lnTo>
                  <a:pt x="45732" y="80009"/>
                </a:lnTo>
                <a:lnTo>
                  <a:pt x="48615" y="81470"/>
                </a:lnTo>
                <a:lnTo>
                  <a:pt x="54660" y="81470"/>
                </a:lnTo>
                <a:lnTo>
                  <a:pt x="59347" y="79552"/>
                </a:lnTo>
                <a:lnTo>
                  <a:pt x="64160" y="76301"/>
                </a:lnTo>
                <a:lnTo>
                  <a:pt x="66713" y="73621"/>
                </a:lnTo>
                <a:lnTo>
                  <a:pt x="66802" y="68491"/>
                </a:lnTo>
                <a:lnTo>
                  <a:pt x="65506" y="69405"/>
                </a:lnTo>
                <a:lnTo>
                  <a:pt x="61861" y="71132"/>
                </a:lnTo>
                <a:lnTo>
                  <a:pt x="58305" y="71373"/>
                </a:lnTo>
                <a:lnTo>
                  <a:pt x="55486" y="68440"/>
                </a:lnTo>
                <a:lnTo>
                  <a:pt x="55092" y="64249"/>
                </a:lnTo>
                <a:lnTo>
                  <a:pt x="55092" y="14427"/>
                </a:lnTo>
                <a:lnTo>
                  <a:pt x="52806" y="9283"/>
                </a:lnTo>
                <a:lnTo>
                  <a:pt x="48234" y="5575"/>
                </a:lnTo>
                <a:lnTo>
                  <a:pt x="43662" y="1854"/>
                </a:lnTo>
                <a:lnTo>
                  <a:pt x="37312" y="0"/>
                </a:lnTo>
                <a:lnTo>
                  <a:pt x="22288" y="0"/>
                </a:lnTo>
                <a:lnTo>
                  <a:pt x="16243" y="1841"/>
                </a:lnTo>
                <a:lnTo>
                  <a:pt x="11061" y="5537"/>
                </a:lnTo>
                <a:lnTo>
                  <a:pt x="5880" y="9220"/>
                </a:lnTo>
                <a:lnTo>
                  <a:pt x="3289" y="13525"/>
                </a:lnTo>
                <a:lnTo>
                  <a:pt x="3289" y="18440"/>
                </a:lnTo>
                <a:lnTo>
                  <a:pt x="3975" y="22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5860068" y="1357127"/>
            <a:ext cx="77355" cy="52290"/>
          </a:xfrm>
          <a:custGeom>
            <a:avLst/>
            <a:gdLst/>
            <a:ahLst/>
            <a:cxnLst/>
            <a:rect l="l" t="t" r="r" b="b"/>
            <a:pathLst>
              <a:path w="49314" h="81533">
                <a:moveTo>
                  <a:pt x="17233" y="6134"/>
                </a:moveTo>
                <a:lnTo>
                  <a:pt x="20180" y="5105"/>
                </a:lnTo>
                <a:lnTo>
                  <a:pt x="27978" y="5105"/>
                </a:lnTo>
                <a:lnTo>
                  <a:pt x="31559" y="7010"/>
                </a:lnTo>
                <a:lnTo>
                  <a:pt x="34683" y="10807"/>
                </a:lnTo>
                <a:lnTo>
                  <a:pt x="37820" y="14604"/>
                </a:lnTo>
                <a:lnTo>
                  <a:pt x="39852" y="19469"/>
                </a:lnTo>
                <a:lnTo>
                  <a:pt x="40817" y="25400"/>
                </a:lnTo>
                <a:lnTo>
                  <a:pt x="43941" y="25400"/>
                </a:lnTo>
                <a:lnTo>
                  <a:pt x="43941" y="1422"/>
                </a:lnTo>
                <a:lnTo>
                  <a:pt x="39852" y="3302"/>
                </a:lnTo>
                <a:lnTo>
                  <a:pt x="36880" y="2781"/>
                </a:lnTo>
                <a:lnTo>
                  <a:pt x="32346" y="914"/>
                </a:lnTo>
                <a:lnTo>
                  <a:pt x="27368" y="0"/>
                </a:lnTo>
                <a:lnTo>
                  <a:pt x="15506" y="63"/>
                </a:lnTo>
                <a:lnTo>
                  <a:pt x="10223" y="2108"/>
                </a:lnTo>
                <a:lnTo>
                  <a:pt x="6146" y="6197"/>
                </a:lnTo>
                <a:lnTo>
                  <a:pt x="2044" y="10287"/>
                </a:lnTo>
                <a:lnTo>
                  <a:pt x="0" y="15570"/>
                </a:lnTo>
                <a:lnTo>
                  <a:pt x="0" y="27165"/>
                </a:lnTo>
                <a:lnTo>
                  <a:pt x="1523" y="31521"/>
                </a:lnTo>
                <a:lnTo>
                  <a:pt x="4571" y="35102"/>
                </a:lnTo>
                <a:lnTo>
                  <a:pt x="7670" y="38735"/>
                </a:lnTo>
                <a:lnTo>
                  <a:pt x="13169" y="42633"/>
                </a:lnTo>
                <a:lnTo>
                  <a:pt x="21081" y="46812"/>
                </a:lnTo>
                <a:lnTo>
                  <a:pt x="27076" y="49961"/>
                </a:lnTo>
                <a:lnTo>
                  <a:pt x="31356" y="52882"/>
                </a:lnTo>
                <a:lnTo>
                  <a:pt x="33921" y="55549"/>
                </a:lnTo>
                <a:lnTo>
                  <a:pt x="36537" y="58216"/>
                </a:lnTo>
                <a:lnTo>
                  <a:pt x="37858" y="61036"/>
                </a:lnTo>
                <a:lnTo>
                  <a:pt x="37858" y="67868"/>
                </a:lnTo>
                <a:lnTo>
                  <a:pt x="36690" y="70904"/>
                </a:lnTo>
                <a:lnTo>
                  <a:pt x="32042" y="75234"/>
                </a:lnTo>
                <a:lnTo>
                  <a:pt x="28816" y="76327"/>
                </a:lnTo>
                <a:lnTo>
                  <a:pt x="19253" y="76327"/>
                </a:lnTo>
                <a:lnTo>
                  <a:pt x="14516" y="74155"/>
                </a:lnTo>
                <a:lnTo>
                  <a:pt x="10502" y="69824"/>
                </a:lnTo>
                <a:lnTo>
                  <a:pt x="6502" y="65493"/>
                </a:lnTo>
                <a:lnTo>
                  <a:pt x="4051" y="59931"/>
                </a:lnTo>
                <a:lnTo>
                  <a:pt x="3213" y="53149"/>
                </a:lnTo>
                <a:lnTo>
                  <a:pt x="0" y="53149"/>
                </a:lnTo>
                <a:lnTo>
                  <a:pt x="0" y="80086"/>
                </a:lnTo>
                <a:lnTo>
                  <a:pt x="2412" y="80086"/>
                </a:lnTo>
                <a:lnTo>
                  <a:pt x="5016" y="77787"/>
                </a:lnTo>
                <a:lnTo>
                  <a:pt x="7708" y="77927"/>
                </a:lnTo>
                <a:lnTo>
                  <a:pt x="13093" y="80327"/>
                </a:lnTo>
                <a:lnTo>
                  <a:pt x="18770" y="81534"/>
                </a:lnTo>
                <a:lnTo>
                  <a:pt x="31915" y="81534"/>
                </a:lnTo>
                <a:lnTo>
                  <a:pt x="37833" y="79400"/>
                </a:lnTo>
                <a:lnTo>
                  <a:pt x="42417" y="75158"/>
                </a:lnTo>
                <a:lnTo>
                  <a:pt x="47015" y="70904"/>
                </a:lnTo>
                <a:lnTo>
                  <a:pt x="49314" y="65443"/>
                </a:lnTo>
                <a:lnTo>
                  <a:pt x="49314" y="53365"/>
                </a:lnTo>
                <a:lnTo>
                  <a:pt x="47802" y="48793"/>
                </a:lnTo>
                <a:lnTo>
                  <a:pt x="44754" y="45046"/>
                </a:lnTo>
                <a:lnTo>
                  <a:pt x="41643" y="41300"/>
                </a:lnTo>
                <a:lnTo>
                  <a:pt x="36169" y="37350"/>
                </a:lnTo>
                <a:lnTo>
                  <a:pt x="28308" y="33172"/>
                </a:lnTo>
                <a:lnTo>
                  <a:pt x="22478" y="30073"/>
                </a:lnTo>
                <a:lnTo>
                  <a:pt x="18313" y="27266"/>
                </a:lnTo>
                <a:lnTo>
                  <a:pt x="15798" y="24765"/>
                </a:lnTo>
                <a:lnTo>
                  <a:pt x="13233" y="22199"/>
                </a:lnTo>
                <a:lnTo>
                  <a:pt x="11950" y="19519"/>
                </a:lnTo>
                <a:lnTo>
                  <a:pt x="11950" y="13106"/>
                </a:lnTo>
                <a:lnTo>
                  <a:pt x="13004" y="10261"/>
                </a:lnTo>
                <a:lnTo>
                  <a:pt x="17233" y="613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5950911" y="1335005"/>
            <a:ext cx="126163" cy="72978"/>
          </a:xfrm>
          <a:custGeom>
            <a:avLst/>
            <a:gdLst/>
            <a:ahLst/>
            <a:cxnLst/>
            <a:rect l="l" t="t" r="r" b="b"/>
            <a:pathLst>
              <a:path w="80429" h="113792">
                <a:moveTo>
                  <a:pt x="48831" y="40284"/>
                </a:moveTo>
                <a:lnTo>
                  <a:pt x="51536" y="41071"/>
                </a:lnTo>
                <a:lnTo>
                  <a:pt x="51968" y="42379"/>
                </a:lnTo>
                <a:lnTo>
                  <a:pt x="50698" y="46037"/>
                </a:lnTo>
                <a:lnTo>
                  <a:pt x="46901" y="49402"/>
                </a:lnTo>
                <a:lnTo>
                  <a:pt x="25895" y="68249"/>
                </a:lnTo>
                <a:lnTo>
                  <a:pt x="25895" y="0"/>
                </a:lnTo>
                <a:lnTo>
                  <a:pt x="12915" y="3771"/>
                </a:lnTo>
                <a:lnTo>
                  <a:pt x="0" y="7543"/>
                </a:lnTo>
                <a:lnTo>
                  <a:pt x="0" y="10744"/>
                </a:lnTo>
                <a:lnTo>
                  <a:pt x="4444" y="10477"/>
                </a:lnTo>
                <a:lnTo>
                  <a:pt x="7454" y="10998"/>
                </a:lnTo>
                <a:lnTo>
                  <a:pt x="10667" y="13614"/>
                </a:lnTo>
                <a:lnTo>
                  <a:pt x="11455" y="16230"/>
                </a:lnTo>
                <a:lnTo>
                  <a:pt x="11455" y="100190"/>
                </a:lnTo>
                <a:lnTo>
                  <a:pt x="10566" y="104305"/>
                </a:lnTo>
                <a:lnTo>
                  <a:pt x="6984" y="109321"/>
                </a:lnTo>
                <a:lnTo>
                  <a:pt x="4051" y="110591"/>
                </a:lnTo>
                <a:lnTo>
                  <a:pt x="0" y="110591"/>
                </a:lnTo>
                <a:lnTo>
                  <a:pt x="0" y="113791"/>
                </a:lnTo>
                <a:lnTo>
                  <a:pt x="37363" y="113791"/>
                </a:lnTo>
                <a:lnTo>
                  <a:pt x="37363" y="110591"/>
                </a:lnTo>
                <a:lnTo>
                  <a:pt x="33299" y="110591"/>
                </a:lnTo>
                <a:lnTo>
                  <a:pt x="30378" y="109321"/>
                </a:lnTo>
                <a:lnTo>
                  <a:pt x="26784" y="104305"/>
                </a:lnTo>
                <a:lnTo>
                  <a:pt x="25895" y="100190"/>
                </a:lnTo>
                <a:lnTo>
                  <a:pt x="25920" y="72415"/>
                </a:lnTo>
                <a:lnTo>
                  <a:pt x="50279" y="105206"/>
                </a:lnTo>
                <a:lnTo>
                  <a:pt x="51485" y="109626"/>
                </a:lnTo>
                <a:lnTo>
                  <a:pt x="48488" y="110743"/>
                </a:lnTo>
                <a:lnTo>
                  <a:pt x="44907" y="110591"/>
                </a:lnTo>
                <a:lnTo>
                  <a:pt x="44907" y="113791"/>
                </a:lnTo>
                <a:lnTo>
                  <a:pt x="80429" y="113791"/>
                </a:lnTo>
                <a:lnTo>
                  <a:pt x="80429" y="110591"/>
                </a:lnTo>
                <a:lnTo>
                  <a:pt x="75831" y="110210"/>
                </a:lnTo>
                <a:lnTo>
                  <a:pt x="72478" y="109410"/>
                </a:lnTo>
                <a:lnTo>
                  <a:pt x="68249" y="106946"/>
                </a:lnTo>
                <a:lnTo>
                  <a:pt x="65595" y="104165"/>
                </a:lnTo>
                <a:lnTo>
                  <a:pt x="62382" y="99834"/>
                </a:lnTo>
                <a:lnTo>
                  <a:pt x="37045" y="66001"/>
                </a:lnTo>
                <a:lnTo>
                  <a:pt x="55803" y="49314"/>
                </a:lnTo>
                <a:lnTo>
                  <a:pt x="59766" y="45783"/>
                </a:lnTo>
                <a:lnTo>
                  <a:pt x="63030" y="43484"/>
                </a:lnTo>
                <a:lnTo>
                  <a:pt x="65595" y="42417"/>
                </a:lnTo>
                <a:lnTo>
                  <a:pt x="68160" y="41351"/>
                </a:lnTo>
                <a:lnTo>
                  <a:pt x="72250" y="40551"/>
                </a:lnTo>
                <a:lnTo>
                  <a:pt x="77863" y="40017"/>
                </a:lnTo>
                <a:lnTo>
                  <a:pt x="77863" y="36804"/>
                </a:lnTo>
                <a:lnTo>
                  <a:pt x="43865" y="36804"/>
                </a:lnTo>
                <a:lnTo>
                  <a:pt x="43865" y="40017"/>
                </a:lnTo>
                <a:lnTo>
                  <a:pt x="48831" y="402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6083230" y="1335007"/>
            <a:ext cx="69804" cy="74419"/>
          </a:xfrm>
          <a:custGeom>
            <a:avLst/>
            <a:gdLst/>
            <a:ahLst/>
            <a:cxnLst/>
            <a:rect l="l" t="t" r="r" b="b"/>
            <a:pathLst>
              <a:path w="44500" h="116039">
                <a:moveTo>
                  <a:pt x="44500" y="0"/>
                </a:moveTo>
                <a:lnTo>
                  <a:pt x="36029" y="0"/>
                </a:lnTo>
                <a:lnTo>
                  <a:pt x="0" y="116039"/>
                </a:lnTo>
                <a:lnTo>
                  <a:pt x="8483" y="116039"/>
                </a:lnTo>
                <a:lnTo>
                  <a:pt x="44500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6166880" y="1357118"/>
            <a:ext cx="86020" cy="50865"/>
          </a:xfrm>
          <a:custGeom>
            <a:avLst/>
            <a:gdLst/>
            <a:ahLst/>
            <a:cxnLst/>
            <a:rect l="l" t="t" r="r" b="b"/>
            <a:pathLst>
              <a:path w="54838" h="79311">
                <a:moveTo>
                  <a:pt x="34747" y="76111"/>
                </a:moveTo>
                <a:lnTo>
                  <a:pt x="31241" y="75171"/>
                </a:lnTo>
                <a:lnTo>
                  <a:pt x="26962" y="71424"/>
                </a:lnTo>
                <a:lnTo>
                  <a:pt x="25895" y="68351"/>
                </a:lnTo>
                <a:lnTo>
                  <a:pt x="25895" y="23583"/>
                </a:lnTo>
                <a:lnTo>
                  <a:pt x="29159" y="15874"/>
                </a:lnTo>
                <a:lnTo>
                  <a:pt x="32740" y="12001"/>
                </a:lnTo>
                <a:lnTo>
                  <a:pt x="36639" y="11950"/>
                </a:lnTo>
                <a:lnTo>
                  <a:pt x="39319" y="12750"/>
                </a:lnTo>
                <a:lnTo>
                  <a:pt x="42011" y="14757"/>
                </a:lnTo>
                <a:lnTo>
                  <a:pt x="44742" y="16878"/>
                </a:lnTo>
                <a:lnTo>
                  <a:pt x="47866" y="17487"/>
                </a:lnTo>
                <a:lnTo>
                  <a:pt x="51841" y="16840"/>
                </a:lnTo>
                <a:lnTo>
                  <a:pt x="54241" y="14274"/>
                </a:lnTo>
                <a:lnTo>
                  <a:pt x="54838" y="10020"/>
                </a:lnTo>
                <a:lnTo>
                  <a:pt x="54838" y="6921"/>
                </a:lnTo>
                <a:lnTo>
                  <a:pt x="52158" y="2730"/>
                </a:lnTo>
                <a:lnTo>
                  <a:pt x="47891" y="88"/>
                </a:lnTo>
                <a:lnTo>
                  <a:pt x="37731" y="139"/>
                </a:lnTo>
                <a:lnTo>
                  <a:pt x="31445" y="5130"/>
                </a:lnTo>
                <a:lnTo>
                  <a:pt x="25895" y="150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84" y="10960"/>
                </a:lnTo>
                <a:lnTo>
                  <a:pt x="7645" y="11480"/>
                </a:lnTo>
                <a:lnTo>
                  <a:pt x="10693" y="14109"/>
                </a:lnTo>
                <a:lnTo>
                  <a:pt x="11455" y="16890"/>
                </a:lnTo>
                <a:lnTo>
                  <a:pt x="11455" y="65709"/>
                </a:lnTo>
                <a:lnTo>
                  <a:pt x="10579" y="69824"/>
                </a:lnTo>
                <a:lnTo>
                  <a:pt x="6984" y="74841"/>
                </a:lnTo>
                <a:lnTo>
                  <a:pt x="4051" y="76111"/>
                </a:lnTo>
                <a:lnTo>
                  <a:pt x="0" y="76111"/>
                </a:lnTo>
                <a:lnTo>
                  <a:pt x="0" y="79311"/>
                </a:lnTo>
                <a:lnTo>
                  <a:pt x="39611" y="79311"/>
                </a:lnTo>
                <a:lnTo>
                  <a:pt x="39611" y="76111"/>
                </a:lnTo>
                <a:lnTo>
                  <a:pt x="34747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6261970" y="1357194"/>
            <a:ext cx="50169" cy="10319"/>
          </a:xfrm>
          <a:custGeom>
            <a:avLst/>
            <a:gdLst/>
            <a:ahLst/>
            <a:cxnLst/>
            <a:rect l="l" t="t" r="r" b="b"/>
            <a:pathLst>
              <a:path w="31983" h="16090">
                <a:moveTo>
                  <a:pt x="16078" y="16050"/>
                </a:moveTo>
                <a:lnTo>
                  <a:pt x="18122" y="12786"/>
                </a:lnTo>
                <a:lnTo>
                  <a:pt x="21310" y="7719"/>
                </a:lnTo>
                <a:lnTo>
                  <a:pt x="25781" y="5166"/>
                </a:lnTo>
                <a:lnTo>
                  <a:pt x="31496" y="5166"/>
                </a:lnTo>
                <a:lnTo>
                  <a:pt x="31983" y="0"/>
                </a:lnTo>
                <a:lnTo>
                  <a:pt x="19552" y="3283"/>
                </a:lnTo>
                <a:lnTo>
                  <a:pt x="16078" y="16050"/>
                </a:lnTo>
                <a:close/>
              </a:path>
              <a:path w="31983" h="16090">
                <a:moveTo>
                  <a:pt x="31496" y="5166"/>
                </a:moveTo>
                <a:lnTo>
                  <a:pt x="36614" y="5166"/>
                </a:lnTo>
                <a:lnTo>
                  <a:pt x="40373" y="7287"/>
                </a:lnTo>
                <a:lnTo>
                  <a:pt x="43040" y="11504"/>
                </a:lnTo>
                <a:lnTo>
                  <a:pt x="45237" y="14983"/>
                </a:lnTo>
                <a:lnTo>
                  <a:pt x="46545" y="19555"/>
                </a:lnTo>
                <a:lnTo>
                  <a:pt x="46977" y="25220"/>
                </a:lnTo>
                <a:lnTo>
                  <a:pt x="13868" y="25220"/>
                </a:lnTo>
                <a:lnTo>
                  <a:pt x="14668" y="20190"/>
                </a:lnTo>
                <a:lnTo>
                  <a:pt x="16078" y="16050"/>
                </a:lnTo>
                <a:lnTo>
                  <a:pt x="19552" y="3283"/>
                </a:lnTo>
                <a:lnTo>
                  <a:pt x="9461" y="11821"/>
                </a:lnTo>
                <a:lnTo>
                  <a:pt x="5996" y="16949"/>
                </a:lnTo>
                <a:lnTo>
                  <a:pt x="1500" y="28562"/>
                </a:lnTo>
                <a:lnTo>
                  <a:pt x="0" y="42301"/>
                </a:lnTo>
                <a:lnTo>
                  <a:pt x="162" y="46934"/>
                </a:lnTo>
                <a:lnTo>
                  <a:pt x="2776" y="59880"/>
                </a:lnTo>
                <a:lnTo>
                  <a:pt x="8585" y="70482"/>
                </a:lnTo>
                <a:lnTo>
                  <a:pt x="14300" y="77785"/>
                </a:lnTo>
                <a:lnTo>
                  <a:pt x="21678" y="81430"/>
                </a:lnTo>
                <a:lnTo>
                  <a:pt x="38468" y="81430"/>
                </a:lnTo>
                <a:lnTo>
                  <a:pt x="45313" y="79080"/>
                </a:lnTo>
                <a:lnTo>
                  <a:pt x="51282" y="74381"/>
                </a:lnTo>
                <a:lnTo>
                  <a:pt x="57251" y="69670"/>
                </a:lnTo>
                <a:lnTo>
                  <a:pt x="61747" y="63066"/>
                </a:lnTo>
                <a:lnTo>
                  <a:pt x="64795" y="54569"/>
                </a:lnTo>
                <a:lnTo>
                  <a:pt x="62293" y="53122"/>
                </a:lnTo>
                <a:lnTo>
                  <a:pt x="59258" y="58087"/>
                </a:lnTo>
                <a:lnTo>
                  <a:pt x="55613" y="61732"/>
                </a:lnTo>
                <a:lnTo>
                  <a:pt x="51396" y="64031"/>
                </a:lnTo>
                <a:lnTo>
                  <a:pt x="47167" y="66330"/>
                </a:lnTo>
                <a:lnTo>
                  <a:pt x="42037" y="67485"/>
                </a:lnTo>
                <a:lnTo>
                  <a:pt x="28879" y="67485"/>
                </a:lnTo>
                <a:lnTo>
                  <a:pt x="23329" y="64526"/>
                </a:lnTo>
                <a:lnTo>
                  <a:pt x="19316" y="58621"/>
                </a:lnTo>
                <a:lnTo>
                  <a:pt x="15303" y="52715"/>
                </a:lnTo>
                <a:lnTo>
                  <a:pt x="13309" y="44498"/>
                </a:lnTo>
                <a:lnTo>
                  <a:pt x="13373" y="31709"/>
                </a:lnTo>
                <a:lnTo>
                  <a:pt x="64795" y="31709"/>
                </a:lnTo>
                <a:lnTo>
                  <a:pt x="64731" y="22413"/>
                </a:lnTo>
                <a:lnTo>
                  <a:pt x="61849" y="14818"/>
                </a:lnTo>
                <a:lnTo>
                  <a:pt x="56134" y="8938"/>
                </a:lnTo>
                <a:lnTo>
                  <a:pt x="50304" y="2957"/>
                </a:lnTo>
                <a:lnTo>
                  <a:pt x="42824" y="-40"/>
                </a:lnTo>
                <a:lnTo>
                  <a:pt x="31983" y="0"/>
                </a:lnTo>
                <a:lnTo>
                  <a:pt x="31496" y="5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6382592" y="1357127"/>
            <a:ext cx="77355" cy="52290"/>
          </a:xfrm>
          <a:custGeom>
            <a:avLst/>
            <a:gdLst/>
            <a:ahLst/>
            <a:cxnLst/>
            <a:rect l="l" t="t" r="r" b="b"/>
            <a:pathLst>
              <a:path w="49314" h="81533">
                <a:moveTo>
                  <a:pt x="17233" y="6134"/>
                </a:moveTo>
                <a:lnTo>
                  <a:pt x="20180" y="5105"/>
                </a:lnTo>
                <a:lnTo>
                  <a:pt x="27978" y="5105"/>
                </a:lnTo>
                <a:lnTo>
                  <a:pt x="31559" y="7010"/>
                </a:lnTo>
                <a:lnTo>
                  <a:pt x="34683" y="10807"/>
                </a:lnTo>
                <a:lnTo>
                  <a:pt x="37820" y="14604"/>
                </a:lnTo>
                <a:lnTo>
                  <a:pt x="39852" y="19469"/>
                </a:lnTo>
                <a:lnTo>
                  <a:pt x="40817" y="25400"/>
                </a:lnTo>
                <a:lnTo>
                  <a:pt x="43941" y="25400"/>
                </a:lnTo>
                <a:lnTo>
                  <a:pt x="43941" y="1422"/>
                </a:lnTo>
                <a:lnTo>
                  <a:pt x="39852" y="3302"/>
                </a:lnTo>
                <a:lnTo>
                  <a:pt x="36880" y="2781"/>
                </a:lnTo>
                <a:lnTo>
                  <a:pt x="32346" y="914"/>
                </a:lnTo>
                <a:lnTo>
                  <a:pt x="27368" y="0"/>
                </a:lnTo>
                <a:lnTo>
                  <a:pt x="15506" y="63"/>
                </a:lnTo>
                <a:lnTo>
                  <a:pt x="10223" y="2108"/>
                </a:lnTo>
                <a:lnTo>
                  <a:pt x="6146" y="6197"/>
                </a:lnTo>
                <a:lnTo>
                  <a:pt x="2044" y="10287"/>
                </a:lnTo>
                <a:lnTo>
                  <a:pt x="0" y="15570"/>
                </a:lnTo>
                <a:lnTo>
                  <a:pt x="0" y="27165"/>
                </a:lnTo>
                <a:lnTo>
                  <a:pt x="1523" y="31521"/>
                </a:lnTo>
                <a:lnTo>
                  <a:pt x="4571" y="35102"/>
                </a:lnTo>
                <a:lnTo>
                  <a:pt x="7670" y="38735"/>
                </a:lnTo>
                <a:lnTo>
                  <a:pt x="13169" y="42633"/>
                </a:lnTo>
                <a:lnTo>
                  <a:pt x="21081" y="46812"/>
                </a:lnTo>
                <a:lnTo>
                  <a:pt x="27076" y="49961"/>
                </a:lnTo>
                <a:lnTo>
                  <a:pt x="31356" y="52882"/>
                </a:lnTo>
                <a:lnTo>
                  <a:pt x="33921" y="55549"/>
                </a:lnTo>
                <a:lnTo>
                  <a:pt x="36537" y="58216"/>
                </a:lnTo>
                <a:lnTo>
                  <a:pt x="37858" y="61036"/>
                </a:lnTo>
                <a:lnTo>
                  <a:pt x="37858" y="67868"/>
                </a:lnTo>
                <a:lnTo>
                  <a:pt x="36690" y="70904"/>
                </a:lnTo>
                <a:lnTo>
                  <a:pt x="32042" y="75234"/>
                </a:lnTo>
                <a:lnTo>
                  <a:pt x="28816" y="76327"/>
                </a:lnTo>
                <a:lnTo>
                  <a:pt x="19253" y="76327"/>
                </a:lnTo>
                <a:lnTo>
                  <a:pt x="14516" y="74155"/>
                </a:lnTo>
                <a:lnTo>
                  <a:pt x="10502" y="69824"/>
                </a:lnTo>
                <a:lnTo>
                  <a:pt x="6502" y="65493"/>
                </a:lnTo>
                <a:lnTo>
                  <a:pt x="4051" y="59931"/>
                </a:lnTo>
                <a:lnTo>
                  <a:pt x="3213" y="53149"/>
                </a:lnTo>
                <a:lnTo>
                  <a:pt x="0" y="53149"/>
                </a:lnTo>
                <a:lnTo>
                  <a:pt x="0" y="80086"/>
                </a:lnTo>
                <a:lnTo>
                  <a:pt x="2412" y="80086"/>
                </a:lnTo>
                <a:lnTo>
                  <a:pt x="5016" y="77787"/>
                </a:lnTo>
                <a:lnTo>
                  <a:pt x="7708" y="77927"/>
                </a:lnTo>
                <a:lnTo>
                  <a:pt x="13093" y="80327"/>
                </a:lnTo>
                <a:lnTo>
                  <a:pt x="18770" y="81534"/>
                </a:lnTo>
                <a:lnTo>
                  <a:pt x="31915" y="81534"/>
                </a:lnTo>
                <a:lnTo>
                  <a:pt x="37833" y="79400"/>
                </a:lnTo>
                <a:lnTo>
                  <a:pt x="42417" y="75158"/>
                </a:lnTo>
                <a:lnTo>
                  <a:pt x="47015" y="70904"/>
                </a:lnTo>
                <a:lnTo>
                  <a:pt x="49314" y="65443"/>
                </a:lnTo>
                <a:lnTo>
                  <a:pt x="49314" y="53365"/>
                </a:lnTo>
                <a:lnTo>
                  <a:pt x="47802" y="48793"/>
                </a:lnTo>
                <a:lnTo>
                  <a:pt x="44754" y="45046"/>
                </a:lnTo>
                <a:lnTo>
                  <a:pt x="41643" y="41300"/>
                </a:lnTo>
                <a:lnTo>
                  <a:pt x="36169" y="37350"/>
                </a:lnTo>
                <a:lnTo>
                  <a:pt x="28308" y="33172"/>
                </a:lnTo>
                <a:lnTo>
                  <a:pt x="22478" y="30073"/>
                </a:lnTo>
                <a:lnTo>
                  <a:pt x="18313" y="27266"/>
                </a:lnTo>
                <a:lnTo>
                  <a:pt x="15798" y="24765"/>
                </a:lnTo>
                <a:lnTo>
                  <a:pt x="13233" y="22199"/>
                </a:lnTo>
                <a:lnTo>
                  <a:pt x="11950" y="19519"/>
                </a:lnTo>
                <a:lnTo>
                  <a:pt x="11950" y="13106"/>
                </a:lnTo>
                <a:lnTo>
                  <a:pt x="13004" y="10261"/>
                </a:lnTo>
                <a:lnTo>
                  <a:pt x="17233" y="613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6468912" y="1357118"/>
            <a:ext cx="120883" cy="73752"/>
          </a:xfrm>
          <a:custGeom>
            <a:avLst/>
            <a:gdLst/>
            <a:ahLst/>
            <a:cxnLst/>
            <a:rect l="l" t="t" r="r" b="b"/>
            <a:pathLst>
              <a:path w="77063" h="114998">
                <a:moveTo>
                  <a:pt x="39611" y="111785"/>
                </a:moveTo>
                <a:lnTo>
                  <a:pt x="33680" y="111417"/>
                </a:lnTo>
                <a:lnTo>
                  <a:pt x="29908" y="110439"/>
                </a:lnTo>
                <a:lnTo>
                  <a:pt x="26695" y="107289"/>
                </a:lnTo>
                <a:lnTo>
                  <a:pt x="25908" y="103797"/>
                </a:lnTo>
                <a:lnTo>
                  <a:pt x="25908" y="24193"/>
                </a:lnTo>
                <a:lnTo>
                  <a:pt x="27025" y="20256"/>
                </a:lnTo>
                <a:lnTo>
                  <a:pt x="29819" y="15722"/>
                </a:lnTo>
                <a:lnTo>
                  <a:pt x="33362" y="12458"/>
                </a:lnTo>
                <a:lnTo>
                  <a:pt x="37719" y="10833"/>
                </a:lnTo>
                <a:lnTo>
                  <a:pt x="48463" y="10833"/>
                </a:lnTo>
                <a:lnTo>
                  <a:pt x="52997" y="13881"/>
                </a:lnTo>
                <a:lnTo>
                  <a:pt x="56489" y="19977"/>
                </a:lnTo>
                <a:lnTo>
                  <a:pt x="59994" y="26060"/>
                </a:lnTo>
                <a:lnTo>
                  <a:pt x="61747" y="33921"/>
                </a:lnTo>
                <a:lnTo>
                  <a:pt x="61747" y="53327"/>
                </a:lnTo>
                <a:lnTo>
                  <a:pt x="59918" y="61214"/>
                </a:lnTo>
                <a:lnTo>
                  <a:pt x="56248" y="67195"/>
                </a:lnTo>
                <a:lnTo>
                  <a:pt x="52590" y="73190"/>
                </a:lnTo>
                <a:lnTo>
                  <a:pt x="47739" y="76187"/>
                </a:lnTo>
                <a:lnTo>
                  <a:pt x="35166" y="76073"/>
                </a:lnTo>
                <a:lnTo>
                  <a:pt x="35763" y="81559"/>
                </a:lnTo>
                <a:lnTo>
                  <a:pt x="41529" y="81559"/>
                </a:lnTo>
                <a:lnTo>
                  <a:pt x="44852" y="81412"/>
                </a:lnTo>
                <a:lnTo>
                  <a:pt x="57116" y="77719"/>
                </a:lnTo>
                <a:lnTo>
                  <a:pt x="67119" y="69049"/>
                </a:lnTo>
                <a:lnTo>
                  <a:pt x="71395" y="62478"/>
                </a:lnTo>
                <a:lnTo>
                  <a:pt x="75644" y="50700"/>
                </a:lnTo>
                <a:lnTo>
                  <a:pt x="77063" y="36893"/>
                </a:lnTo>
                <a:lnTo>
                  <a:pt x="77009" y="34263"/>
                </a:lnTo>
                <a:lnTo>
                  <a:pt x="74721" y="21086"/>
                </a:lnTo>
                <a:lnTo>
                  <a:pt x="69075" y="10388"/>
                </a:lnTo>
                <a:lnTo>
                  <a:pt x="63754" y="3517"/>
                </a:lnTo>
                <a:lnTo>
                  <a:pt x="56934" y="88"/>
                </a:lnTo>
                <a:lnTo>
                  <a:pt x="40208" y="88"/>
                </a:lnTo>
                <a:lnTo>
                  <a:pt x="32740" y="3937"/>
                </a:lnTo>
                <a:lnTo>
                  <a:pt x="26212" y="11633"/>
                </a:lnTo>
                <a:lnTo>
                  <a:pt x="25908" y="11950"/>
                </a:lnTo>
                <a:lnTo>
                  <a:pt x="25908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744"/>
                </a:lnTo>
                <a:lnTo>
                  <a:pt x="7658" y="11226"/>
                </a:lnTo>
                <a:lnTo>
                  <a:pt x="10706" y="14122"/>
                </a:lnTo>
                <a:lnTo>
                  <a:pt x="11468" y="17272"/>
                </a:lnTo>
                <a:lnTo>
                  <a:pt x="11468" y="103911"/>
                </a:lnTo>
                <a:lnTo>
                  <a:pt x="10795" y="107429"/>
                </a:lnTo>
                <a:lnTo>
                  <a:pt x="8115" y="110540"/>
                </a:lnTo>
                <a:lnTo>
                  <a:pt x="4965" y="111467"/>
                </a:lnTo>
                <a:lnTo>
                  <a:pt x="0" y="111785"/>
                </a:lnTo>
                <a:lnTo>
                  <a:pt x="0" y="114998"/>
                </a:lnTo>
                <a:lnTo>
                  <a:pt x="39611" y="114998"/>
                </a:lnTo>
                <a:lnTo>
                  <a:pt x="39611" y="111785"/>
                </a:lnTo>
                <a:close/>
              </a:path>
              <a:path w="77063" h="114998">
                <a:moveTo>
                  <a:pt x="30556" y="79362"/>
                </a:moveTo>
                <a:lnTo>
                  <a:pt x="35763" y="81559"/>
                </a:lnTo>
                <a:lnTo>
                  <a:pt x="35166" y="76073"/>
                </a:lnTo>
                <a:lnTo>
                  <a:pt x="29908" y="72339"/>
                </a:lnTo>
                <a:lnTo>
                  <a:pt x="25908" y="64960"/>
                </a:lnTo>
                <a:lnTo>
                  <a:pt x="25908" y="74980"/>
                </a:lnTo>
                <a:lnTo>
                  <a:pt x="30556" y="7936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6606888" y="1333970"/>
            <a:ext cx="58629" cy="74004"/>
          </a:xfrm>
          <a:custGeom>
            <a:avLst/>
            <a:gdLst/>
            <a:ahLst/>
            <a:cxnLst/>
            <a:rect l="l" t="t" r="r" b="b"/>
            <a:pathLst>
              <a:path w="37376" h="115392">
                <a:moveTo>
                  <a:pt x="37376" y="115392"/>
                </a:moveTo>
                <a:lnTo>
                  <a:pt x="37376" y="112191"/>
                </a:lnTo>
                <a:lnTo>
                  <a:pt x="33299" y="112191"/>
                </a:lnTo>
                <a:lnTo>
                  <a:pt x="30378" y="111061"/>
                </a:lnTo>
                <a:lnTo>
                  <a:pt x="26809" y="106514"/>
                </a:lnTo>
                <a:lnTo>
                  <a:pt x="25895" y="102831"/>
                </a:lnTo>
                <a:lnTo>
                  <a:pt x="25895" y="36093"/>
                </a:lnTo>
                <a:lnTo>
                  <a:pt x="12915" y="40093"/>
                </a:lnTo>
                <a:lnTo>
                  <a:pt x="0" y="44107"/>
                </a:lnTo>
                <a:lnTo>
                  <a:pt x="0" y="47320"/>
                </a:lnTo>
                <a:lnTo>
                  <a:pt x="4610" y="47053"/>
                </a:lnTo>
                <a:lnTo>
                  <a:pt x="7658" y="47586"/>
                </a:lnTo>
                <a:lnTo>
                  <a:pt x="10706" y="50253"/>
                </a:lnTo>
                <a:lnTo>
                  <a:pt x="11480" y="53035"/>
                </a:lnTo>
                <a:lnTo>
                  <a:pt x="11480" y="102831"/>
                </a:lnTo>
                <a:lnTo>
                  <a:pt x="10579" y="106502"/>
                </a:lnTo>
                <a:lnTo>
                  <a:pt x="7010" y="111036"/>
                </a:lnTo>
                <a:lnTo>
                  <a:pt x="4064" y="112191"/>
                </a:lnTo>
                <a:lnTo>
                  <a:pt x="0" y="112191"/>
                </a:lnTo>
                <a:lnTo>
                  <a:pt x="0" y="115392"/>
                </a:lnTo>
                <a:lnTo>
                  <a:pt x="37376" y="115392"/>
                </a:lnTo>
                <a:close/>
              </a:path>
              <a:path w="37376" h="115392">
                <a:moveTo>
                  <a:pt x="8102" y="8991"/>
                </a:moveTo>
                <a:lnTo>
                  <a:pt x="8966" y="13627"/>
                </a:lnTo>
                <a:lnTo>
                  <a:pt x="12446" y="17094"/>
                </a:lnTo>
                <a:lnTo>
                  <a:pt x="17081" y="17970"/>
                </a:lnTo>
                <a:lnTo>
                  <a:pt x="21717" y="17094"/>
                </a:lnTo>
                <a:lnTo>
                  <a:pt x="25196" y="13627"/>
                </a:lnTo>
                <a:lnTo>
                  <a:pt x="26060" y="8991"/>
                </a:lnTo>
                <a:lnTo>
                  <a:pt x="25196" y="4343"/>
                </a:lnTo>
                <a:lnTo>
                  <a:pt x="21717" y="876"/>
                </a:lnTo>
                <a:lnTo>
                  <a:pt x="17081" y="0"/>
                </a:lnTo>
                <a:lnTo>
                  <a:pt x="12446" y="876"/>
                </a:lnTo>
                <a:lnTo>
                  <a:pt x="8966" y="4343"/>
                </a:lnTo>
                <a:lnTo>
                  <a:pt x="8102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6675059" y="1357118"/>
            <a:ext cx="86020" cy="50865"/>
          </a:xfrm>
          <a:custGeom>
            <a:avLst/>
            <a:gdLst/>
            <a:ahLst/>
            <a:cxnLst/>
            <a:rect l="l" t="t" r="r" b="b"/>
            <a:pathLst>
              <a:path w="54838" h="79311">
                <a:moveTo>
                  <a:pt x="34747" y="76111"/>
                </a:moveTo>
                <a:lnTo>
                  <a:pt x="31241" y="75171"/>
                </a:lnTo>
                <a:lnTo>
                  <a:pt x="26962" y="71424"/>
                </a:lnTo>
                <a:lnTo>
                  <a:pt x="25895" y="68351"/>
                </a:lnTo>
                <a:lnTo>
                  <a:pt x="25895" y="23583"/>
                </a:lnTo>
                <a:lnTo>
                  <a:pt x="29159" y="15874"/>
                </a:lnTo>
                <a:lnTo>
                  <a:pt x="32740" y="12001"/>
                </a:lnTo>
                <a:lnTo>
                  <a:pt x="36639" y="11950"/>
                </a:lnTo>
                <a:lnTo>
                  <a:pt x="39319" y="12750"/>
                </a:lnTo>
                <a:lnTo>
                  <a:pt x="42011" y="14757"/>
                </a:lnTo>
                <a:lnTo>
                  <a:pt x="44742" y="16878"/>
                </a:lnTo>
                <a:lnTo>
                  <a:pt x="47866" y="17487"/>
                </a:lnTo>
                <a:lnTo>
                  <a:pt x="51841" y="16840"/>
                </a:lnTo>
                <a:lnTo>
                  <a:pt x="54241" y="14274"/>
                </a:lnTo>
                <a:lnTo>
                  <a:pt x="54838" y="10020"/>
                </a:lnTo>
                <a:lnTo>
                  <a:pt x="54838" y="6921"/>
                </a:lnTo>
                <a:lnTo>
                  <a:pt x="52158" y="2730"/>
                </a:lnTo>
                <a:lnTo>
                  <a:pt x="47891" y="88"/>
                </a:lnTo>
                <a:lnTo>
                  <a:pt x="37731" y="139"/>
                </a:lnTo>
                <a:lnTo>
                  <a:pt x="31445" y="5130"/>
                </a:lnTo>
                <a:lnTo>
                  <a:pt x="25895" y="150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84" y="10960"/>
                </a:lnTo>
                <a:lnTo>
                  <a:pt x="7645" y="11480"/>
                </a:lnTo>
                <a:lnTo>
                  <a:pt x="10693" y="14109"/>
                </a:lnTo>
                <a:lnTo>
                  <a:pt x="11455" y="16890"/>
                </a:lnTo>
                <a:lnTo>
                  <a:pt x="11455" y="65709"/>
                </a:lnTo>
                <a:lnTo>
                  <a:pt x="10579" y="69824"/>
                </a:lnTo>
                <a:lnTo>
                  <a:pt x="6984" y="74841"/>
                </a:lnTo>
                <a:lnTo>
                  <a:pt x="4051" y="76111"/>
                </a:lnTo>
                <a:lnTo>
                  <a:pt x="0" y="76111"/>
                </a:lnTo>
                <a:lnTo>
                  <a:pt x="0" y="79311"/>
                </a:lnTo>
                <a:lnTo>
                  <a:pt x="39611" y="79311"/>
                </a:lnTo>
                <a:lnTo>
                  <a:pt x="39611" y="76111"/>
                </a:lnTo>
                <a:lnTo>
                  <a:pt x="34747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6771420" y="1357168"/>
            <a:ext cx="56715" cy="52249"/>
          </a:xfrm>
          <a:custGeom>
            <a:avLst/>
            <a:gdLst/>
            <a:ahLst/>
            <a:cxnLst/>
            <a:rect l="l" t="t" r="r" b="b"/>
            <a:pathLst>
              <a:path w="36156" h="81470">
                <a:moveTo>
                  <a:pt x="36156" y="68325"/>
                </a:moveTo>
                <a:lnTo>
                  <a:pt x="32905" y="70459"/>
                </a:lnTo>
                <a:lnTo>
                  <a:pt x="29565" y="71539"/>
                </a:lnTo>
                <a:lnTo>
                  <a:pt x="22720" y="71539"/>
                </a:lnTo>
                <a:lnTo>
                  <a:pt x="20053" y="70421"/>
                </a:lnTo>
                <a:lnTo>
                  <a:pt x="22974" y="81470"/>
                </a:lnTo>
                <a:lnTo>
                  <a:pt x="28067" y="79819"/>
                </a:lnTo>
                <a:lnTo>
                  <a:pt x="33032" y="76504"/>
                </a:lnTo>
                <a:lnTo>
                  <a:pt x="36156" y="68325"/>
                </a:lnTo>
                <a:close/>
              </a:path>
              <a:path w="36156" h="81470">
                <a:moveTo>
                  <a:pt x="3975" y="22682"/>
                </a:moveTo>
                <a:lnTo>
                  <a:pt x="6756" y="25831"/>
                </a:lnTo>
                <a:lnTo>
                  <a:pt x="10502" y="26631"/>
                </a:lnTo>
                <a:lnTo>
                  <a:pt x="13398" y="26631"/>
                </a:lnTo>
                <a:lnTo>
                  <a:pt x="17106" y="23736"/>
                </a:lnTo>
                <a:lnTo>
                  <a:pt x="19062" y="19430"/>
                </a:lnTo>
                <a:lnTo>
                  <a:pt x="18364" y="16598"/>
                </a:lnTo>
                <a:lnTo>
                  <a:pt x="17564" y="13284"/>
                </a:lnTo>
                <a:lnTo>
                  <a:pt x="18122" y="10553"/>
                </a:lnTo>
                <a:lnTo>
                  <a:pt x="21971" y="6286"/>
                </a:lnTo>
                <a:lnTo>
                  <a:pt x="24828" y="5206"/>
                </a:lnTo>
                <a:lnTo>
                  <a:pt x="33172" y="5206"/>
                </a:lnTo>
                <a:lnTo>
                  <a:pt x="36309" y="6349"/>
                </a:lnTo>
                <a:lnTo>
                  <a:pt x="39789" y="10896"/>
                </a:lnTo>
                <a:lnTo>
                  <a:pt x="40652" y="15024"/>
                </a:lnTo>
                <a:lnTo>
                  <a:pt x="40652" y="30632"/>
                </a:lnTo>
                <a:lnTo>
                  <a:pt x="31419" y="34086"/>
                </a:lnTo>
                <a:lnTo>
                  <a:pt x="29544" y="34810"/>
                </a:lnTo>
                <a:lnTo>
                  <a:pt x="16971" y="40773"/>
                </a:lnTo>
                <a:lnTo>
                  <a:pt x="7861" y="47358"/>
                </a:lnTo>
                <a:lnTo>
                  <a:pt x="2616" y="52247"/>
                </a:lnTo>
                <a:lnTo>
                  <a:pt x="0" y="57632"/>
                </a:lnTo>
                <a:lnTo>
                  <a:pt x="0" y="68808"/>
                </a:lnTo>
                <a:lnTo>
                  <a:pt x="1651" y="73126"/>
                </a:lnTo>
                <a:lnTo>
                  <a:pt x="4965" y="76466"/>
                </a:lnTo>
                <a:lnTo>
                  <a:pt x="8280" y="79806"/>
                </a:lnTo>
                <a:lnTo>
                  <a:pt x="12560" y="81470"/>
                </a:lnTo>
                <a:lnTo>
                  <a:pt x="22974" y="81470"/>
                </a:lnTo>
                <a:lnTo>
                  <a:pt x="20053" y="70421"/>
                </a:lnTo>
                <a:lnTo>
                  <a:pt x="16256" y="65989"/>
                </a:lnTo>
                <a:lnTo>
                  <a:pt x="15316" y="62877"/>
                </a:lnTo>
                <a:lnTo>
                  <a:pt x="15316" y="55067"/>
                </a:lnTo>
                <a:lnTo>
                  <a:pt x="17005" y="51473"/>
                </a:lnTo>
                <a:lnTo>
                  <a:pt x="20358" y="48069"/>
                </a:lnTo>
                <a:lnTo>
                  <a:pt x="23736" y="44678"/>
                </a:lnTo>
                <a:lnTo>
                  <a:pt x="28435" y="41833"/>
                </a:lnTo>
                <a:lnTo>
                  <a:pt x="34480" y="39535"/>
                </a:lnTo>
                <a:lnTo>
                  <a:pt x="40652" y="37210"/>
                </a:lnTo>
                <a:lnTo>
                  <a:pt x="40652" y="64719"/>
                </a:lnTo>
                <a:lnTo>
                  <a:pt x="39103" y="66154"/>
                </a:lnTo>
                <a:lnTo>
                  <a:pt x="36156" y="68325"/>
                </a:lnTo>
                <a:lnTo>
                  <a:pt x="33032" y="76504"/>
                </a:lnTo>
                <a:lnTo>
                  <a:pt x="35496" y="74904"/>
                </a:lnTo>
                <a:lnTo>
                  <a:pt x="38176" y="72682"/>
                </a:lnTo>
                <a:lnTo>
                  <a:pt x="41046" y="69849"/>
                </a:lnTo>
                <a:lnTo>
                  <a:pt x="41529" y="72872"/>
                </a:lnTo>
                <a:lnTo>
                  <a:pt x="43700" y="77101"/>
                </a:lnTo>
                <a:lnTo>
                  <a:pt x="45732" y="80009"/>
                </a:lnTo>
                <a:lnTo>
                  <a:pt x="48615" y="81470"/>
                </a:lnTo>
                <a:lnTo>
                  <a:pt x="54660" y="81470"/>
                </a:lnTo>
                <a:lnTo>
                  <a:pt x="59347" y="79552"/>
                </a:lnTo>
                <a:lnTo>
                  <a:pt x="64160" y="76301"/>
                </a:lnTo>
                <a:lnTo>
                  <a:pt x="66713" y="73621"/>
                </a:lnTo>
                <a:lnTo>
                  <a:pt x="66802" y="68491"/>
                </a:lnTo>
                <a:lnTo>
                  <a:pt x="65506" y="69405"/>
                </a:lnTo>
                <a:lnTo>
                  <a:pt x="61861" y="71132"/>
                </a:lnTo>
                <a:lnTo>
                  <a:pt x="58305" y="71373"/>
                </a:lnTo>
                <a:lnTo>
                  <a:pt x="55486" y="68440"/>
                </a:lnTo>
                <a:lnTo>
                  <a:pt x="55092" y="64249"/>
                </a:lnTo>
                <a:lnTo>
                  <a:pt x="55092" y="14427"/>
                </a:lnTo>
                <a:lnTo>
                  <a:pt x="52806" y="9283"/>
                </a:lnTo>
                <a:lnTo>
                  <a:pt x="48234" y="5575"/>
                </a:lnTo>
                <a:lnTo>
                  <a:pt x="43662" y="1854"/>
                </a:lnTo>
                <a:lnTo>
                  <a:pt x="37312" y="0"/>
                </a:lnTo>
                <a:lnTo>
                  <a:pt x="22288" y="0"/>
                </a:lnTo>
                <a:lnTo>
                  <a:pt x="16243" y="1841"/>
                </a:lnTo>
                <a:lnTo>
                  <a:pt x="11061" y="5537"/>
                </a:lnTo>
                <a:lnTo>
                  <a:pt x="5880" y="9220"/>
                </a:lnTo>
                <a:lnTo>
                  <a:pt x="3289" y="13525"/>
                </a:lnTo>
                <a:lnTo>
                  <a:pt x="3289" y="18440"/>
                </a:lnTo>
                <a:lnTo>
                  <a:pt x="3975" y="22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6881228" y="1346271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6956074" y="1378565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4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3" y="14909"/>
                </a:lnTo>
                <a:lnTo>
                  <a:pt x="57023" y="23736"/>
                </a:lnTo>
                <a:lnTo>
                  <a:pt x="55372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7083512" y="1357118"/>
            <a:ext cx="86020" cy="50865"/>
          </a:xfrm>
          <a:custGeom>
            <a:avLst/>
            <a:gdLst/>
            <a:ahLst/>
            <a:cxnLst/>
            <a:rect l="l" t="t" r="r" b="b"/>
            <a:pathLst>
              <a:path w="54838" h="79311">
                <a:moveTo>
                  <a:pt x="34747" y="76111"/>
                </a:moveTo>
                <a:lnTo>
                  <a:pt x="31241" y="75171"/>
                </a:lnTo>
                <a:lnTo>
                  <a:pt x="26962" y="71424"/>
                </a:lnTo>
                <a:lnTo>
                  <a:pt x="25895" y="68351"/>
                </a:lnTo>
                <a:lnTo>
                  <a:pt x="25895" y="23583"/>
                </a:lnTo>
                <a:lnTo>
                  <a:pt x="29159" y="15874"/>
                </a:lnTo>
                <a:lnTo>
                  <a:pt x="32740" y="12001"/>
                </a:lnTo>
                <a:lnTo>
                  <a:pt x="36639" y="11950"/>
                </a:lnTo>
                <a:lnTo>
                  <a:pt x="39319" y="12750"/>
                </a:lnTo>
                <a:lnTo>
                  <a:pt x="42011" y="14757"/>
                </a:lnTo>
                <a:lnTo>
                  <a:pt x="44742" y="16878"/>
                </a:lnTo>
                <a:lnTo>
                  <a:pt x="47866" y="17487"/>
                </a:lnTo>
                <a:lnTo>
                  <a:pt x="51841" y="16840"/>
                </a:lnTo>
                <a:lnTo>
                  <a:pt x="54241" y="14274"/>
                </a:lnTo>
                <a:lnTo>
                  <a:pt x="54838" y="10020"/>
                </a:lnTo>
                <a:lnTo>
                  <a:pt x="54838" y="6921"/>
                </a:lnTo>
                <a:lnTo>
                  <a:pt x="52158" y="2730"/>
                </a:lnTo>
                <a:lnTo>
                  <a:pt x="47891" y="88"/>
                </a:lnTo>
                <a:lnTo>
                  <a:pt x="37731" y="139"/>
                </a:lnTo>
                <a:lnTo>
                  <a:pt x="31445" y="5130"/>
                </a:lnTo>
                <a:lnTo>
                  <a:pt x="25895" y="150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84" y="10960"/>
                </a:lnTo>
                <a:lnTo>
                  <a:pt x="7645" y="11480"/>
                </a:lnTo>
                <a:lnTo>
                  <a:pt x="10693" y="14109"/>
                </a:lnTo>
                <a:lnTo>
                  <a:pt x="11455" y="16890"/>
                </a:lnTo>
                <a:lnTo>
                  <a:pt x="11455" y="65709"/>
                </a:lnTo>
                <a:lnTo>
                  <a:pt x="10579" y="69824"/>
                </a:lnTo>
                <a:lnTo>
                  <a:pt x="6984" y="74841"/>
                </a:lnTo>
                <a:lnTo>
                  <a:pt x="4051" y="76111"/>
                </a:lnTo>
                <a:lnTo>
                  <a:pt x="0" y="76111"/>
                </a:lnTo>
                <a:lnTo>
                  <a:pt x="0" y="79311"/>
                </a:lnTo>
                <a:lnTo>
                  <a:pt x="39611" y="79311"/>
                </a:lnTo>
                <a:lnTo>
                  <a:pt x="39611" y="76111"/>
                </a:lnTo>
                <a:lnTo>
                  <a:pt x="34747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7197088" y="1397696"/>
            <a:ext cx="37093" cy="26438"/>
          </a:xfrm>
          <a:custGeom>
            <a:avLst/>
            <a:gdLst/>
            <a:ahLst/>
            <a:cxnLst/>
            <a:rect l="l" t="t" r="r" b="b"/>
            <a:pathLst>
              <a:path w="23647" h="41224">
                <a:moveTo>
                  <a:pt x="2209" y="15951"/>
                </a:moveTo>
                <a:lnTo>
                  <a:pt x="5930" y="17881"/>
                </a:lnTo>
                <a:lnTo>
                  <a:pt x="8978" y="17881"/>
                </a:lnTo>
                <a:lnTo>
                  <a:pt x="12661" y="17716"/>
                </a:lnTo>
                <a:lnTo>
                  <a:pt x="15951" y="18326"/>
                </a:lnTo>
                <a:lnTo>
                  <a:pt x="16357" y="21005"/>
                </a:lnTo>
                <a:lnTo>
                  <a:pt x="15443" y="26136"/>
                </a:lnTo>
                <a:lnTo>
                  <a:pt x="10795" y="31864"/>
                </a:lnTo>
                <a:lnTo>
                  <a:pt x="2400" y="38163"/>
                </a:lnTo>
                <a:lnTo>
                  <a:pt x="5041" y="41224"/>
                </a:lnTo>
                <a:lnTo>
                  <a:pt x="11620" y="37045"/>
                </a:lnTo>
                <a:lnTo>
                  <a:pt x="16370" y="32931"/>
                </a:lnTo>
                <a:lnTo>
                  <a:pt x="19291" y="28867"/>
                </a:lnTo>
                <a:lnTo>
                  <a:pt x="22199" y="24803"/>
                </a:lnTo>
                <a:lnTo>
                  <a:pt x="23647" y="20256"/>
                </a:lnTo>
                <a:lnTo>
                  <a:pt x="23647" y="10629"/>
                </a:lnTo>
                <a:lnTo>
                  <a:pt x="22402" y="6946"/>
                </a:lnTo>
                <a:lnTo>
                  <a:pt x="19875" y="4165"/>
                </a:lnTo>
                <a:lnTo>
                  <a:pt x="17373" y="1384"/>
                </a:lnTo>
                <a:lnTo>
                  <a:pt x="14046" y="0"/>
                </a:lnTo>
                <a:lnTo>
                  <a:pt x="6896" y="0"/>
                </a:lnTo>
                <a:lnTo>
                  <a:pt x="2679" y="2679"/>
                </a:lnTo>
                <a:lnTo>
                  <a:pt x="0" y="6921"/>
                </a:lnTo>
                <a:lnTo>
                  <a:pt x="0" y="12687"/>
                </a:lnTo>
                <a:lnTo>
                  <a:pt x="2209" y="1595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7337236" y="1346271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7406544" y="1335005"/>
            <a:ext cx="127038" cy="72978"/>
          </a:xfrm>
          <a:custGeom>
            <a:avLst/>
            <a:gdLst/>
            <a:ahLst/>
            <a:cxnLst/>
            <a:rect l="l" t="t" r="r" b="b"/>
            <a:pathLst>
              <a:path w="80987" h="113792">
                <a:moveTo>
                  <a:pt x="33299" y="110591"/>
                </a:moveTo>
                <a:lnTo>
                  <a:pt x="30365" y="109321"/>
                </a:lnTo>
                <a:lnTo>
                  <a:pt x="26784" y="104305"/>
                </a:lnTo>
                <a:lnTo>
                  <a:pt x="25895" y="100190"/>
                </a:lnTo>
                <a:lnTo>
                  <a:pt x="25971" y="53568"/>
                </a:lnTo>
                <a:lnTo>
                  <a:pt x="30403" y="47155"/>
                </a:lnTo>
                <a:lnTo>
                  <a:pt x="36347" y="43941"/>
                </a:lnTo>
                <a:lnTo>
                  <a:pt x="47675" y="43941"/>
                </a:lnTo>
                <a:lnTo>
                  <a:pt x="50533" y="45211"/>
                </a:lnTo>
                <a:lnTo>
                  <a:pt x="52362" y="47751"/>
                </a:lnTo>
                <a:lnTo>
                  <a:pt x="54165" y="50291"/>
                </a:lnTo>
                <a:lnTo>
                  <a:pt x="55092" y="54292"/>
                </a:lnTo>
                <a:lnTo>
                  <a:pt x="55092" y="100190"/>
                </a:lnTo>
                <a:lnTo>
                  <a:pt x="54178" y="104305"/>
                </a:lnTo>
                <a:lnTo>
                  <a:pt x="50596" y="109321"/>
                </a:lnTo>
                <a:lnTo>
                  <a:pt x="47675" y="110591"/>
                </a:lnTo>
                <a:lnTo>
                  <a:pt x="43611" y="110591"/>
                </a:lnTo>
                <a:lnTo>
                  <a:pt x="43611" y="113791"/>
                </a:lnTo>
                <a:lnTo>
                  <a:pt x="80987" y="113791"/>
                </a:lnTo>
                <a:lnTo>
                  <a:pt x="80987" y="110591"/>
                </a:lnTo>
                <a:lnTo>
                  <a:pt x="76911" y="110591"/>
                </a:lnTo>
                <a:lnTo>
                  <a:pt x="73990" y="109321"/>
                </a:lnTo>
                <a:lnTo>
                  <a:pt x="70421" y="104305"/>
                </a:lnTo>
                <a:lnTo>
                  <a:pt x="69507" y="100190"/>
                </a:lnTo>
                <a:lnTo>
                  <a:pt x="69507" y="51968"/>
                </a:lnTo>
                <a:lnTo>
                  <a:pt x="68021" y="45059"/>
                </a:lnTo>
                <a:lnTo>
                  <a:pt x="65023" y="40855"/>
                </a:lnTo>
                <a:lnTo>
                  <a:pt x="62026" y="36664"/>
                </a:lnTo>
                <a:lnTo>
                  <a:pt x="57086" y="34569"/>
                </a:lnTo>
                <a:lnTo>
                  <a:pt x="47994" y="34638"/>
                </a:lnTo>
                <a:lnTo>
                  <a:pt x="36211" y="38307"/>
                </a:lnTo>
                <a:lnTo>
                  <a:pt x="25895" y="47548"/>
                </a:lnTo>
                <a:lnTo>
                  <a:pt x="25895" y="0"/>
                </a:lnTo>
                <a:lnTo>
                  <a:pt x="12903" y="3771"/>
                </a:lnTo>
                <a:lnTo>
                  <a:pt x="0" y="7543"/>
                </a:lnTo>
                <a:lnTo>
                  <a:pt x="0" y="10744"/>
                </a:lnTo>
                <a:lnTo>
                  <a:pt x="4419" y="10477"/>
                </a:lnTo>
                <a:lnTo>
                  <a:pt x="7454" y="10998"/>
                </a:lnTo>
                <a:lnTo>
                  <a:pt x="10655" y="13614"/>
                </a:lnTo>
                <a:lnTo>
                  <a:pt x="11455" y="16230"/>
                </a:lnTo>
                <a:lnTo>
                  <a:pt x="11455" y="100190"/>
                </a:lnTo>
                <a:lnTo>
                  <a:pt x="10579" y="104305"/>
                </a:lnTo>
                <a:lnTo>
                  <a:pt x="6984" y="109321"/>
                </a:lnTo>
                <a:lnTo>
                  <a:pt x="4051" y="110591"/>
                </a:lnTo>
                <a:lnTo>
                  <a:pt x="0" y="110591"/>
                </a:lnTo>
                <a:lnTo>
                  <a:pt x="0" y="113791"/>
                </a:lnTo>
                <a:lnTo>
                  <a:pt x="37363" y="113791"/>
                </a:lnTo>
                <a:lnTo>
                  <a:pt x="37363" y="110591"/>
                </a:lnTo>
                <a:lnTo>
                  <a:pt x="33299" y="1105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7539620" y="1357194"/>
            <a:ext cx="50169" cy="10319"/>
          </a:xfrm>
          <a:custGeom>
            <a:avLst/>
            <a:gdLst/>
            <a:ahLst/>
            <a:cxnLst/>
            <a:rect l="l" t="t" r="r" b="b"/>
            <a:pathLst>
              <a:path w="31983" h="16090">
                <a:moveTo>
                  <a:pt x="16078" y="16050"/>
                </a:moveTo>
                <a:lnTo>
                  <a:pt x="18122" y="12786"/>
                </a:lnTo>
                <a:lnTo>
                  <a:pt x="21310" y="7719"/>
                </a:lnTo>
                <a:lnTo>
                  <a:pt x="25781" y="5166"/>
                </a:lnTo>
                <a:lnTo>
                  <a:pt x="31496" y="5166"/>
                </a:lnTo>
                <a:lnTo>
                  <a:pt x="31983" y="0"/>
                </a:lnTo>
                <a:lnTo>
                  <a:pt x="19552" y="3283"/>
                </a:lnTo>
                <a:lnTo>
                  <a:pt x="16078" y="16050"/>
                </a:lnTo>
                <a:close/>
              </a:path>
              <a:path w="31983" h="16090">
                <a:moveTo>
                  <a:pt x="31496" y="5166"/>
                </a:moveTo>
                <a:lnTo>
                  <a:pt x="36614" y="5166"/>
                </a:lnTo>
                <a:lnTo>
                  <a:pt x="40373" y="7287"/>
                </a:lnTo>
                <a:lnTo>
                  <a:pt x="43040" y="11504"/>
                </a:lnTo>
                <a:lnTo>
                  <a:pt x="45237" y="14983"/>
                </a:lnTo>
                <a:lnTo>
                  <a:pt x="46545" y="19555"/>
                </a:lnTo>
                <a:lnTo>
                  <a:pt x="46977" y="25220"/>
                </a:lnTo>
                <a:lnTo>
                  <a:pt x="13868" y="25220"/>
                </a:lnTo>
                <a:lnTo>
                  <a:pt x="14668" y="20190"/>
                </a:lnTo>
                <a:lnTo>
                  <a:pt x="16078" y="16050"/>
                </a:lnTo>
                <a:lnTo>
                  <a:pt x="19552" y="3283"/>
                </a:lnTo>
                <a:lnTo>
                  <a:pt x="9461" y="11821"/>
                </a:lnTo>
                <a:lnTo>
                  <a:pt x="5996" y="16949"/>
                </a:lnTo>
                <a:lnTo>
                  <a:pt x="1500" y="28562"/>
                </a:lnTo>
                <a:lnTo>
                  <a:pt x="0" y="42301"/>
                </a:lnTo>
                <a:lnTo>
                  <a:pt x="162" y="46934"/>
                </a:lnTo>
                <a:lnTo>
                  <a:pt x="2776" y="59880"/>
                </a:lnTo>
                <a:lnTo>
                  <a:pt x="8585" y="70482"/>
                </a:lnTo>
                <a:lnTo>
                  <a:pt x="14300" y="77785"/>
                </a:lnTo>
                <a:lnTo>
                  <a:pt x="21678" y="81430"/>
                </a:lnTo>
                <a:lnTo>
                  <a:pt x="38468" y="81430"/>
                </a:lnTo>
                <a:lnTo>
                  <a:pt x="45313" y="79080"/>
                </a:lnTo>
                <a:lnTo>
                  <a:pt x="51282" y="74381"/>
                </a:lnTo>
                <a:lnTo>
                  <a:pt x="57251" y="69670"/>
                </a:lnTo>
                <a:lnTo>
                  <a:pt x="61747" y="63066"/>
                </a:lnTo>
                <a:lnTo>
                  <a:pt x="64795" y="54569"/>
                </a:lnTo>
                <a:lnTo>
                  <a:pt x="62293" y="53122"/>
                </a:lnTo>
                <a:lnTo>
                  <a:pt x="59258" y="58087"/>
                </a:lnTo>
                <a:lnTo>
                  <a:pt x="55613" y="61732"/>
                </a:lnTo>
                <a:lnTo>
                  <a:pt x="51396" y="64031"/>
                </a:lnTo>
                <a:lnTo>
                  <a:pt x="47167" y="66330"/>
                </a:lnTo>
                <a:lnTo>
                  <a:pt x="42037" y="67485"/>
                </a:lnTo>
                <a:lnTo>
                  <a:pt x="28879" y="67485"/>
                </a:lnTo>
                <a:lnTo>
                  <a:pt x="23329" y="64526"/>
                </a:lnTo>
                <a:lnTo>
                  <a:pt x="19316" y="58621"/>
                </a:lnTo>
                <a:lnTo>
                  <a:pt x="15303" y="52715"/>
                </a:lnTo>
                <a:lnTo>
                  <a:pt x="13309" y="44498"/>
                </a:lnTo>
                <a:lnTo>
                  <a:pt x="13373" y="31709"/>
                </a:lnTo>
                <a:lnTo>
                  <a:pt x="64795" y="31709"/>
                </a:lnTo>
                <a:lnTo>
                  <a:pt x="64731" y="22413"/>
                </a:lnTo>
                <a:lnTo>
                  <a:pt x="61849" y="14818"/>
                </a:lnTo>
                <a:lnTo>
                  <a:pt x="56134" y="8938"/>
                </a:lnTo>
                <a:lnTo>
                  <a:pt x="50304" y="2957"/>
                </a:lnTo>
                <a:lnTo>
                  <a:pt x="42824" y="-40"/>
                </a:lnTo>
                <a:lnTo>
                  <a:pt x="31983" y="0"/>
                </a:lnTo>
                <a:lnTo>
                  <a:pt x="31496" y="5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7651934" y="1357118"/>
            <a:ext cx="127059" cy="50865"/>
          </a:xfrm>
          <a:custGeom>
            <a:avLst/>
            <a:gdLst/>
            <a:ahLst/>
            <a:cxnLst/>
            <a:rect l="l" t="t" r="r" b="b"/>
            <a:pathLst>
              <a:path w="81000" h="79311">
                <a:moveTo>
                  <a:pt x="33312" y="76111"/>
                </a:moveTo>
                <a:lnTo>
                  <a:pt x="30378" y="74841"/>
                </a:lnTo>
                <a:lnTo>
                  <a:pt x="26797" y="69824"/>
                </a:lnTo>
                <a:lnTo>
                  <a:pt x="25908" y="65709"/>
                </a:lnTo>
                <a:lnTo>
                  <a:pt x="25984" y="19088"/>
                </a:lnTo>
                <a:lnTo>
                  <a:pt x="30416" y="12674"/>
                </a:lnTo>
                <a:lnTo>
                  <a:pt x="36347" y="9461"/>
                </a:lnTo>
                <a:lnTo>
                  <a:pt x="47688" y="9461"/>
                </a:lnTo>
                <a:lnTo>
                  <a:pt x="50546" y="10731"/>
                </a:lnTo>
                <a:lnTo>
                  <a:pt x="52362" y="13271"/>
                </a:lnTo>
                <a:lnTo>
                  <a:pt x="54178" y="15811"/>
                </a:lnTo>
                <a:lnTo>
                  <a:pt x="55092" y="19811"/>
                </a:lnTo>
                <a:lnTo>
                  <a:pt x="55092" y="65709"/>
                </a:lnTo>
                <a:lnTo>
                  <a:pt x="54190" y="69824"/>
                </a:lnTo>
                <a:lnTo>
                  <a:pt x="50609" y="74841"/>
                </a:lnTo>
                <a:lnTo>
                  <a:pt x="47688" y="76111"/>
                </a:lnTo>
                <a:lnTo>
                  <a:pt x="43624" y="76111"/>
                </a:lnTo>
                <a:lnTo>
                  <a:pt x="43624" y="79311"/>
                </a:lnTo>
                <a:lnTo>
                  <a:pt x="81000" y="79311"/>
                </a:lnTo>
                <a:lnTo>
                  <a:pt x="81000" y="76111"/>
                </a:lnTo>
                <a:lnTo>
                  <a:pt x="76923" y="76111"/>
                </a:lnTo>
                <a:lnTo>
                  <a:pt x="74002" y="74841"/>
                </a:lnTo>
                <a:lnTo>
                  <a:pt x="70421" y="69824"/>
                </a:lnTo>
                <a:lnTo>
                  <a:pt x="69519" y="65709"/>
                </a:lnTo>
                <a:lnTo>
                  <a:pt x="69519" y="17487"/>
                </a:lnTo>
                <a:lnTo>
                  <a:pt x="68021" y="10579"/>
                </a:lnTo>
                <a:lnTo>
                  <a:pt x="65036" y="6375"/>
                </a:lnTo>
                <a:lnTo>
                  <a:pt x="62026" y="2184"/>
                </a:lnTo>
                <a:lnTo>
                  <a:pt x="57099" y="88"/>
                </a:lnTo>
                <a:lnTo>
                  <a:pt x="48094" y="164"/>
                </a:lnTo>
                <a:lnTo>
                  <a:pt x="36262" y="3829"/>
                </a:lnTo>
                <a:lnTo>
                  <a:pt x="25908" y="12992"/>
                </a:lnTo>
                <a:lnTo>
                  <a:pt x="25908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58" y="11480"/>
                </a:lnTo>
                <a:lnTo>
                  <a:pt x="10693" y="14109"/>
                </a:lnTo>
                <a:lnTo>
                  <a:pt x="11468" y="16890"/>
                </a:lnTo>
                <a:lnTo>
                  <a:pt x="11468" y="65709"/>
                </a:lnTo>
                <a:lnTo>
                  <a:pt x="10591" y="69824"/>
                </a:lnTo>
                <a:lnTo>
                  <a:pt x="6997" y="74841"/>
                </a:lnTo>
                <a:lnTo>
                  <a:pt x="4064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312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7854974" y="1346271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7924305" y="1335005"/>
            <a:ext cx="127038" cy="72978"/>
          </a:xfrm>
          <a:custGeom>
            <a:avLst/>
            <a:gdLst/>
            <a:ahLst/>
            <a:cxnLst/>
            <a:rect l="l" t="t" r="r" b="b"/>
            <a:pathLst>
              <a:path w="80987" h="113792">
                <a:moveTo>
                  <a:pt x="33299" y="110591"/>
                </a:moveTo>
                <a:lnTo>
                  <a:pt x="30365" y="109321"/>
                </a:lnTo>
                <a:lnTo>
                  <a:pt x="26784" y="104305"/>
                </a:lnTo>
                <a:lnTo>
                  <a:pt x="25895" y="100190"/>
                </a:lnTo>
                <a:lnTo>
                  <a:pt x="25971" y="53568"/>
                </a:lnTo>
                <a:lnTo>
                  <a:pt x="30403" y="47155"/>
                </a:lnTo>
                <a:lnTo>
                  <a:pt x="36347" y="43941"/>
                </a:lnTo>
                <a:lnTo>
                  <a:pt x="47675" y="43941"/>
                </a:lnTo>
                <a:lnTo>
                  <a:pt x="50533" y="45211"/>
                </a:lnTo>
                <a:lnTo>
                  <a:pt x="52362" y="47751"/>
                </a:lnTo>
                <a:lnTo>
                  <a:pt x="54165" y="50291"/>
                </a:lnTo>
                <a:lnTo>
                  <a:pt x="55092" y="54292"/>
                </a:lnTo>
                <a:lnTo>
                  <a:pt x="55092" y="100190"/>
                </a:lnTo>
                <a:lnTo>
                  <a:pt x="54178" y="104305"/>
                </a:lnTo>
                <a:lnTo>
                  <a:pt x="50596" y="109321"/>
                </a:lnTo>
                <a:lnTo>
                  <a:pt x="47675" y="110591"/>
                </a:lnTo>
                <a:lnTo>
                  <a:pt x="43611" y="110591"/>
                </a:lnTo>
                <a:lnTo>
                  <a:pt x="43611" y="113791"/>
                </a:lnTo>
                <a:lnTo>
                  <a:pt x="80987" y="113791"/>
                </a:lnTo>
                <a:lnTo>
                  <a:pt x="80987" y="110591"/>
                </a:lnTo>
                <a:lnTo>
                  <a:pt x="76911" y="110591"/>
                </a:lnTo>
                <a:lnTo>
                  <a:pt x="73990" y="109321"/>
                </a:lnTo>
                <a:lnTo>
                  <a:pt x="70421" y="104305"/>
                </a:lnTo>
                <a:lnTo>
                  <a:pt x="69507" y="100190"/>
                </a:lnTo>
                <a:lnTo>
                  <a:pt x="69507" y="51968"/>
                </a:lnTo>
                <a:lnTo>
                  <a:pt x="68021" y="45059"/>
                </a:lnTo>
                <a:lnTo>
                  <a:pt x="65023" y="40855"/>
                </a:lnTo>
                <a:lnTo>
                  <a:pt x="62026" y="36664"/>
                </a:lnTo>
                <a:lnTo>
                  <a:pt x="57086" y="34569"/>
                </a:lnTo>
                <a:lnTo>
                  <a:pt x="47994" y="34638"/>
                </a:lnTo>
                <a:lnTo>
                  <a:pt x="36211" y="38307"/>
                </a:lnTo>
                <a:lnTo>
                  <a:pt x="25895" y="47548"/>
                </a:lnTo>
                <a:lnTo>
                  <a:pt x="25895" y="0"/>
                </a:lnTo>
                <a:lnTo>
                  <a:pt x="12903" y="3771"/>
                </a:lnTo>
                <a:lnTo>
                  <a:pt x="0" y="7543"/>
                </a:lnTo>
                <a:lnTo>
                  <a:pt x="0" y="10744"/>
                </a:lnTo>
                <a:lnTo>
                  <a:pt x="4419" y="10477"/>
                </a:lnTo>
                <a:lnTo>
                  <a:pt x="7454" y="10998"/>
                </a:lnTo>
                <a:lnTo>
                  <a:pt x="10655" y="13614"/>
                </a:lnTo>
                <a:lnTo>
                  <a:pt x="11455" y="16230"/>
                </a:lnTo>
                <a:lnTo>
                  <a:pt x="11455" y="100190"/>
                </a:lnTo>
                <a:lnTo>
                  <a:pt x="10579" y="104305"/>
                </a:lnTo>
                <a:lnTo>
                  <a:pt x="6984" y="109321"/>
                </a:lnTo>
                <a:lnTo>
                  <a:pt x="4051" y="110591"/>
                </a:lnTo>
                <a:lnTo>
                  <a:pt x="0" y="110591"/>
                </a:lnTo>
                <a:lnTo>
                  <a:pt x="0" y="113791"/>
                </a:lnTo>
                <a:lnTo>
                  <a:pt x="37363" y="113791"/>
                </a:lnTo>
                <a:lnTo>
                  <a:pt x="37363" y="110591"/>
                </a:lnTo>
                <a:lnTo>
                  <a:pt x="33299" y="1105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8057381" y="1357194"/>
            <a:ext cx="50169" cy="10319"/>
          </a:xfrm>
          <a:custGeom>
            <a:avLst/>
            <a:gdLst/>
            <a:ahLst/>
            <a:cxnLst/>
            <a:rect l="l" t="t" r="r" b="b"/>
            <a:pathLst>
              <a:path w="31983" h="16090">
                <a:moveTo>
                  <a:pt x="16078" y="16050"/>
                </a:moveTo>
                <a:lnTo>
                  <a:pt x="18122" y="12786"/>
                </a:lnTo>
                <a:lnTo>
                  <a:pt x="21310" y="7719"/>
                </a:lnTo>
                <a:lnTo>
                  <a:pt x="25781" y="5166"/>
                </a:lnTo>
                <a:lnTo>
                  <a:pt x="31496" y="5166"/>
                </a:lnTo>
                <a:lnTo>
                  <a:pt x="31983" y="0"/>
                </a:lnTo>
                <a:lnTo>
                  <a:pt x="19552" y="3283"/>
                </a:lnTo>
                <a:lnTo>
                  <a:pt x="16078" y="16050"/>
                </a:lnTo>
                <a:close/>
              </a:path>
              <a:path w="31983" h="16090">
                <a:moveTo>
                  <a:pt x="31496" y="5166"/>
                </a:moveTo>
                <a:lnTo>
                  <a:pt x="36614" y="5166"/>
                </a:lnTo>
                <a:lnTo>
                  <a:pt x="40373" y="7287"/>
                </a:lnTo>
                <a:lnTo>
                  <a:pt x="43040" y="11504"/>
                </a:lnTo>
                <a:lnTo>
                  <a:pt x="45237" y="14983"/>
                </a:lnTo>
                <a:lnTo>
                  <a:pt x="46545" y="19555"/>
                </a:lnTo>
                <a:lnTo>
                  <a:pt x="46977" y="25220"/>
                </a:lnTo>
                <a:lnTo>
                  <a:pt x="13868" y="25220"/>
                </a:lnTo>
                <a:lnTo>
                  <a:pt x="14668" y="20190"/>
                </a:lnTo>
                <a:lnTo>
                  <a:pt x="16078" y="16050"/>
                </a:lnTo>
                <a:lnTo>
                  <a:pt x="19552" y="3283"/>
                </a:lnTo>
                <a:lnTo>
                  <a:pt x="9461" y="11821"/>
                </a:lnTo>
                <a:lnTo>
                  <a:pt x="5996" y="16949"/>
                </a:lnTo>
                <a:lnTo>
                  <a:pt x="1500" y="28562"/>
                </a:lnTo>
                <a:lnTo>
                  <a:pt x="0" y="42301"/>
                </a:lnTo>
                <a:lnTo>
                  <a:pt x="162" y="46934"/>
                </a:lnTo>
                <a:lnTo>
                  <a:pt x="2776" y="59880"/>
                </a:lnTo>
                <a:lnTo>
                  <a:pt x="8585" y="70482"/>
                </a:lnTo>
                <a:lnTo>
                  <a:pt x="14300" y="77785"/>
                </a:lnTo>
                <a:lnTo>
                  <a:pt x="21678" y="81430"/>
                </a:lnTo>
                <a:lnTo>
                  <a:pt x="38468" y="81430"/>
                </a:lnTo>
                <a:lnTo>
                  <a:pt x="45313" y="79080"/>
                </a:lnTo>
                <a:lnTo>
                  <a:pt x="51282" y="74381"/>
                </a:lnTo>
                <a:lnTo>
                  <a:pt x="57251" y="69670"/>
                </a:lnTo>
                <a:lnTo>
                  <a:pt x="61747" y="63066"/>
                </a:lnTo>
                <a:lnTo>
                  <a:pt x="64795" y="54569"/>
                </a:lnTo>
                <a:lnTo>
                  <a:pt x="62293" y="53122"/>
                </a:lnTo>
                <a:lnTo>
                  <a:pt x="59258" y="58087"/>
                </a:lnTo>
                <a:lnTo>
                  <a:pt x="55613" y="61732"/>
                </a:lnTo>
                <a:lnTo>
                  <a:pt x="51396" y="64031"/>
                </a:lnTo>
                <a:lnTo>
                  <a:pt x="47167" y="66330"/>
                </a:lnTo>
                <a:lnTo>
                  <a:pt x="42037" y="67485"/>
                </a:lnTo>
                <a:lnTo>
                  <a:pt x="28879" y="67485"/>
                </a:lnTo>
                <a:lnTo>
                  <a:pt x="23329" y="64526"/>
                </a:lnTo>
                <a:lnTo>
                  <a:pt x="19316" y="58621"/>
                </a:lnTo>
                <a:lnTo>
                  <a:pt x="15303" y="52715"/>
                </a:lnTo>
                <a:lnTo>
                  <a:pt x="13309" y="44498"/>
                </a:lnTo>
                <a:lnTo>
                  <a:pt x="13373" y="31709"/>
                </a:lnTo>
                <a:lnTo>
                  <a:pt x="64795" y="31709"/>
                </a:lnTo>
                <a:lnTo>
                  <a:pt x="64731" y="22413"/>
                </a:lnTo>
                <a:lnTo>
                  <a:pt x="61849" y="14818"/>
                </a:lnTo>
                <a:lnTo>
                  <a:pt x="56134" y="8938"/>
                </a:lnTo>
                <a:lnTo>
                  <a:pt x="50304" y="2957"/>
                </a:lnTo>
                <a:lnTo>
                  <a:pt x="42824" y="-40"/>
                </a:lnTo>
                <a:lnTo>
                  <a:pt x="31983" y="0"/>
                </a:lnTo>
                <a:lnTo>
                  <a:pt x="31496" y="5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8248066" y="1378565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4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3" y="14909"/>
                </a:lnTo>
                <a:lnTo>
                  <a:pt x="57023" y="23736"/>
                </a:lnTo>
                <a:lnTo>
                  <a:pt x="55372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8373991" y="1357118"/>
            <a:ext cx="127059" cy="50865"/>
          </a:xfrm>
          <a:custGeom>
            <a:avLst/>
            <a:gdLst/>
            <a:ahLst/>
            <a:cxnLst/>
            <a:rect l="l" t="t" r="r" b="b"/>
            <a:pathLst>
              <a:path w="81000" h="79311">
                <a:moveTo>
                  <a:pt x="33312" y="76111"/>
                </a:moveTo>
                <a:lnTo>
                  <a:pt x="30378" y="74841"/>
                </a:lnTo>
                <a:lnTo>
                  <a:pt x="26797" y="69824"/>
                </a:lnTo>
                <a:lnTo>
                  <a:pt x="25908" y="65709"/>
                </a:lnTo>
                <a:lnTo>
                  <a:pt x="25984" y="19088"/>
                </a:lnTo>
                <a:lnTo>
                  <a:pt x="30416" y="12674"/>
                </a:lnTo>
                <a:lnTo>
                  <a:pt x="36347" y="9461"/>
                </a:lnTo>
                <a:lnTo>
                  <a:pt x="47688" y="9461"/>
                </a:lnTo>
                <a:lnTo>
                  <a:pt x="50546" y="10731"/>
                </a:lnTo>
                <a:lnTo>
                  <a:pt x="52362" y="13271"/>
                </a:lnTo>
                <a:lnTo>
                  <a:pt x="54178" y="15811"/>
                </a:lnTo>
                <a:lnTo>
                  <a:pt x="55092" y="19811"/>
                </a:lnTo>
                <a:lnTo>
                  <a:pt x="55092" y="65709"/>
                </a:lnTo>
                <a:lnTo>
                  <a:pt x="54190" y="69824"/>
                </a:lnTo>
                <a:lnTo>
                  <a:pt x="50609" y="74841"/>
                </a:lnTo>
                <a:lnTo>
                  <a:pt x="47688" y="76111"/>
                </a:lnTo>
                <a:lnTo>
                  <a:pt x="43624" y="76111"/>
                </a:lnTo>
                <a:lnTo>
                  <a:pt x="43624" y="79311"/>
                </a:lnTo>
                <a:lnTo>
                  <a:pt x="81000" y="79311"/>
                </a:lnTo>
                <a:lnTo>
                  <a:pt x="81000" y="76111"/>
                </a:lnTo>
                <a:lnTo>
                  <a:pt x="76923" y="76111"/>
                </a:lnTo>
                <a:lnTo>
                  <a:pt x="74002" y="74841"/>
                </a:lnTo>
                <a:lnTo>
                  <a:pt x="70421" y="69824"/>
                </a:lnTo>
                <a:lnTo>
                  <a:pt x="69519" y="65709"/>
                </a:lnTo>
                <a:lnTo>
                  <a:pt x="69519" y="17487"/>
                </a:lnTo>
                <a:lnTo>
                  <a:pt x="68021" y="10579"/>
                </a:lnTo>
                <a:lnTo>
                  <a:pt x="65036" y="6375"/>
                </a:lnTo>
                <a:lnTo>
                  <a:pt x="62026" y="2184"/>
                </a:lnTo>
                <a:lnTo>
                  <a:pt x="57099" y="88"/>
                </a:lnTo>
                <a:lnTo>
                  <a:pt x="48094" y="164"/>
                </a:lnTo>
                <a:lnTo>
                  <a:pt x="36262" y="3829"/>
                </a:lnTo>
                <a:lnTo>
                  <a:pt x="25908" y="12992"/>
                </a:lnTo>
                <a:lnTo>
                  <a:pt x="25908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58" y="11480"/>
                </a:lnTo>
                <a:lnTo>
                  <a:pt x="10693" y="14109"/>
                </a:lnTo>
                <a:lnTo>
                  <a:pt x="11468" y="16890"/>
                </a:lnTo>
                <a:lnTo>
                  <a:pt x="11468" y="65709"/>
                </a:lnTo>
                <a:lnTo>
                  <a:pt x="10591" y="69824"/>
                </a:lnTo>
                <a:lnTo>
                  <a:pt x="6997" y="74841"/>
                </a:lnTo>
                <a:lnTo>
                  <a:pt x="4064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312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8503924" y="1357194"/>
            <a:ext cx="50169" cy="10319"/>
          </a:xfrm>
          <a:custGeom>
            <a:avLst/>
            <a:gdLst/>
            <a:ahLst/>
            <a:cxnLst/>
            <a:rect l="l" t="t" r="r" b="b"/>
            <a:pathLst>
              <a:path w="31983" h="16090">
                <a:moveTo>
                  <a:pt x="16078" y="16050"/>
                </a:moveTo>
                <a:lnTo>
                  <a:pt x="18122" y="12786"/>
                </a:lnTo>
                <a:lnTo>
                  <a:pt x="21310" y="7719"/>
                </a:lnTo>
                <a:lnTo>
                  <a:pt x="25781" y="5166"/>
                </a:lnTo>
                <a:lnTo>
                  <a:pt x="31496" y="5166"/>
                </a:lnTo>
                <a:lnTo>
                  <a:pt x="31983" y="0"/>
                </a:lnTo>
                <a:lnTo>
                  <a:pt x="19552" y="3283"/>
                </a:lnTo>
                <a:lnTo>
                  <a:pt x="16078" y="16050"/>
                </a:lnTo>
                <a:close/>
              </a:path>
              <a:path w="31983" h="16090">
                <a:moveTo>
                  <a:pt x="31496" y="5166"/>
                </a:moveTo>
                <a:lnTo>
                  <a:pt x="36614" y="5166"/>
                </a:lnTo>
                <a:lnTo>
                  <a:pt x="40373" y="7287"/>
                </a:lnTo>
                <a:lnTo>
                  <a:pt x="43040" y="11504"/>
                </a:lnTo>
                <a:lnTo>
                  <a:pt x="45237" y="14983"/>
                </a:lnTo>
                <a:lnTo>
                  <a:pt x="46545" y="19555"/>
                </a:lnTo>
                <a:lnTo>
                  <a:pt x="46977" y="25220"/>
                </a:lnTo>
                <a:lnTo>
                  <a:pt x="13868" y="25220"/>
                </a:lnTo>
                <a:lnTo>
                  <a:pt x="14668" y="20190"/>
                </a:lnTo>
                <a:lnTo>
                  <a:pt x="16078" y="16050"/>
                </a:lnTo>
                <a:lnTo>
                  <a:pt x="19552" y="3283"/>
                </a:lnTo>
                <a:lnTo>
                  <a:pt x="9461" y="11821"/>
                </a:lnTo>
                <a:lnTo>
                  <a:pt x="5996" y="16949"/>
                </a:lnTo>
                <a:lnTo>
                  <a:pt x="1500" y="28562"/>
                </a:lnTo>
                <a:lnTo>
                  <a:pt x="0" y="42301"/>
                </a:lnTo>
                <a:lnTo>
                  <a:pt x="162" y="46934"/>
                </a:lnTo>
                <a:lnTo>
                  <a:pt x="2776" y="59880"/>
                </a:lnTo>
                <a:lnTo>
                  <a:pt x="8585" y="70482"/>
                </a:lnTo>
                <a:lnTo>
                  <a:pt x="14300" y="77785"/>
                </a:lnTo>
                <a:lnTo>
                  <a:pt x="21678" y="81430"/>
                </a:lnTo>
                <a:lnTo>
                  <a:pt x="38468" y="81430"/>
                </a:lnTo>
                <a:lnTo>
                  <a:pt x="45313" y="79080"/>
                </a:lnTo>
                <a:lnTo>
                  <a:pt x="51282" y="74381"/>
                </a:lnTo>
                <a:lnTo>
                  <a:pt x="57251" y="69670"/>
                </a:lnTo>
                <a:lnTo>
                  <a:pt x="61747" y="63066"/>
                </a:lnTo>
                <a:lnTo>
                  <a:pt x="64795" y="54569"/>
                </a:lnTo>
                <a:lnTo>
                  <a:pt x="62293" y="53122"/>
                </a:lnTo>
                <a:lnTo>
                  <a:pt x="59258" y="58087"/>
                </a:lnTo>
                <a:lnTo>
                  <a:pt x="55613" y="61732"/>
                </a:lnTo>
                <a:lnTo>
                  <a:pt x="51396" y="64031"/>
                </a:lnTo>
                <a:lnTo>
                  <a:pt x="47167" y="66330"/>
                </a:lnTo>
                <a:lnTo>
                  <a:pt x="42037" y="67485"/>
                </a:lnTo>
                <a:lnTo>
                  <a:pt x="28879" y="67485"/>
                </a:lnTo>
                <a:lnTo>
                  <a:pt x="23329" y="64526"/>
                </a:lnTo>
                <a:lnTo>
                  <a:pt x="19316" y="58621"/>
                </a:lnTo>
                <a:lnTo>
                  <a:pt x="15303" y="52715"/>
                </a:lnTo>
                <a:lnTo>
                  <a:pt x="13309" y="44498"/>
                </a:lnTo>
                <a:lnTo>
                  <a:pt x="13373" y="31709"/>
                </a:lnTo>
                <a:lnTo>
                  <a:pt x="64795" y="31709"/>
                </a:lnTo>
                <a:lnTo>
                  <a:pt x="64731" y="22413"/>
                </a:lnTo>
                <a:lnTo>
                  <a:pt x="61849" y="14818"/>
                </a:lnTo>
                <a:lnTo>
                  <a:pt x="56134" y="8938"/>
                </a:lnTo>
                <a:lnTo>
                  <a:pt x="50304" y="2957"/>
                </a:lnTo>
                <a:lnTo>
                  <a:pt x="42824" y="-40"/>
                </a:lnTo>
                <a:lnTo>
                  <a:pt x="31983" y="0"/>
                </a:lnTo>
                <a:lnTo>
                  <a:pt x="31496" y="5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8624544" y="1357127"/>
            <a:ext cx="77355" cy="52290"/>
          </a:xfrm>
          <a:custGeom>
            <a:avLst/>
            <a:gdLst/>
            <a:ahLst/>
            <a:cxnLst/>
            <a:rect l="l" t="t" r="r" b="b"/>
            <a:pathLst>
              <a:path w="49314" h="81533">
                <a:moveTo>
                  <a:pt x="17233" y="6134"/>
                </a:moveTo>
                <a:lnTo>
                  <a:pt x="20180" y="5105"/>
                </a:lnTo>
                <a:lnTo>
                  <a:pt x="27978" y="5105"/>
                </a:lnTo>
                <a:lnTo>
                  <a:pt x="31559" y="7010"/>
                </a:lnTo>
                <a:lnTo>
                  <a:pt x="34683" y="10807"/>
                </a:lnTo>
                <a:lnTo>
                  <a:pt x="37820" y="14604"/>
                </a:lnTo>
                <a:lnTo>
                  <a:pt x="39852" y="19469"/>
                </a:lnTo>
                <a:lnTo>
                  <a:pt x="40817" y="25400"/>
                </a:lnTo>
                <a:lnTo>
                  <a:pt x="43941" y="25400"/>
                </a:lnTo>
                <a:lnTo>
                  <a:pt x="43941" y="1422"/>
                </a:lnTo>
                <a:lnTo>
                  <a:pt x="39852" y="3302"/>
                </a:lnTo>
                <a:lnTo>
                  <a:pt x="36880" y="2781"/>
                </a:lnTo>
                <a:lnTo>
                  <a:pt x="32346" y="914"/>
                </a:lnTo>
                <a:lnTo>
                  <a:pt x="27368" y="0"/>
                </a:lnTo>
                <a:lnTo>
                  <a:pt x="15506" y="63"/>
                </a:lnTo>
                <a:lnTo>
                  <a:pt x="10223" y="2108"/>
                </a:lnTo>
                <a:lnTo>
                  <a:pt x="6146" y="6197"/>
                </a:lnTo>
                <a:lnTo>
                  <a:pt x="2044" y="10287"/>
                </a:lnTo>
                <a:lnTo>
                  <a:pt x="0" y="15570"/>
                </a:lnTo>
                <a:lnTo>
                  <a:pt x="0" y="27165"/>
                </a:lnTo>
                <a:lnTo>
                  <a:pt x="1523" y="31521"/>
                </a:lnTo>
                <a:lnTo>
                  <a:pt x="4571" y="35102"/>
                </a:lnTo>
                <a:lnTo>
                  <a:pt x="7670" y="38735"/>
                </a:lnTo>
                <a:lnTo>
                  <a:pt x="13169" y="42633"/>
                </a:lnTo>
                <a:lnTo>
                  <a:pt x="21081" y="46812"/>
                </a:lnTo>
                <a:lnTo>
                  <a:pt x="27076" y="49961"/>
                </a:lnTo>
                <a:lnTo>
                  <a:pt x="31356" y="52882"/>
                </a:lnTo>
                <a:lnTo>
                  <a:pt x="33921" y="55549"/>
                </a:lnTo>
                <a:lnTo>
                  <a:pt x="36537" y="58216"/>
                </a:lnTo>
                <a:lnTo>
                  <a:pt x="37858" y="61036"/>
                </a:lnTo>
                <a:lnTo>
                  <a:pt x="37858" y="67868"/>
                </a:lnTo>
                <a:lnTo>
                  <a:pt x="36690" y="70904"/>
                </a:lnTo>
                <a:lnTo>
                  <a:pt x="32042" y="75234"/>
                </a:lnTo>
                <a:lnTo>
                  <a:pt x="28816" y="76327"/>
                </a:lnTo>
                <a:lnTo>
                  <a:pt x="19253" y="76327"/>
                </a:lnTo>
                <a:lnTo>
                  <a:pt x="14516" y="74155"/>
                </a:lnTo>
                <a:lnTo>
                  <a:pt x="10502" y="69824"/>
                </a:lnTo>
                <a:lnTo>
                  <a:pt x="6502" y="65493"/>
                </a:lnTo>
                <a:lnTo>
                  <a:pt x="4051" y="59931"/>
                </a:lnTo>
                <a:lnTo>
                  <a:pt x="3213" y="53149"/>
                </a:lnTo>
                <a:lnTo>
                  <a:pt x="0" y="53149"/>
                </a:lnTo>
                <a:lnTo>
                  <a:pt x="0" y="80086"/>
                </a:lnTo>
                <a:lnTo>
                  <a:pt x="2412" y="80086"/>
                </a:lnTo>
                <a:lnTo>
                  <a:pt x="5016" y="77787"/>
                </a:lnTo>
                <a:lnTo>
                  <a:pt x="7708" y="77927"/>
                </a:lnTo>
                <a:lnTo>
                  <a:pt x="13093" y="80327"/>
                </a:lnTo>
                <a:lnTo>
                  <a:pt x="18770" y="81534"/>
                </a:lnTo>
                <a:lnTo>
                  <a:pt x="31915" y="81534"/>
                </a:lnTo>
                <a:lnTo>
                  <a:pt x="37833" y="79400"/>
                </a:lnTo>
                <a:lnTo>
                  <a:pt x="42417" y="75158"/>
                </a:lnTo>
                <a:lnTo>
                  <a:pt x="47015" y="70904"/>
                </a:lnTo>
                <a:lnTo>
                  <a:pt x="49314" y="65443"/>
                </a:lnTo>
                <a:lnTo>
                  <a:pt x="49314" y="53365"/>
                </a:lnTo>
                <a:lnTo>
                  <a:pt x="47802" y="48793"/>
                </a:lnTo>
                <a:lnTo>
                  <a:pt x="44754" y="45046"/>
                </a:lnTo>
                <a:lnTo>
                  <a:pt x="41643" y="41300"/>
                </a:lnTo>
                <a:lnTo>
                  <a:pt x="36169" y="37350"/>
                </a:lnTo>
                <a:lnTo>
                  <a:pt x="28308" y="33172"/>
                </a:lnTo>
                <a:lnTo>
                  <a:pt x="22478" y="30073"/>
                </a:lnTo>
                <a:lnTo>
                  <a:pt x="18313" y="27266"/>
                </a:lnTo>
                <a:lnTo>
                  <a:pt x="15798" y="24765"/>
                </a:lnTo>
                <a:lnTo>
                  <a:pt x="13233" y="22199"/>
                </a:lnTo>
                <a:lnTo>
                  <a:pt x="11950" y="19519"/>
                </a:lnTo>
                <a:lnTo>
                  <a:pt x="11950" y="13106"/>
                </a:lnTo>
                <a:lnTo>
                  <a:pt x="13004" y="10261"/>
                </a:lnTo>
                <a:lnTo>
                  <a:pt x="17233" y="613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8794874" y="1357168"/>
            <a:ext cx="56715" cy="52249"/>
          </a:xfrm>
          <a:custGeom>
            <a:avLst/>
            <a:gdLst/>
            <a:ahLst/>
            <a:cxnLst/>
            <a:rect l="l" t="t" r="r" b="b"/>
            <a:pathLst>
              <a:path w="36156" h="81470">
                <a:moveTo>
                  <a:pt x="36156" y="68325"/>
                </a:moveTo>
                <a:lnTo>
                  <a:pt x="32905" y="70459"/>
                </a:lnTo>
                <a:lnTo>
                  <a:pt x="29565" y="71539"/>
                </a:lnTo>
                <a:lnTo>
                  <a:pt x="22720" y="71539"/>
                </a:lnTo>
                <a:lnTo>
                  <a:pt x="20053" y="70421"/>
                </a:lnTo>
                <a:lnTo>
                  <a:pt x="22974" y="81470"/>
                </a:lnTo>
                <a:lnTo>
                  <a:pt x="28067" y="79819"/>
                </a:lnTo>
                <a:lnTo>
                  <a:pt x="33032" y="76504"/>
                </a:lnTo>
                <a:lnTo>
                  <a:pt x="36156" y="68325"/>
                </a:lnTo>
                <a:close/>
              </a:path>
              <a:path w="36156" h="81470">
                <a:moveTo>
                  <a:pt x="3975" y="22682"/>
                </a:moveTo>
                <a:lnTo>
                  <a:pt x="6756" y="25831"/>
                </a:lnTo>
                <a:lnTo>
                  <a:pt x="10502" y="26631"/>
                </a:lnTo>
                <a:lnTo>
                  <a:pt x="13398" y="26631"/>
                </a:lnTo>
                <a:lnTo>
                  <a:pt x="17106" y="23736"/>
                </a:lnTo>
                <a:lnTo>
                  <a:pt x="19062" y="19430"/>
                </a:lnTo>
                <a:lnTo>
                  <a:pt x="18364" y="16598"/>
                </a:lnTo>
                <a:lnTo>
                  <a:pt x="17564" y="13284"/>
                </a:lnTo>
                <a:lnTo>
                  <a:pt x="18122" y="10553"/>
                </a:lnTo>
                <a:lnTo>
                  <a:pt x="21971" y="6286"/>
                </a:lnTo>
                <a:lnTo>
                  <a:pt x="24828" y="5206"/>
                </a:lnTo>
                <a:lnTo>
                  <a:pt x="33172" y="5206"/>
                </a:lnTo>
                <a:lnTo>
                  <a:pt x="36309" y="6349"/>
                </a:lnTo>
                <a:lnTo>
                  <a:pt x="39789" y="10896"/>
                </a:lnTo>
                <a:lnTo>
                  <a:pt x="40652" y="15024"/>
                </a:lnTo>
                <a:lnTo>
                  <a:pt x="40652" y="30632"/>
                </a:lnTo>
                <a:lnTo>
                  <a:pt x="31419" y="34086"/>
                </a:lnTo>
                <a:lnTo>
                  <a:pt x="29544" y="34810"/>
                </a:lnTo>
                <a:lnTo>
                  <a:pt x="16971" y="40773"/>
                </a:lnTo>
                <a:lnTo>
                  <a:pt x="7861" y="47358"/>
                </a:lnTo>
                <a:lnTo>
                  <a:pt x="2616" y="52247"/>
                </a:lnTo>
                <a:lnTo>
                  <a:pt x="0" y="57632"/>
                </a:lnTo>
                <a:lnTo>
                  <a:pt x="0" y="68808"/>
                </a:lnTo>
                <a:lnTo>
                  <a:pt x="1651" y="73126"/>
                </a:lnTo>
                <a:lnTo>
                  <a:pt x="4965" y="76466"/>
                </a:lnTo>
                <a:lnTo>
                  <a:pt x="8280" y="79806"/>
                </a:lnTo>
                <a:lnTo>
                  <a:pt x="12560" y="81470"/>
                </a:lnTo>
                <a:lnTo>
                  <a:pt x="22974" y="81470"/>
                </a:lnTo>
                <a:lnTo>
                  <a:pt x="20053" y="70421"/>
                </a:lnTo>
                <a:lnTo>
                  <a:pt x="16256" y="65989"/>
                </a:lnTo>
                <a:lnTo>
                  <a:pt x="15316" y="62877"/>
                </a:lnTo>
                <a:lnTo>
                  <a:pt x="15316" y="55067"/>
                </a:lnTo>
                <a:lnTo>
                  <a:pt x="17005" y="51473"/>
                </a:lnTo>
                <a:lnTo>
                  <a:pt x="20358" y="48069"/>
                </a:lnTo>
                <a:lnTo>
                  <a:pt x="23736" y="44678"/>
                </a:lnTo>
                <a:lnTo>
                  <a:pt x="28435" y="41833"/>
                </a:lnTo>
                <a:lnTo>
                  <a:pt x="34480" y="39535"/>
                </a:lnTo>
                <a:lnTo>
                  <a:pt x="40652" y="37210"/>
                </a:lnTo>
                <a:lnTo>
                  <a:pt x="40652" y="64719"/>
                </a:lnTo>
                <a:lnTo>
                  <a:pt x="39103" y="66154"/>
                </a:lnTo>
                <a:lnTo>
                  <a:pt x="36156" y="68325"/>
                </a:lnTo>
                <a:lnTo>
                  <a:pt x="33032" y="76504"/>
                </a:lnTo>
                <a:lnTo>
                  <a:pt x="35496" y="74904"/>
                </a:lnTo>
                <a:lnTo>
                  <a:pt x="38176" y="72682"/>
                </a:lnTo>
                <a:lnTo>
                  <a:pt x="41046" y="69849"/>
                </a:lnTo>
                <a:lnTo>
                  <a:pt x="41529" y="72872"/>
                </a:lnTo>
                <a:lnTo>
                  <a:pt x="43700" y="77101"/>
                </a:lnTo>
                <a:lnTo>
                  <a:pt x="45732" y="80009"/>
                </a:lnTo>
                <a:lnTo>
                  <a:pt x="48615" y="81470"/>
                </a:lnTo>
                <a:lnTo>
                  <a:pt x="54660" y="81470"/>
                </a:lnTo>
                <a:lnTo>
                  <a:pt x="59347" y="79552"/>
                </a:lnTo>
                <a:lnTo>
                  <a:pt x="64160" y="76301"/>
                </a:lnTo>
                <a:lnTo>
                  <a:pt x="66713" y="73621"/>
                </a:lnTo>
                <a:lnTo>
                  <a:pt x="66802" y="68491"/>
                </a:lnTo>
                <a:lnTo>
                  <a:pt x="65506" y="69405"/>
                </a:lnTo>
                <a:lnTo>
                  <a:pt x="61861" y="71132"/>
                </a:lnTo>
                <a:lnTo>
                  <a:pt x="58305" y="71373"/>
                </a:lnTo>
                <a:lnTo>
                  <a:pt x="55486" y="68440"/>
                </a:lnTo>
                <a:lnTo>
                  <a:pt x="55092" y="64249"/>
                </a:lnTo>
                <a:lnTo>
                  <a:pt x="55092" y="14427"/>
                </a:lnTo>
                <a:lnTo>
                  <a:pt x="52806" y="9283"/>
                </a:lnTo>
                <a:lnTo>
                  <a:pt x="48234" y="5575"/>
                </a:lnTo>
                <a:lnTo>
                  <a:pt x="43662" y="1854"/>
                </a:lnTo>
                <a:lnTo>
                  <a:pt x="37312" y="0"/>
                </a:lnTo>
                <a:lnTo>
                  <a:pt x="22288" y="0"/>
                </a:lnTo>
                <a:lnTo>
                  <a:pt x="16243" y="1841"/>
                </a:lnTo>
                <a:lnTo>
                  <a:pt x="11061" y="5537"/>
                </a:lnTo>
                <a:lnTo>
                  <a:pt x="5880" y="9220"/>
                </a:lnTo>
                <a:lnTo>
                  <a:pt x="3289" y="13525"/>
                </a:lnTo>
                <a:lnTo>
                  <a:pt x="3289" y="18440"/>
                </a:lnTo>
                <a:lnTo>
                  <a:pt x="3975" y="22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8904704" y="1346271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9051886" y="1346271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9121193" y="1335005"/>
            <a:ext cx="127038" cy="72978"/>
          </a:xfrm>
          <a:custGeom>
            <a:avLst/>
            <a:gdLst/>
            <a:ahLst/>
            <a:cxnLst/>
            <a:rect l="l" t="t" r="r" b="b"/>
            <a:pathLst>
              <a:path w="80987" h="113792">
                <a:moveTo>
                  <a:pt x="33299" y="110591"/>
                </a:moveTo>
                <a:lnTo>
                  <a:pt x="30365" y="109321"/>
                </a:lnTo>
                <a:lnTo>
                  <a:pt x="26784" y="104305"/>
                </a:lnTo>
                <a:lnTo>
                  <a:pt x="25895" y="100190"/>
                </a:lnTo>
                <a:lnTo>
                  <a:pt x="25971" y="53568"/>
                </a:lnTo>
                <a:lnTo>
                  <a:pt x="30403" y="47155"/>
                </a:lnTo>
                <a:lnTo>
                  <a:pt x="36347" y="43941"/>
                </a:lnTo>
                <a:lnTo>
                  <a:pt x="47675" y="43941"/>
                </a:lnTo>
                <a:lnTo>
                  <a:pt x="50533" y="45211"/>
                </a:lnTo>
                <a:lnTo>
                  <a:pt x="52362" y="47751"/>
                </a:lnTo>
                <a:lnTo>
                  <a:pt x="54165" y="50291"/>
                </a:lnTo>
                <a:lnTo>
                  <a:pt x="55092" y="54292"/>
                </a:lnTo>
                <a:lnTo>
                  <a:pt x="55092" y="100190"/>
                </a:lnTo>
                <a:lnTo>
                  <a:pt x="54178" y="104305"/>
                </a:lnTo>
                <a:lnTo>
                  <a:pt x="50596" y="109321"/>
                </a:lnTo>
                <a:lnTo>
                  <a:pt x="47675" y="110591"/>
                </a:lnTo>
                <a:lnTo>
                  <a:pt x="43611" y="110591"/>
                </a:lnTo>
                <a:lnTo>
                  <a:pt x="43611" y="113791"/>
                </a:lnTo>
                <a:lnTo>
                  <a:pt x="80987" y="113791"/>
                </a:lnTo>
                <a:lnTo>
                  <a:pt x="80987" y="110591"/>
                </a:lnTo>
                <a:lnTo>
                  <a:pt x="76911" y="110591"/>
                </a:lnTo>
                <a:lnTo>
                  <a:pt x="73990" y="109321"/>
                </a:lnTo>
                <a:lnTo>
                  <a:pt x="70421" y="104305"/>
                </a:lnTo>
                <a:lnTo>
                  <a:pt x="69507" y="100190"/>
                </a:lnTo>
                <a:lnTo>
                  <a:pt x="69507" y="51968"/>
                </a:lnTo>
                <a:lnTo>
                  <a:pt x="68021" y="45059"/>
                </a:lnTo>
                <a:lnTo>
                  <a:pt x="65023" y="40855"/>
                </a:lnTo>
                <a:lnTo>
                  <a:pt x="62026" y="36664"/>
                </a:lnTo>
                <a:lnTo>
                  <a:pt x="57086" y="34569"/>
                </a:lnTo>
                <a:lnTo>
                  <a:pt x="47994" y="34638"/>
                </a:lnTo>
                <a:lnTo>
                  <a:pt x="36211" y="38307"/>
                </a:lnTo>
                <a:lnTo>
                  <a:pt x="25895" y="47548"/>
                </a:lnTo>
                <a:lnTo>
                  <a:pt x="25895" y="0"/>
                </a:lnTo>
                <a:lnTo>
                  <a:pt x="12903" y="3771"/>
                </a:lnTo>
                <a:lnTo>
                  <a:pt x="0" y="7543"/>
                </a:lnTo>
                <a:lnTo>
                  <a:pt x="0" y="10744"/>
                </a:lnTo>
                <a:lnTo>
                  <a:pt x="4419" y="10477"/>
                </a:lnTo>
                <a:lnTo>
                  <a:pt x="7454" y="10998"/>
                </a:lnTo>
                <a:lnTo>
                  <a:pt x="10655" y="13614"/>
                </a:lnTo>
                <a:lnTo>
                  <a:pt x="11455" y="16230"/>
                </a:lnTo>
                <a:lnTo>
                  <a:pt x="11455" y="100190"/>
                </a:lnTo>
                <a:lnTo>
                  <a:pt x="10579" y="104305"/>
                </a:lnTo>
                <a:lnTo>
                  <a:pt x="6984" y="109321"/>
                </a:lnTo>
                <a:lnTo>
                  <a:pt x="4051" y="110591"/>
                </a:lnTo>
                <a:lnTo>
                  <a:pt x="0" y="110591"/>
                </a:lnTo>
                <a:lnTo>
                  <a:pt x="0" y="113791"/>
                </a:lnTo>
                <a:lnTo>
                  <a:pt x="37363" y="113791"/>
                </a:lnTo>
                <a:lnTo>
                  <a:pt x="37363" y="110591"/>
                </a:lnTo>
                <a:lnTo>
                  <a:pt x="33299" y="1105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9254269" y="1357194"/>
            <a:ext cx="50169" cy="10319"/>
          </a:xfrm>
          <a:custGeom>
            <a:avLst/>
            <a:gdLst/>
            <a:ahLst/>
            <a:cxnLst/>
            <a:rect l="l" t="t" r="r" b="b"/>
            <a:pathLst>
              <a:path w="31983" h="16090">
                <a:moveTo>
                  <a:pt x="16078" y="16050"/>
                </a:moveTo>
                <a:lnTo>
                  <a:pt x="18122" y="12786"/>
                </a:lnTo>
                <a:lnTo>
                  <a:pt x="21310" y="7719"/>
                </a:lnTo>
                <a:lnTo>
                  <a:pt x="25781" y="5166"/>
                </a:lnTo>
                <a:lnTo>
                  <a:pt x="31496" y="5166"/>
                </a:lnTo>
                <a:lnTo>
                  <a:pt x="31983" y="0"/>
                </a:lnTo>
                <a:lnTo>
                  <a:pt x="19552" y="3283"/>
                </a:lnTo>
                <a:lnTo>
                  <a:pt x="16078" y="16050"/>
                </a:lnTo>
                <a:close/>
              </a:path>
              <a:path w="31983" h="16090">
                <a:moveTo>
                  <a:pt x="31496" y="5166"/>
                </a:moveTo>
                <a:lnTo>
                  <a:pt x="36614" y="5166"/>
                </a:lnTo>
                <a:lnTo>
                  <a:pt x="40373" y="7287"/>
                </a:lnTo>
                <a:lnTo>
                  <a:pt x="43040" y="11504"/>
                </a:lnTo>
                <a:lnTo>
                  <a:pt x="45237" y="14983"/>
                </a:lnTo>
                <a:lnTo>
                  <a:pt x="46545" y="19555"/>
                </a:lnTo>
                <a:lnTo>
                  <a:pt x="46977" y="25220"/>
                </a:lnTo>
                <a:lnTo>
                  <a:pt x="13868" y="25220"/>
                </a:lnTo>
                <a:lnTo>
                  <a:pt x="14668" y="20190"/>
                </a:lnTo>
                <a:lnTo>
                  <a:pt x="16078" y="16050"/>
                </a:lnTo>
                <a:lnTo>
                  <a:pt x="19552" y="3283"/>
                </a:lnTo>
                <a:lnTo>
                  <a:pt x="9461" y="11821"/>
                </a:lnTo>
                <a:lnTo>
                  <a:pt x="5996" y="16949"/>
                </a:lnTo>
                <a:lnTo>
                  <a:pt x="1500" y="28562"/>
                </a:lnTo>
                <a:lnTo>
                  <a:pt x="0" y="42301"/>
                </a:lnTo>
                <a:lnTo>
                  <a:pt x="162" y="46934"/>
                </a:lnTo>
                <a:lnTo>
                  <a:pt x="2776" y="59880"/>
                </a:lnTo>
                <a:lnTo>
                  <a:pt x="8585" y="70482"/>
                </a:lnTo>
                <a:lnTo>
                  <a:pt x="14300" y="77785"/>
                </a:lnTo>
                <a:lnTo>
                  <a:pt x="21678" y="81430"/>
                </a:lnTo>
                <a:lnTo>
                  <a:pt x="38468" y="81430"/>
                </a:lnTo>
                <a:lnTo>
                  <a:pt x="45313" y="79080"/>
                </a:lnTo>
                <a:lnTo>
                  <a:pt x="51282" y="74381"/>
                </a:lnTo>
                <a:lnTo>
                  <a:pt x="57251" y="69670"/>
                </a:lnTo>
                <a:lnTo>
                  <a:pt x="61747" y="63066"/>
                </a:lnTo>
                <a:lnTo>
                  <a:pt x="64795" y="54569"/>
                </a:lnTo>
                <a:lnTo>
                  <a:pt x="62293" y="53122"/>
                </a:lnTo>
                <a:lnTo>
                  <a:pt x="59258" y="58087"/>
                </a:lnTo>
                <a:lnTo>
                  <a:pt x="55613" y="61732"/>
                </a:lnTo>
                <a:lnTo>
                  <a:pt x="51396" y="64031"/>
                </a:lnTo>
                <a:lnTo>
                  <a:pt x="47167" y="66330"/>
                </a:lnTo>
                <a:lnTo>
                  <a:pt x="42037" y="67485"/>
                </a:lnTo>
                <a:lnTo>
                  <a:pt x="28879" y="67485"/>
                </a:lnTo>
                <a:lnTo>
                  <a:pt x="23329" y="64526"/>
                </a:lnTo>
                <a:lnTo>
                  <a:pt x="19316" y="58621"/>
                </a:lnTo>
                <a:lnTo>
                  <a:pt x="15303" y="52715"/>
                </a:lnTo>
                <a:lnTo>
                  <a:pt x="13309" y="44498"/>
                </a:lnTo>
                <a:lnTo>
                  <a:pt x="13373" y="31709"/>
                </a:lnTo>
                <a:lnTo>
                  <a:pt x="64795" y="31709"/>
                </a:lnTo>
                <a:lnTo>
                  <a:pt x="64731" y="22413"/>
                </a:lnTo>
                <a:lnTo>
                  <a:pt x="61849" y="14818"/>
                </a:lnTo>
                <a:lnTo>
                  <a:pt x="56134" y="8938"/>
                </a:lnTo>
                <a:lnTo>
                  <a:pt x="50304" y="2957"/>
                </a:lnTo>
                <a:lnTo>
                  <a:pt x="42824" y="-40"/>
                </a:lnTo>
                <a:lnTo>
                  <a:pt x="31983" y="0"/>
                </a:lnTo>
                <a:lnTo>
                  <a:pt x="31496" y="5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9441308" y="1346271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9516154" y="1378565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4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3" y="14909"/>
                </a:lnTo>
                <a:lnTo>
                  <a:pt x="57023" y="23736"/>
                </a:lnTo>
                <a:lnTo>
                  <a:pt x="55372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9636920" y="1357118"/>
            <a:ext cx="120883" cy="73752"/>
          </a:xfrm>
          <a:custGeom>
            <a:avLst/>
            <a:gdLst/>
            <a:ahLst/>
            <a:cxnLst/>
            <a:rect l="l" t="t" r="r" b="b"/>
            <a:pathLst>
              <a:path w="77063" h="114998">
                <a:moveTo>
                  <a:pt x="39611" y="111785"/>
                </a:moveTo>
                <a:lnTo>
                  <a:pt x="33680" y="111417"/>
                </a:lnTo>
                <a:lnTo>
                  <a:pt x="29908" y="110439"/>
                </a:lnTo>
                <a:lnTo>
                  <a:pt x="26695" y="107289"/>
                </a:lnTo>
                <a:lnTo>
                  <a:pt x="25908" y="103797"/>
                </a:lnTo>
                <a:lnTo>
                  <a:pt x="25908" y="24193"/>
                </a:lnTo>
                <a:lnTo>
                  <a:pt x="27025" y="20256"/>
                </a:lnTo>
                <a:lnTo>
                  <a:pt x="29819" y="15722"/>
                </a:lnTo>
                <a:lnTo>
                  <a:pt x="33362" y="12458"/>
                </a:lnTo>
                <a:lnTo>
                  <a:pt x="37719" y="10833"/>
                </a:lnTo>
                <a:lnTo>
                  <a:pt x="48463" y="10833"/>
                </a:lnTo>
                <a:lnTo>
                  <a:pt x="52997" y="13881"/>
                </a:lnTo>
                <a:lnTo>
                  <a:pt x="56489" y="19977"/>
                </a:lnTo>
                <a:lnTo>
                  <a:pt x="59994" y="26060"/>
                </a:lnTo>
                <a:lnTo>
                  <a:pt x="61747" y="33921"/>
                </a:lnTo>
                <a:lnTo>
                  <a:pt x="61747" y="53327"/>
                </a:lnTo>
                <a:lnTo>
                  <a:pt x="59918" y="61214"/>
                </a:lnTo>
                <a:lnTo>
                  <a:pt x="56248" y="67195"/>
                </a:lnTo>
                <a:lnTo>
                  <a:pt x="52590" y="73190"/>
                </a:lnTo>
                <a:lnTo>
                  <a:pt x="47739" y="76187"/>
                </a:lnTo>
                <a:lnTo>
                  <a:pt x="35166" y="76073"/>
                </a:lnTo>
                <a:lnTo>
                  <a:pt x="35763" y="81559"/>
                </a:lnTo>
                <a:lnTo>
                  <a:pt x="41529" y="81559"/>
                </a:lnTo>
                <a:lnTo>
                  <a:pt x="44852" y="81412"/>
                </a:lnTo>
                <a:lnTo>
                  <a:pt x="57116" y="77719"/>
                </a:lnTo>
                <a:lnTo>
                  <a:pt x="67119" y="69049"/>
                </a:lnTo>
                <a:lnTo>
                  <a:pt x="71395" y="62478"/>
                </a:lnTo>
                <a:lnTo>
                  <a:pt x="75644" y="50700"/>
                </a:lnTo>
                <a:lnTo>
                  <a:pt x="77063" y="36893"/>
                </a:lnTo>
                <a:lnTo>
                  <a:pt x="77009" y="34263"/>
                </a:lnTo>
                <a:lnTo>
                  <a:pt x="74721" y="21086"/>
                </a:lnTo>
                <a:lnTo>
                  <a:pt x="69075" y="10388"/>
                </a:lnTo>
                <a:lnTo>
                  <a:pt x="63754" y="3517"/>
                </a:lnTo>
                <a:lnTo>
                  <a:pt x="56934" y="88"/>
                </a:lnTo>
                <a:lnTo>
                  <a:pt x="40208" y="88"/>
                </a:lnTo>
                <a:lnTo>
                  <a:pt x="32740" y="3937"/>
                </a:lnTo>
                <a:lnTo>
                  <a:pt x="26212" y="11633"/>
                </a:lnTo>
                <a:lnTo>
                  <a:pt x="25908" y="11950"/>
                </a:lnTo>
                <a:lnTo>
                  <a:pt x="25908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744"/>
                </a:lnTo>
                <a:lnTo>
                  <a:pt x="7658" y="11226"/>
                </a:lnTo>
                <a:lnTo>
                  <a:pt x="10706" y="14122"/>
                </a:lnTo>
                <a:lnTo>
                  <a:pt x="11468" y="17272"/>
                </a:lnTo>
                <a:lnTo>
                  <a:pt x="11468" y="103911"/>
                </a:lnTo>
                <a:lnTo>
                  <a:pt x="10795" y="107429"/>
                </a:lnTo>
                <a:lnTo>
                  <a:pt x="8115" y="110540"/>
                </a:lnTo>
                <a:lnTo>
                  <a:pt x="4965" y="111467"/>
                </a:lnTo>
                <a:lnTo>
                  <a:pt x="0" y="111785"/>
                </a:lnTo>
                <a:lnTo>
                  <a:pt x="0" y="114998"/>
                </a:lnTo>
                <a:lnTo>
                  <a:pt x="39611" y="114998"/>
                </a:lnTo>
                <a:lnTo>
                  <a:pt x="39611" y="111785"/>
                </a:lnTo>
                <a:close/>
              </a:path>
              <a:path w="77063" h="114998">
                <a:moveTo>
                  <a:pt x="30556" y="79362"/>
                </a:moveTo>
                <a:lnTo>
                  <a:pt x="35763" y="81559"/>
                </a:lnTo>
                <a:lnTo>
                  <a:pt x="35166" y="76073"/>
                </a:lnTo>
                <a:lnTo>
                  <a:pt x="29908" y="72339"/>
                </a:lnTo>
                <a:lnTo>
                  <a:pt x="25908" y="64960"/>
                </a:lnTo>
                <a:lnTo>
                  <a:pt x="25908" y="74980"/>
                </a:lnTo>
                <a:lnTo>
                  <a:pt x="30556" y="7936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9790515" y="1397696"/>
            <a:ext cx="37093" cy="26438"/>
          </a:xfrm>
          <a:custGeom>
            <a:avLst/>
            <a:gdLst/>
            <a:ahLst/>
            <a:cxnLst/>
            <a:rect l="l" t="t" r="r" b="b"/>
            <a:pathLst>
              <a:path w="23647" h="41224">
                <a:moveTo>
                  <a:pt x="2209" y="15951"/>
                </a:moveTo>
                <a:lnTo>
                  <a:pt x="5930" y="17881"/>
                </a:lnTo>
                <a:lnTo>
                  <a:pt x="8978" y="17881"/>
                </a:lnTo>
                <a:lnTo>
                  <a:pt x="12661" y="17716"/>
                </a:lnTo>
                <a:lnTo>
                  <a:pt x="15951" y="18326"/>
                </a:lnTo>
                <a:lnTo>
                  <a:pt x="16357" y="21005"/>
                </a:lnTo>
                <a:lnTo>
                  <a:pt x="15443" y="26136"/>
                </a:lnTo>
                <a:lnTo>
                  <a:pt x="10795" y="31864"/>
                </a:lnTo>
                <a:lnTo>
                  <a:pt x="2400" y="38163"/>
                </a:lnTo>
                <a:lnTo>
                  <a:pt x="5041" y="41224"/>
                </a:lnTo>
                <a:lnTo>
                  <a:pt x="11620" y="37045"/>
                </a:lnTo>
                <a:lnTo>
                  <a:pt x="16370" y="32931"/>
                </a:lnTo>
                <a:lnTo>
                  <a:pt x="19291" y="28867"/>
                </a:lnTo>
                <a:lnTo>
                  <a:pt x="22199" y="24803"/>
                </a:lnTo>
                <a:lnTo>
                  <a:pt x="23647" y="20256"/>
                </a:lnTo>
                <a:lnTo>
                  <a:pt x="23647" y="10629"/>
                </a:lnTo>
                <a:lnTo>
                  <a:pt x="22402" y="6946"/>
                </a:lnTo>
                <a:lnTo>
                  <a:pt x="19875" y="4165"/>
                </a:lnTo>
                <a:lnTo>
                  <a:pt x="17373" y="1384"/>
                </a:lnTo>
                <a:lnTo>
                  <a:pt x="14046" y="0"/>
                </a:lnTo>
                <a:lnTo>
                  <a:pt x="6896" y="0"/>
                </a:lnTo>
                <a:lnTo>
                  <a:pt x="2679" y="2679"/>
                </a:lnTo>
                <a:lnTo>
                  <a:pt x="0" y="6921"/>
                </a:lnTo>
                <a:lnTo>
                  <a:pt x="0" y="12687"/>
                </a:lnTo>
                <a:lnTo>
                  <a:pt x="2209" y="1595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9934786" y="1357168"/>
            <a:ext cx="56715" cy="52249"/>
          </a:xfrm>
          <a:custGeom>
            <a:avLst/>
            <a:gdLst/>
            <a:ahLst/>
            <a:cxnLst/>
            <a:rect l="l" t="t" r="r" b="b"/>
            <a:pathLst>
              <a:path w="36156" h="81470">
                <a:moveTo>
                  <a:pt x="36156" y="68325"/>
                </a:moveTo>
                <a:lnTo>
                  <a:pt x="32905" y="70459"/>
                </a:lnTo>
                <a:lnTo>
                  <a:pt x="29565" y="71539"/>
                </a:lnTo>
                <a:lnTo>
                  <a:pt x="22720" y="71539"/>
                </a:lnTo>
                <a:lnTo>
                  <a:pt x="20053" y="70421"/>
                </a:lnTo>
                <a:lnTo>
                  <a:pt x="22974" y="81470"/>
                </a:lnTo>
                <a:lnTo>
                  <a:pt x="28067" y="79819"/>
                </a:lnTo>
                <a:lnTo>
                  <a:pt x="33032" y="76504"/>
                </a:lnTo>
                <a:lnTo>
                  <a:pt x="36156" y="68325"/>
                </a:lnTo>
                <a:close/>
              </a:path>
              <a:path w="36156" h="81470">
                <a:moveTo>
                  <a:pt x="3975" y="22682"/>
                </a:moveTo>
                <a:lnTo>
                  <a:pt x="6756" y="25831"/>
                </a:lnTo>
                <a:lnTo>
                  <a:pt x="10502" y="26631"/>
                </a:lnTo>
                <a:lnTo>
                  <a:pt x="13398" y="26631"/>
                </a:lnTo>
                <a:lnTo>
                  <a:pt x="17106" y="23736"/>
                </a:lnTo>
                <a:lnTo>
                  <a:pt x="19062" y="19430"/>
                </a:lnTo>
                <a:lnTo>
                  <a:pt x="18364" y="16598"/>
                </a:lnTo>
                <a:lnTo>
                  <a:pt x="17564" y="13284"/>
                </a:lnTo>
                <a:lnTo>
                  <a:pt x="18122" y="10553"/>
                </a:lnTo>
                <a:lnTo>
                  <a:pt x="21971" y="6286"/>
                </a:lnTo>
                <a:lnTo>
                  <a:pt x="24828" y="5206"/>
                </a:lnTo>
                <a:lnTo>
                  <a:pt x="33172" y="5206"/>
                </a:lnTo>
                <a:lnTo>
                  <a:pt x="36309" y="6349"/>
                </a:lnTo>
                <a:lnTo>
                  <a:pt x="39789" y="10896"/>
                </a:lnTo>
                <a:lnTo>
                  <a:pt x="40652" y="15024"/>
                </a:lnTo>
                <a:lnTo>
                  <a:pt x="40652" y="30632"/>
                </a:lnTo>
                <a:lnTo>
                  <a:pt x="31419" y="34086"/>
                </a:lnTo>
                <a:lnTo>
                  <a:pt x="29544" y="34810"/>
                </a:lnTo>
                <a:lnTo>
                  <a:pt x="16971" y="40773"/>
                </a:lnTo>
                <a:lnTo>
                  <a:pt x="7861" y="47358"/>
                </a:lnTo>
                <a:lnTo>
                  <a:pt x="2616" y="52247"/>
                </a:lnTo>
                <a:lnTo>
                  <a:pt x="0" y="57632"/>
                </a:lnTo>
                <a:lnTo>
                  <a:pt x="0" y="68808"/>
                </a:lnTo>
                <a:lnTo>
                  <a:pt x="1651" y="73126"/>
                </a:lnTo>
                <a:lnTo>
                  <a:pt x="4965" y="76466"/>
                </a:lnTo>
                <a:lnTo>
                  <a:pt x="8280" y="79806"/>
                </a:lnTo>
                <a:lnTo>
                  <a:pt x="12560" y="81470"/>
                </a:lnTo>
                <a:lnTo>
                  <a:pt x="22974" y="81470"/>
                </a:lnTo>
                <a:lnTo>
                  <a:pt x="20053" y="70421"/>
                </a:lnTo>
                <a:lnTo>
                  <a:pt x="16256" y="65989"/>
                </a:lnTo>
                <a:lnTo>
                  <a:pt x="15316" y="62877"/>
                </a:lnTo>
                <a:lnTo>
                  <a:pt x="15316" y="55067"/>
                </a:lnTo>
                <a:lnTo>
                  <a:pt x="17005" y="51473"/>
                </a:lnTo>
                <a:lnTo>
                  <a:pt x="20358" y="48069"/>
                </a:lnTo>
                <a:lnTo>
                  <a:pt x="23736" y="44678"/>
                </a:lnTo>
                <a:lnTo>
                  <a:pt x="28435" y="41833"/>
                </a:lnTo>
                <a:lnTo>
                  <a:pt x="34480" y="39535"/>
                </a:lnTo>
                <a:lnTo>
                  <a:pt x="40652" y="37210"/>
                </a:lnTo>
                <a:lnTo>
                  <a:pt x="40652" y="64719"/>
                </a:lnTo>
                <a:lnTo>
                  <a:pt x="39103" y="66154"/>
                </a:lnTo>
                <a:lnTo>
                  <a:pt x="36156" y="68325"/>
                </a:lnTo>
                <a:lnTo>
                  <a:pt x="33032" y="76504"/>
                </a:lnTo>
                <a:lnTo>
                  <a:pt x="35496" y="74904"/>
                </a:lnTo>
                <a:lnTo>
                  <a:pt x="38176" y="72682"/>
                </a:lnTo>
                <a:lnTo>
                  <a:pt x="41046" y="69849"/>
                </a:lnTo>
                <a:lnTo>
                  <a:pt x="41529" y="72872"/>
                </a:lnTo>
                <a:lnTo>
                  <a:pt x="43700" y="77101"/>
                </a:lnTo>
                <a:lnTo>
                  <a:pt x="45732" y="80009"/>
                </a:lnTo>
                <a:lnTo>
                  <a:pt x="48615" y="81470"/>
                </a:lnTo>
                <a:lnTo>
                  <a:pt x="54660" y="81470"/>
                </a:lnTo>
                <a:lnTo>
                  <a:pt x="59347" y="79552"/>
                </a:lnTo>
                <a:lnTo>
                  <a:pt x="64160" y="76301"/>
                </a:lnTo>
                <a:lnTo>
                  <a:pt x="66713" y="73621"/>
                </a:lnTo>
                <a:lnTo>
                  <a:pt x="66802" y="68491"/>
                </a:lnTo>
                <a:lnTo>
                  <a:pt x="65506" y="69405"/>
                </a:lnTo>
                <a:lnTo>
                  <a:pt x="61861" y="71132"/>
                </a:lnTo>
                <a:lnTo>
                  <a:pt x="58305" y="71373"/>
                </a:lnTo>
                <a:lnTo>
                  <a:pt x="55486" y="68440"/>
                </a:lnTo>
                <a:lnTo>
                  <a:pt x="55092" y="64249"/>
                </a:lnTo>
                <a:lnTo>
                  <a:pt x="55092" y="14427"/>
                </a:lnTo>
                <a:lnTo>
                  <a:pt x="52806" y="9283"/>
                </a:lnTo>
                <a:lnTo>
                  <a:pt x="48234" y="5575"/>
                </a:lnTo>
                <a:lnTo>
                  <a:pt x="43662" y="1854"/>
                </a:lnTo>
                <a:lnTo>
                  <a:pt x="37312" y="0"/>
                </a:lnTo>
                <a:lnTo>
                  <a:pt x="22288" y="0"/>
                </a:lnTo>
                <a:lnTo>
                  <a:pt x="16243" y="1841"/>
                </a:lnTo>
                <a:lnTo>
                  <a:pt x="11061" y="5537"/>
                </a:lnTo>
                <a:lnTo>
                  <a:pt x="5880" y="9220"/>
                </a:lnTo>
                <a:lnTo>
                  <a:pt x="3289" y="13525"/>
                </a:lnTo>
                <a:lnTo>
                  <a:pt x="3289" y="18440"/>
                </a:lnTo>
                <a:lnTo>
                  <a:pt x="3975" y="22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10045849" y="1357118"/>
            <a:ext cx="127059" cy="50865"/>
          </a:xfrm>
          <a:custGeom>
            <a:avLst/>
            <a:gdLst/>
            <a:ahLst/>
            <a:cxnLst/>
            <a:rect l="l" t="t" r="r" b="b"/>
            <a:pathLst>
              <a:path w="81000" h="79311">
                <a:moveTo>
                  <a:pt x="33312" y="76111"/>
                </a:moveTo>
                <a:lnTo>
                  <a:pt x="30378" y="74841"/>
                </a:lnTo>
                <a:lnTo>
                  <a:pt x="26797" y="69824"/>
                </a:lnTo>
                <a:lnTo>
                  <a:pt x="25908" y="65709"/>
                </a:lnTo>
                <a:lnTo>
                  <a:pt x="25984" y="19088"/>
                </a:lnTo>
                <a:lnTo>
                  <a:pt x="30416" y="12674"/>
                </a:lnTo>
                <a:lnTo>
                  <a:pt x="36347" y="9461"/>
                </a:lnTo>
                <a:lnTo>
                  <a:pt x="47688" y="9461"/>
                </a:lnTo>
                <a:lnTo>
                  <a:pt x="50546" y="10731"/>
                </a:lnTo>
                <a:lnTo>
                  <a:pt x="52362" y="13271"/>
                </a:lnTo>
                <a:lnTo>
                  <a:pt x="54178" y="15811"/>
                </a:lnTo>
                <a:lnTo>
                  <a:pt x="55092" y="19811"/>
                </a:lnTo>
                <a:lnTo>
                  <a:pt x="55092" y="65709"/>
                </a:lnTo>
                <a:lnTo>
                  <a:pt x="54190" y="69824"/>
                </a:lnTo>
                <a:lnTo>
                  <a:pt x="50609" y="74841"/>
                </a:lnTo>
                <a:lnTo>
                  <a:pt x="47688" y="76111"/>
                </a:lnTo>
                <a:lnTo>
                  <a:pt x="43624" y="76111"/>
                </a:lnTo>
                <a:lnTo>
                  <a:pt x="43624" y="79311"/>
                </a:lnTo>
                <a:lnTo>
                  <a:pt x="81000" y="79311"/>
                </a:lnTo>
                <a:lnTo>
                  <a:pt x="81000" y="76111"/>
                </a:lnTo>
                <a:lnTo>
                  <a:pt x="76923" y="76111"/>
                </a:lnTo>
                <a:lnTo>
                  <a:pt x="74002" y="74841"/>
                </a:lnTo>
                <a:lnTo>
                  <a:pt x="70421" y="69824"/>
                </a:lnTo>
                <a:lnTo>
                  <a:pt x="69519" y="65709"/>
                </a:lnTo>
                <a:lnTo>
                  <a:pt x="69519" y="17487"/>
                </a:lnTo>
                <a:lnTo>
                  <a:pt x="68021" y="10579"/>
                </a:lnTo>
                <a:lnTo>
                  <a:pt x="65036" y="6375"/>
                </a:lnTo>
                <a:lnTo>
                  <a:pt x="62026" y="2184"/>
                </a:lnTo>
                <a:lnTo>
                  <a:pt x="57099" y="88"/>
                </a:lnTo>
                <a:lnTo>
                  <a:pt x="48094" y="164"/>
                </a:lnTo>
                <a:lnTo>
                  <a:pt x="36262" y="3829"/>
                </a:lnTo>
                <a:lnTo>
                  <a:pt x="25908" y="12992"/>
                </a:lnTo>
                <a:lnTo>
                  <a:pt x="25908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58" y="11480"/>
                </a:lnTo>
                <a:lnTo>
                  <a:pt x="10693" y="14109"/>
                </a:lnTo>
                <a:lnTo>
                  <a:pt x="11468" y="16890"/>
                </a:lnTo>
                <a:lnTo>
                  <a:pt x="11468" y="65709"/>
                </a:lnTo>
                <a:lnTo>
                  <a:pt x="10591" y="69824"/>
                </a:lnTo>
                <a:lnTo>
                  <a:pt x="6997" y="74841"/>
                </a:lnTo>
                <a:lnTo>
                  <a:pt x="4064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312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10174662" y="1334999"/>
            <a:ext cx="120904" cy="74419"/>
          </a:xfrm>
          <a:custGeom>
            <a:avLst/>
            <a:gdLst/>
            <a:ahLst/>
            <a:cxnLst/>
            <a:rect l="l" t="t" r="r" b="b"/>
            <a:pathLst>
              <a:path w="77076" h="116039">
                <a:moveTo>
                  <a:pt x="77076" y="108026"/>
                </a:moveTo>
                <a:lnTo>
                  <a:pt x="77076" y="104813"/>
                </a:lnTo>
                <a:lnTo>
                  <a:pt x="72466" y="105562"/>
                </a:lnTo>
                <a:lnTo>
                  <a:pt x="69405" y="105270"/>
                </a:lnTo>
                <a:lnTo>
                  <a:pt x="66357" y="102603"/>
                </a:lnTo>
                <a:lnTo>
                  <a:pt x="65595" y="99580"/>
                </a:lnTo>
                <a:lnTo>
                  <a:pt x="65595" y="0"/>
                </a:lnTo>
                <a:lnTo>
                  <a:pt x="52616" y="3771"/>
                </a:lnTo>
                <a:lnTo>
                  <a:pt x="39700" y="7543"/>
                </a:lnTo>
                <a:lnTo>
                  <a:pt x="39700" y="10756"/>
                </a:lnTo>
                <a:lnTo>
                  <a:pt x="44132" y="10490"/>
                </a:lnTo>
                <a:lnTo>
                  <a:pt x="47155" y="11010"/>
                </a:lnTo>
                <a:lnTo>
                  <a:pt x="50368" y="13627"/>
                </a:lnTo>
                <a:lnTo>
                  <a:pt x="51168" y="16230"/>
                </a:lnTo>
                <a:lnTo>
                  <a:pt x="51168" y="41541"/>
                </a:lnTo>
                <a:lnTo>
                  <a:pt x="46507" y="36893"/>
                </a:lnTo>
                <a:lnTo>
                  <a:pt x="41097" y="34569"/>
                </a:lnTo>
                <a:lnTo>
                  <a:pt x="36169" y="39941"/>
                </a:lnTo>
                <a:lnTo>
                  <a:pt x="40563" y="39890"/>
                </a:lnTo>
                <a:lnTo>
                  <a:pt x="44361" y="41782"/>
                </a:lnTo>
                <a:lnTo>
                  <a:pt x="47548" y="45631"/>
                </a:lnTo>
                <a:lnTo>
                  <a:pt x="49428" y="48577"/>
                </a:lnTo>
                <a:lnTo>
                  <a:pt x="50812" y="52958"/>
                </a:lnTo>
                <a:lnTo>
                  <a:pt x="51168" y="57022"/>
                </a:lnTo>
                <a:lnTo>
                  <a:pt x="51168" y="99275"/>
                </a:lnTo>
                <a:lnTo>
                  <a:pt x="47853" y="103289"/>
                </a:lnTo>
                <a:lnTo>
                  <a:pt x="43256" y="105295"/>
                </a:lnTo>
                <a:lnTo>
                  <a:pt x="30899" y="105295"/>
                </a:lnTo>
                <a:lnTo>
                  <a:pt x="25615" y="102260"/>
                </a:lnTo>
                <a:lnTo>
                  <a:pt x="21501" y="96202"/>
                </a:lnTo>
                <a:lnTo>
                  <a:pt x="17386" y="90131"/>
                </a:lnTo>
                <a:lnTo>
                  <a:pt x="15316" y="82283"/>
                </a:lnTo>
                <a:lnTo>
                  <a:pt x="15316" y="61747"/>
                </a:lnTo>
                <a:lnTo>
                  <a:pt x="17056" y="53568"/>
                </a:lnTo>
                <a:lnTo>
                  <a:pt x="20535" y="48120"/>
                </a:lnTo>
                <a:lnTo>
                  <a:pt x="24003" y="42671"/>
                </a:lnTo>
                <a:lnTo>
                  <a:pt x="32657" y="34647"/>
                </a:lnTo>
                <a:lnTo>
                  <a:pt x="20641" y="38207"/>
                </a:lnTo>
                <a:lnTo>
                  <a:pt x="10312" y="47078"/>
                </a:lnTo>
                <a:lnTo>
                  <a:pt x="6679" y="52149"/>
                </a:lnTo>
                <a:lnTo>
                  <a:pt x="1670" y="63748"/>
                </a:lnTo>
                <a:lnTo>
                  <a:pt x="0" y="76911"/>
                </a:lnTo>
                <a:lnTo>
                  <a:pt x="158" y="81508"/>
                </a:lnTo>
                <a:lnTo>
                  <a:pt x="2732" y="94475"/>
                </a:lnTo>
                <a:lnTo>
                  <a:pt x="8458" y="105092"/>
                </a:lnTo>
                <a:lnTo>
                  <a:pt x="14109" y="112394"/>
                </a:lnTo>
                <a:lnTo>
                  <a:pt x="21336" y="116039"/>
                </a:lnTo>
                <a:lnTo>
                  <a:pt x="38506" y="115989"/>
                </a:lnTo>
                <a:lnTo>
                  <a:pt x="45491" y="112864"/>
                </a:lnTo>
                <a:lnTo>
                  <a:pt x="51168" y="106654"/>
                </a:lnTo>
                <a:lnTo>
                  <a:pt x="51168" y="116039"/>
                </a:lnTo>
                <a:lnTo>
                  <a:pt x="64160" y="112039"/>
                </a:lnTo>
                <a:lnTo>
                  <a:pt x="77076" y="108026"/>
                </a:lnTo>
                <a:close/>
              </a:path>
              <a:path w="77076" h="116039">
                <a:moveTo>
                  <a:pt x="24003" y="42671"/>
                </a:moveTo>
                <a:lnTo>
                  <a:pt x="29222" y="39941"/>
                </a:lnTo>
                <a:lnTo>
                  <a:pt x="36169" y="39941"/>
                </a:lnTo>
                <a:lnTo>
                  <a:pt x="41097" y="34569"/>
                </a:lnTo>
                <a:lnTo>
                  <a:pt x="32657" y="34647"/>
                </a:lnTo>
                <a:lnTo>
                  <a:pt x="24003" y="4267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1845741" y="1483512"/>
            <a:ext cx="86020" cy="50865"/>
          </a:xfrm>
          <a:custGeom>
            <a:avLst/>
            <a:gdLst/>
            <a:ahLst/>
            <a:cxnLst/>
            <a:rect l="l" t="t" r="r" b="b"/>
            <a:pathLst>
              <a:path w="54838" h="79311">
                <a:moveTo>
                  <a:pt x="34747" y="76111"/>
                </a:moveTo>
                <a:lnTo>
                  <a:pt x="31242" y="75171"/>
                </a:lnTo>
                <a:lnTo>
                  <a:pt x="26962" y="71424"/>
                </a:lnTo>
                <a:lnTo>
                  <a:pt x="25895" y="68351"/>
                </a:lnTo>
                <a:lnTo>
                  <a:pt x="25895" y="23583"/>
                </a:lnTo>
                <a:lnTo>
                  <a:pt x="29159" y="15874"/>
                </a:lnTo>
                <a:lnTo>
                  <a:pt x="32740" y="12001"/>
                </a:lnTo>
                <a:lnTo>
                  <a:pt x="36639" y="11950"/>
                </a:lnTo>
                <a:lnTo>
                  <a:pt x="39319" y="12750"/>
                </a:lnTo>
                <a:lnTo>
                  <a:pt x="42011" y="14757"/>
                </a:lnTo>
                <a:lnTo>
                  <a:pt x="44742" y="16878"/>
                </a:lnTo>
                <a:lnTo>
                  <a:pt x="47866" y="17487"/>
                </a:lnTo>
                <a:lnTo>
                  <a:pt x="51841" y="16840"/>
                </a:lnTo>
                <a:lnTo>
                  <a:pt x="54241" y="14274"/>
                </a:lnTo>
                <a:lnTo>
                  <a:pt x="54838" y="10020"/>
                </a:lnTo>
                <a:lnTo>
                  <a:pt x="54838" y="6921"/>
                </a:lnTo>
                <a:lnTo>
                  <a:pt x="52158" y="2730"/>
                </a:lnTo>
                <a:lnTo>
                  <a:pt x="47891" y="88"/>
                </a:lnTo>
                <a:lnTo>
                  <a:pt x="37731" y="139"/>
                </a:lnTo>
                <a:lnTo>
                  <a:pt x="31445" y="5130"/>
                </a:lnTo>
                <a:lnTo>
                  <a:pt x="25895" y="150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84" y="10960"/>
                </a:lnTo>
                <a:lnTo>
                  <a:pt x="7645" y="11480"/>
                </a:lnTo>
                <a:lnTo>
                  <a:pt x="10693" y="14109"/>
                </a:lnTo>
                <a:lnTo>
                  <a:pt x="11455" y="16890"/>
                </a:lnTo>
                <a:lnTo>
                  <a:pt x="11455" y="65709"/>
                </a:lnTo>
                <a:lnTo>
                  <a:pt x="10579" y="69824"/>
                </a:lnTo>
                <a:lnTo>
                  <a:pt x="6985" y="74841"/>
                </a:lnTo>
                <a:lnTo>
                  <a:pt x="4051" y="76111"/>
                </a:lnTo>
                <a:lnTo>
                  <a:pt x="0" y="76111"/>
                </a:lnTo>
                <a:lnTo>
                  <a:pt x="0" y="79311"/>
                </a:lnTo>
                <a:lnTo>
                  <a:pt x="39611" y="79311"/>
                </a:lnTo>
                <a:lnTo>
                  <a:pt x="39611" y="76111"/>
                </a:lnTo>
                <a:lnTo>
                  <a:pt x="34747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1940842" y="1483585"/>
            <a:ext cx="50169" cy="10319"/>
          </a:xfrm>
          <a:custGeom>
            <a:avLst/>
            <a:gdLst/>
            <a:ahLst/>
            <a:cxnLst/>
            <a:rect l="l" t="t" r="r" b="b"/>
            <a:pathLst>
              <a:path w="31983" h="16090">
                <a:moveTo>
                  <a:pt x="16078" y="16050"/>
                </a:moveTo>
                <a:lnTo>
                  <a:pt x="18122" y="12786"/>
                </a:lnTo>
                <a:lnTo>
                  <a:pt x="21310" y="7719"/>
                </a:lnTo>
                <a:lnTo>
                  <a:pt x="25780" y="5166"/>
                </a:lnTo>
                <a:lnTo>
                  <a:pt x="31495" y="5166"/>
                </a:lnTo>
                <a:lnTo>
                  <a:pt x="31983" y="0"/>
                </a:lnTo>
                <a:lnTo>
                  <a:pt x="19552" y="3283"/>
                </a:lnTo>
                <a:lnTo>
                  <a:pt x="16078" y="16050"/>
                </a:lnTo>
                <a:close/>
              </a:path>
              <a:path w="31983" h="16090">
                <a:moveTo>
                  <a:pt x="31495" y="5166"/>
                </a:moveTo>
                <a:lnTo>
                  <a:pt x="36614" y="5166"/>
                </a:lnTo>
                <a:lnTo>
                  <a:pt x="40373" y="7287"/>
                </a:lnTo>
                <a:lnTo>
                  <a:pt x="43040" y="11504"/>
                </a:lnTo>
                <a:lnTo>
                  <a:pt x="45237" y="14983"/>
                </a:lnTo>
                <a:lnTo>
                  <a:pt x="46545" y="19555"/>
                </a:lnTo>
                <a:lnTo>
                  <a:pt x="46977" y="25220"/>
                </a:lnTo>
                <a:lnTo>
                  <a:pt x="13868" y="25220"/>
                </a:lnTo>
                <a:lnTo>
                  <a:pt x="14668" y="20190"/>
                </a:lnTo>
                <a:lnTo>
                  <a:pt x="16078" y="16050"/>
                </a:lnTo>
                <a:lnTo>
                  <a:pt x="19552" y="3283"/>
                </a:lnTo>
                <a:lnTo>
                  <a:pt x="9461" y="11821"/>
                </a:lnTo>
                <a:lnTo>
                  <a:pt x="5996" y="16949"/>
                </a:lnTo>
                <a:lnTo>
                  <a:pt x="1500" y="28562"/>
                </a:lnTo>
                <a:lnTo>
                  <a:pt x="0" y="42301"/>
                </a:lnTo>
                <a:lnTo>
                  <a:pt x="162" y="46934"/>
                </a:lnTo>
                <a:lnTo>
                  <a:pt x="2776" y="59880"/>
                </a:lnTo>
                <a:lnTo>
                  <a:pt x="8585" y="70482"/>
                </a:lnTo>
                <a:lnTo>
                  <a:pt x="14300" y="77785"/>
                </a:lnTo>
                <a:lnTo>
                  <a:pt x="21678" y="81430"/>
                </a:lnTo>
                <a:lnTo>
                  <a:pt x="38468" y="81430"/>
                </a:lnTo>
                <a:lnTo>
                  <a:pt x="45313" y="79080"/>
                </a:lnTo>
                <a:lnTo>
                  <a:pt x="51282" y="74381"/>
                </a:lnTo>
                <a:lnTo>
                  <a:pt x="57251" y="69670"/>
                </a:lnTo>
                <a:lnTo>
                  <a:pt x="61747" y="63066"/>
                </a:lnTo>
                <a:lnTo>
                  <a:pt x="64795" y="54569"/>
                </a:lnTo>
                <a:lnTo>
                  <a:pt x="62293" y="53122"/>
                </a:lnTo>
                <a:lnTo>
                  <a:pt x="59258" y="58087"/>
                </a:lnTo>
                <a:lnTo>
                  <a:pt x="55613" y="61732"/>
                </a:lnTo>
                <a:lnTo>
                  <a:pt x="51396" y="64031"/>
                </a:lnTo>
                <a:lnTo>
                  <a:pt x="47167" y="66330"/>
                </a:lnTo>
                <a:lnTo>
                  <a:pt x="42036" y="67485"/>
                </a:lnTo>
                <a:lnTo>
                  <a:pt x="28879" y="67485"/>
                </a:lnTo>
                <a:lnTo>
                  <a:pt x="23329" y="64526"/>
                </a:lnTo>
                <a:lnTo>
                  <a:pt x="19316" y="58621"/>
                </a:lnTo>
                <a:lnTo>
                  <a:pt x="15303" y="52715"/>
                </a:lnTo>
                <a:lnTo>
                  <a:pt x="13309" y="44498"/>
                </a:lnTo>
                <a:lnTo>
                  <a:pt x="13373" y="31709"/>
                </a:lnTo>
                <a:lnTo>
                  <a:pt x="64795" y="31709"/>
                </a:lnTo>
                <a:lnTo>
                  <a:pt x="64731" y="22413"/>
                </a:lnTo>
                <a:lnTo>
                  <a:pt x="61848" y="14818"/>
                </a:lnTo>
                <a:lnTo>
                  <a:pt x="56133" y="8938"/>
                </a:lnTo>
                <a:lnTo>
                  <a:pt x="50304" y="2957"/>
                </a:lnTo>
                <a:lnTo>
                  <a:pt x="42824" y="-40"/>
                </a:lnTo>
                <a:lnTo>
                  <a:pt x="31983" y="0"/>
                </a:lnTo>
                <a:lnTo>
                  <a:pt x="31495" y="5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2052041" y="1483512"/>
            <a:ext cx="195987" cy="50865"/>
          </a:xfrm>
          <a:custGeom>
            <a:avLst/>
            <a:gdLst/>
            <a:ahLst/>
            <a:cxnLst/>
            <a:rect l="l" t="t" r="r" b="b"/>
            <a:pathLst>
              <a:path w="124942" h="79311">
                <a:moveTo>
                  <a:pt x="78924" y="4667"/>
                </a:moveTo>
                <a:lnTo>
                  <a:pt x="68326" y="13881"/>
                </a:lnTo>
                <a:lnTo>
                  <a:pt x="67564" y="11036"/>
                </a:lnTo>
                <a:lnTo>
                  <a:pt x="65036" y="6654"/>
                </a:lnTo>
                <a:lnTo>
                  <a:pt x="61874" y="2273"/>
                </a:lnTo>
                <a:lnTo>
                  <a:pt x="57378" y="88"/>
                </a:lnTo>
                <a:lnTo>
                  <a:pt x="51549" y="88"/>
                </a:lnTo>
                <a:lnTo>
                  <a:pt x="48462" y="259"/>
                </a:lnTo>
                <a:lnTo>
                  <a:pt x="36704" y="4009"/>
                </a:lnTo>
                <a:lnTo>
                  <a:pt x="25895" y="126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45" y="11658"/>
                </a:lnTo>
                <a:lnTo>
                  <a:pt x="10693" y="14973"/>
                </a:lnTo>
                <a:lnTo>
                  <a:pt x="11468" y="18427"/>
                </a:lnTo>
                <a:lnTo>
                  <a:pt x="11468" y="65709"/>
                </a:lnTo>
                <a:lnTo>
                  <a:pt x="10579" y="69824"/>
                </a:lnTo>
                <a:lnTo>
                  <a:pt x="6997" y="74841"/>
                </a:lnTo>
                <a:lnTo>
                  <a:pt x="4064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299" y="76111"/>
                </a:lnTo>
                <a:lnTo>
                  <a:pt x="30365" y="74841"/>
                </a:lnTo>
                <a:lnTo>
                  <a:pt x="26797" y="69824"/>
                </a:lnTo>
                <a:lnTo>
                  <a:pt x="25895" y="65709"/>
                </a:lnTo>
                <a:lnTo>
                  <a:pt x="25895" y="18364"/>
                </a:lnTo>
                <a:lnTo>
                  <a:pt x="30327" y="12433"/>
                </a:lnTo>
                <a:lnTo>
                  <a:pt x="36322" y="9461"/>
                </a:lnTo>
                <a:lnTo>
                  <a:pt x="47815" y="9461"/>
                </a:lnTo>
                <a:lnTo>
                  <a:pt x="50698" y="10744"/>
                </a:lnTo>
                <a:lnTo>
                  <a:pt x="52514" y="13309"/>
                </a:lnTo>
                <a:lnTo>
                  <a:pt x="54343" y="15874"/>
                </a:lnTo>
                <a:lnTo>
                  <a:pt x="55245" y="19913"/>
                </a:lnTo>
                <a:lnTo>
                  <a:pt x="55245" y="65709"/>
                </a:lnTo>
                <a:lnTo>
                  <a:pt x="54356" y="69824"/>
                </a:lnTo>
                <a:lnTo>
                  <a:pt x="50774" y="74841"/>
                </a:lnTo>
                <a:lnTo>
                  <a:pt x="47840" y="76111"/>
                </a:lnTo>
                <a:lnTo>
                  <a:pt x="43776" y="76111"/>
                </a:lnTo>
                <a:lnTo>
                  <a:pt x="43776" y="79311"/>
                </a:lnTo>
                <a:lnTo>
                  <a:pt x="81140" y="79311"/>
                </a:lnTo>
                <a:lnTo>
                  <a:pt x="81140" y="76111"/>
                </a:lnTo>
                <a:lnTo>
                  <a:pt x="77089" y="76111"/>
                </a:lnTo>
                <a:lnTo>
                  <a:pt x="74168" y="74841"/>
                </a:lnTo>
                <a:lnTo>
                  <a:pt x="70573" y="69824"/>
                </a:lnTo>
                <a:lnTo>
                  <a:pt x="69684" y="65709"/>
                </a:lnTo>
                <a:lnTo>
                  <a:pt x="69684" y="19088"/>
                </a:lnTo>
                <a:lnTo>
                  <a:pt x="74269" y="12623"/>
                </a:lnTo>
                <a:lnTo>
                  <a:pt x="80264" y="9410"/>
                </a:lnTo>
                <a:lnTo>
                  <a:pt x="91605" y="9461"/>
                </a:lnTo>
                <a:lnTo>
                  <a:pt x="94488" y="10744"/>
                </a:lnTo>
                <a:lnTo>
                  <a:pt x="96304" y="13309"/>
                </a:lnTo>
                <a:lnTo>
                  <a:pt x="98120" y="15874"/>
                </a:lnTo>
                <a:lnTo>
                  <a:pt x="99034" y="19913"/>
                </a:lnTo>
                <a:lnTo>
                  <a:pt x="99034" y="65709"/>
                </a:lnTo>
                <a:lnTo>
                  <a:pt x="98132" y="69824"/>
                </a:lnTo>
                <a:lnTo>
                  <a:pt x="94551" y="74841"/>
                </a:lnTo>
                <a:lnTo>
                  <a:pt x="91630" y="76111"/>
                </a:lnTo>
                <a:lnTo>
                  <a:pt x="87566" y="76111"/>
                </a:lnTo>
                <a:lnTo>
                  <a:pt x="87566" y="79311"/>
                </a:lnTo>
                <a:lnTo>
                  <a:pt x="124942" y="79311"/>
                </a:lnTo>
                <a:lnTo>
                  <a:pt x="124942" y="76111"/>
                </a:lnTo>
                <a:lnTo>
                  <a:pt x="120865" y="76111"/>
                </a:lnTo>
                <a:lnTo>
                  <a:pt x="117944" y="74841"/>
                </a:lnTo>
                <a:lnTo>
                  <a:pt x="114363" y="69824"/>
                </a:lnTo>
                <a:lnTo>
                  <a:pt x="113461" y="65709"/>
                </a:lnTo>
                <a:lnTo>
                  <a:pt x="113461" y="15773"/>
                </a:lnTo>
                <a:lnTo>
                  <a:pt x="111887" y="10032"/>
                </a:lnTo>
                <a:lnTo>
                  <a:pt x="108737" y="6057"/>
                </a:lnTo>
                <a:lnTo>
                  <a:pt x="105575" y="2070"/>
                </a:lnTo>
                <a:lnTo>
                  <a:pt x="101041" y="88"/>
                </a:lnTo>
                <a:lnTo>
                  <a:pt x="95097" y="88"/>
                </a:lnTo>
                <a:lnTo>
                  <a:pt x="90498" y="408"/>
                </a:lnTo>
                <a:lnTo>
                  <a:pt x="78924" y="466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2255060" y="1504958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3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2" y="14909"/>
                </a:lnTo>
                <a:lnTo>
                  <a:pt x="57022" y="23736"/>
                </a:lnTo>
                <a:lnTo>
                  <a:pt x="55371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2379495" y="1485001"/>
            <a:ext cx="118852" cy="51019"/>
          </a:xfrm>
          <a:custGeom>
            <a:avLst/>
            <a:gdLst/>
            <a:ahLst/>
            <a:cxnLst/>
            <a:rect l="l" t="t" r="r" b="b"/>
            <a:pathLst>
              <a:path w="75768" h="79552">
                <a:moveTo>
                  <a:pt x="16040" y="0"/>
                </a:moveTo>
                <a:lnTo>
                  <a:pt x="0" y="0"/>
                </a:lnTo>
                <a:lnTo>
                  <a:pt x="0" y="3213"/>
                </a:lnTo>
                <a:lnTo>
                  <a:pt x="3098" y="3479"/>
                </a:lnTo>
                <a:lnTo>
                  <a:pt x="5295" y="4229"/>
                </a:lnTo>
                <a:lnTo>
                  <a:pt x="7975" y="6680"/>
                </a:lnTo>
                <a:lnTo>
                  <a:pt x="9550" y="9512"/>
                </a:lnTo>
                <a:lnTo>
                  <a:pt x="11379" y="13957"/>
                </a:lnTo>
                <a:lnTo>
                  <a:pt x="37757" y="79552"/>
                </a:lnTo>
                <a:lnTo>
                  <a:pt x="40728" y="79552"/>
                </a:lnTo>
                <a:lnTo>
                  <a:pt x="65024" y="16598"/>
                </a:lnTo>
                <a:lnTo>
                  <a:pt x="67208" y="11099"/>
                </a:lnTo>
                <a:lnTo>
                  <a:pt x="68935" y="7569"/>
                </a:lnTo>
                <a:lnTo>
                  <a:pt x="71450" y="4470"/>
                </a:lnTo>
                <a:lnTo>
                  <a:pt x="75768" y="3213"/>
                </a:lnTo>
                <a:lnTo>
                  <a:pt x="75768" y="0"/>
                </a:lnTo>
                <a:lnTo>
                  <a:pt x="53149" y="0"/>
                </a:lnTo>
                <a:lnTo>
                  <a:pt x="53149" y="3213"/>
                </a:lnTo>
                <a:lnTo>
                  <a:pt x="56883" y="3695"/>
                </a:lnTo>
                <a:lnTo>
                  <a:pt x="59156" y="4749"/>
                </a:lnTo>
                <a:lnTo>
                  <a:pt x="60706" y="8013"/>
                </a:lnTo>
                <a:lnTo>
                  <a:pt x="60286" y="10883"/>
                </a:lnTo>
                <a:lnTo>
                  <a:pt x="58686" y="14998"/>
                </a:lnTo>
                <a:lnTo>
                  <a:pt x="42951" y="56375"/>
                </a:lnTo>
                <a:lnTo>
                  <a:pt x="26060" y="13957"/>
                </a:lnTo>
                <a:lnTo>
                  <a:pt x="24511" y="10325"/>
                </a:lnTo>
                <a:lnTo>
                  <a:pt x="24206" y="7696"/>
                </a:lnTo>
                <a:lnTo>
                  <a:pt x="25107" y="6096"/>
                </a:lnTo>
                <a:lnTo>
                  <a:pt x="28346" y="3530"/>
                </a:lnTo>
                <a:lnTo>
                  <a:pt x="32080" y="3213"/>
                </a:lnTo>
                <a:lnTo>
                  <a:pt x="32080" y="0"/>
                </a:lnTo>
                <a:lnTo>
                  <a:pt x="16040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2510919" y="1483585"/>
            <a:ext cx="50169" cy="10319"/>
          </a:xfrm>
          <a:custGeom>
            <a:avLst/>
            <a:gdLst/>
            <a:ahLst/>
            <a:cxnLst/>
            <a:rect l="l" t="t" r="r" b="b"/>
            <a:pathLst>
              <a:path w="31983" h="16090">
                <a:moveTo>
                  <a:pt x="16078" y="16050"/>
                </a:moveTo>
                <a:lnTo>
                  <a:pt x="18122" y="12786"/>
                </a:lnTo>
                <a:lnTo>
                  <a:pt x="21310" y="7719"/>
                </a:lnTo>
                <a:lnTo>
                  <a:pt x="25780" y="5166"/>
                </a:lnTo>
                <a:lnTo>
                  <a:pt x="31495" y="5166"/>
                </a:lnTo>
                <a:lnTo>
                  <a:pt x="31983" y="0"/>
                </a:lnTo>
                <a:lnTo>
                  <a:pt x="19552" y="3283"/>
                </a:lnTo>
                <a:lnTo>
                  <a:pt x="16078" y="16050"/>
                </a:lnTo>
                <a:close/>
              </a:path>
              <a:path w="31983" h="16090">
                <a:moveTo>
                  <a:pt x="31495" y="5166"/>
                </a:moveTo>
                <a:lnTo>
                  <a:pt x="36614" y="5166"/>
                </a:lnTo>
                <a:lnTo>
                  <a:pt x="40373" y="7287"/>
                </a:lnTo>
                <a:lnTo>
                  <a:pt x="43040" y="11504"/>
                </a:lnTo>
                <a:lnTo>
                  <a:pt x="45237" y="14983"/>
                </a:lnTo>
                <a:lnTo>
                  <a:pt x="46545" y="19555"/>
                </a:lnTo>
                <a:lnTo>
                  <a:pt x="46977" y="25220"/>
                </a:lnTo>
                <a:lnTo>
                  <a:pt x="13868" y="25220"/>
                </a:lnTo>
                <a:lnTo>
                  <a:pt x="14668" y="20190"/>
                </a:lnTo>
                <a:lnTo>
                  <a:pt x="16078" y="16050"/>
                </a:lnTo>
                <a:lnTo>
                  <a:pt x="19552" y="3283"/>
                </a:lnTo>
                <a:lnTo>
                  <a:pt x="9461" y="11821"/>
                </a:lnTo>
                <a:lnTo>
                  <a:pt x="5996" y="16949"/>
                </a:lnTo>
                <a:lnTo>
                  <a:pt x="1500" y="28562"/>
                </a:lnTo>
                <a:lnTo>
                  <a:pt x="0" y="42301"/>
                </a:lnTo>
                <a:lnTo>
                  <a:pt x="162" y="46934"/>
                </a:lnTo>
                <a:lnTo>
                  <a:pt x="2776" y="59880"/>
                </a:lnTo>
                <a:lnTo>
                  <a:pt x="8585" y="70482"/>
                </a:lnTo>
                <a:lnTo>
                  <a:pt x="14300" y="77785"/>
                </a:lnTo>
                <a:lnTo>
                  <a:pt x="21678" y="81430"/>
                </a:lnTo>
                <a:lnTo>
                  <a:pt x="38468" y="81430"/>
                </a:lnTo>
                <a:lnTo>
                  <a:pt x="45313" y="79080"/>
                </a:lnTo>
                <a:lnTo>
                  <a:pt x="51282" y="74381"/>
                </a:lnTo>
                <a:lnTo>
                  <a:pt x="57251" y="69670"/>
                </a:lnTo>
                <a:lnTo>
                  <a:pt x="61747" y="63066"/>
                </a:lnTo>
                <a:lnTo>
                  <a:pt x="64795" y="54569"/>
                </a:lnTo>
                <a:lnTo>
                  <a:pt x="62293" y="53122"/>
                </a:lnTo>
                <a:lnTo>
                  <a:pt x="59258" y="58087"/>
                </a:lnTo>
                <a:lnTo>
                  <a:pt x="55613" y="61732"/>
                </a:lnTo>
                <a:lnTo>
                  <a:pt x="51396" y="64031"/>
                </a:lnTo>
                <a:lnTo>
                  <a:pt x="47167" y="66330"/>
                </a:lnTo>
                <a:lnTo>
                  <a:pt x="42036" y="67485"/>
                </a:lnTo>
                <a:lnTo>
                  <a:pt x="28879" y="67485"/>
                </a:lnTo>
                <a:lnTo>
                  <a:pt x="23329" y="64526"/>
                </a:lnTo>
                <a:lnTo>
                  <a:pt x="19316" y="58621"/>
                </a:lnTo>
                <a:lnTo>
                  <a:pt x="15303" y="52715"/>
                </a:lnTo>
                <a:lnTo>
                  <a:pt x="13309" y="44498"/>
                </a:lnTo>
                <a:lnTo>
                  <a:pt x="13373" y="31709"/>
                </a:lnTo>
                <a:lnTo>
                  <a:pt x="64795" y="31709"/>
                </a:lnTo>
                <a:lnTo>
                  <a:pt x="64731" y="22413"/>
                </a:lnTo>
                <a:lnTo>
                  <a:pt x="61848" y="14818"/>
                </a:lnTo>
                <a:lnTo>
                  <a:pt x="56133" y="8938"/>
                </a:lnTo>
                <a:lnTo>
                  <a:pt x="50304" y="2957"/>
                </a:lnTo>
                <a:lnTo>
                  <a:pt x="42824" y="-40"/>
                </a:lnTo>
                <a:lnTo>
                  <a:pt x="31983" y="0"/>
                </a:lnTo>
                <a:lnTo>
                  <a:pt x="31495" y="5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2699472" y="1485001"/>
            <a:ext cx="174712" cy="51019"/>
          </a:xfrm>
          <a:custGeom>
            <a:avLst/>
            <a:gdLst/>
            <a:ahLst/>
            <a:cxnLst/>
            <a:rect l="l" t="t" r="r" b="b"/>
            <a:pathLst>
              <a:path w="111379" h="79552">
                <a:moveTo>
                  <a:pt x="2349" y="3898"/>
                </a:moveTo>
                <a:lnTo>
                  <a:pt x="6134" y="7391"/>
                </a:lnTo>
                <a:lnTo>
                  <a:pt x="7454" y="9994"/>
                </a:lnTo>
                <a:lnTo>
                  <a:pt x="9067" y="13957"/>
                </a:lnTo>
                <a:lnTo>
                  <a:pt x="34315" y="79552"/>
                </a:lnTo>
                <a:lnTo>
                  <a:pt x="37287" y="79552"/>
                </a:lnTo>
                <a:lnTo>
                  <a:pt x="57632" y="33502"/>
                </a:lnTo>
                <a:lnTo>
                  <a:pt x="76098" y="79552"/>
                </a:lnTo>
                <a:lnTo>
                  <a:pt x="81203" y="56134"/>
                </a:lnTo>
                <a:lnTo>
                  <a:pt x="102806" y="16598"/>
                </a:lnTo>
                <a:lnTo>
                  <a:pt x="104952" y="11303"/>
                </a:lnTo>
                <a:lnTo>
                  <a:pt x="106514" y="7874"/>
                </a:lnTo>
                <a:lnTo>
                  <a:pt x="108483" y="4724"/>
                </a:lnTo>
                <a:lnTo>
                  <a:pt x="111378" y="3213"/>
                </a:lnTo>
                <a:lnTo>
                  <a:pt x="111378" y="0"/>
                </a:lnTo>
                <a:lnTo>
                  <a:pt x="90855" y="0"/>
                </a:lnTo>
                <a:lnTo>
                  <a:pt x="90855" y="3213"/>
                </a:lnTo>
                <a:lnTo>
                  <a:pt x="94589" y="3695"/>
                </a:lnTo>
                <a:lnTo>
                  <a:pt x="96862" y="4749"/>
                </a:lnTo>
                <a:lnTo>
                  <a:pt x="98412" y="8013"/>
                </a:lnTo>
                <a:lnTo>
                  <a:pt x="98018" y="10883"/>
                </a:lnTo>
                <a:lnTo>
                  <a:pt x="96469" y="14998"/>
                </a:lnTo>
                <a:lnTo>
                  <a:pt x="81212" y="56110"/>
                </a:lnTo>
                <a:lnTo>
                  <a:pt x="64554" y="13957"/>
                </a:lnTo>
                <a:lnTo>
                  <a:pt x="63157" y="10375"/>
                </a:lnTo>
                <a:lnTo>
                  <a:pt x="63080" y="7785"/>
                </a:lnTo>
                <a:lnTo>
                  <a:pt x="65481" y="4572"/>
                </a:lnTo>
                <a:lnTo>
                  <a:pt x="68249" y="3581"/>
                </a:lnTo>
                <a:lnTo>
                  <a:pt x="72580" y="3213"/>
                </a:lnTo>
                <a:lnTo>
                  <a:pt x="72580" y="0"/>
                </a:lnTo>
                <a:lnTo>
                  <a:pt x="39217" y="0"/>
                </a:lnTo>
                <a:lnTo>
                  <a:pt x="39217" y="3213"/>
                </a:lnTo>
                <a:lnTo>
                  <a:pt x="41948" y="3479"/>
                </a:lnTo>
                <a:lnTo>
                  <a:pt x="45034" y="5092"/>
                </a:lnTo>
                <a:lnTo>
                  <a:pt x="47472" y="8318"/>
                </a:lnTo>
                <a:lnTo>
                  <a:pt x="48907" y="11798"/>
                </a:lnTo>
                <a:lnTo>
                  <a:pt x="54317" y="25260"/>
                </a:lnTo>
                <a:lnTo>
                  <a:pt x="40182" y="57518"/>
                </a:lnTo>
                <a:lnTo>
                  <a:pt x="23583" y="13957"/>
                </a:lnTo>
                <a:lnTo>
                  <a:pt x="22136" y="10325"/>
                </a:lnTo>
                <a:lnTo>
                  <a:pt x="21882" y="7696"/>
                </a:lnTo>
                <a:lnTo>
                  <a:pt x="22821" y="6096"/>
                </a:lnTo>
                <a:lnTo>
                  <a:pt x="26098" y="3530"/>
                </a:lnTo>
                <a:lnTo>
                  <a:pt x="29832" y="3213"/>
                </a:lnTo>
                <a:lnTo>
                  <a:pt x="29832" y="0"/>
                </a:lnTo>
                <a:lnTo>
                  <a:pt x="0" y="0"/>
                </a:lnTo>
                <a:lnTo>
                  <a:pt x="0" y="3213"/>
                </a:lnTo>
                <a:lnTo>
                  <a:pt x="2349" y="3898"/>
                </a:lnTo>
                <a:close/>
              </a:path>
              <a:path w="111379" h="79552">
                <a:moveTo>
                  <a:pt x="79057" y="79552"/>
                </a:moveTo>
                <a:lnTo>
                  <a:pt x="102806" y="16598"/>
                </a:lnTo>
                <a:lnTo>
                  <a:pt x="81216" y="56121"/>
                </a:lnTo>
                <a:lnTo>
                  <a:pt x="76098" y="79552"/>
                </a:lnTo>
                <a:lnTo>
                  <a:pt x="79057" y="7955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2889026" y="1460363"/>
            <a:ext cx="58629" cy="74004"/>
          </a:xfrm>
          <a:custGeom>
            <a:avLst/>
            <a:gdLst/>
            <a:ahLst/>
            <a:cxnLst/>
            <a:rect l="l" t="t" r="r" b="b"/>
            <a:pathLst>
              <a:path w="37376" h="115392">
                <a:moveTo>
                  <a:pt x="37376" y="115392"/>
                </a:moveTo>
                <a:lnTo>
                  <a:pt x="37376" y="112191"/>
                </a:lnTo>
                <a:lnTo>
                  <a:pt x="33299" y="112191"/>
                </a:lnTo>
                <a:lnTo>
                  <a:pt x="30378" y="111061"/>
                </a:lnTo>
                <a:lnTo>
                  <a:pt x="26809" y="106514"/>
                </a:lnTo>
                <a:lnTo>
                  <a:pt x="25895" y="102831"/>
                </a:lnTo>
                <a:lnTo>
                  <a:pt x="25895" y="36093"/>
                </a:lnTo>
                <a:lnTo>
                  <a:pt x="12915" y="40093"/>
                </a:lnTo>
                <a:lnTo>
                  <a:pt x="0" y="44107"/>
                </a:lnTo>
                <a:lnTo>
                  <a:pt x="0" y="47320"/>
                </a:lnTo>
                <a:lnTo>
                  <a:pt x="4610" y="47053"/>
                </a:lnTo>
                <a:lnTo>
                  <a:pt x="7658" y="47586"/>
                </a:lnTo>
                <a:lnTo>
                  <a:pt x="10706" y="50253"/>
                </a:lnTo>
                <a:lnTo>
                  <a:pt x="11480" y="53035"/>
                </a:lnTo>
                <a:lnTo>
                  <a:pt x="11480" y="102831"/>
                </a:lnTo>
                <a:lnTo>
                  <a:pt x="10579" y="106502"/>
                </a:lnTo>
                <a:lnTo>
                  <a:pt x="7010" y="111036"/>
                </a:lnTo>
                <a:lnTo>
                  <a:pt x="4063" y="112191"/>
                </a:lnTo>
                <a:lnTo>
                  <a:pt x="0" y="112191"/>
                </a:lnTo>
                <a:lnTo>
                  <a:pt x="0" y="115392"/>
                </a:lnTo>
                <a:lnTo>
                  <a:pt x="37376" y="115392"/>
                </a:lnTo>
                <a:close/>
              </a:path>
              <a:path w="37376" h="115392">
                <a:moveTo>
                  <a:pt x="8102" y="8991"/>
                </a:moveTo>
                <a:lnTo>
                  <a:pt x="8966" y="13627"/>
                </a:lnTo>
                <a:lnTo>
                  <a:pt x="12445" y="17094"/>
                </a:lnTo>
                <a:lnTo>
                  <a:pt x="17081" y="17970"/>
                </a:lnTo>
                <a:lnTo>
                  <a:pt x="21716" y="17094"/>
                </a:lnTo>
                <a:lnTo>
                  <a:pt x="25196" y="13627"/>
                </a:lnTo>
                <a:lnTo>
                  <a:pt x="26060" y="8991"/>
                </a:lnTo>
                <a:lnTo>
                  <a:pt x="25196" y="4343"/>
                </a:lnTo>
                <a:lnTo>
                  <a:pt x="21716" y="876"/>
                </a:lnTo>
                <a:lnTo>
                  <a:pt x="17081" y="0"/>
                </a:lnTo>
                <a:lnTo>
                  <a:pt x="12445" y="876"/>
                </a:lnTo>
                <a:lnTo>
                  <a:pt x="8966" y="4343"/>
                </a:lnTo>
                <a:lnTo>
                  <a:pt x="8102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2954447" y="1472664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3023778" y="1461397"/>
            <a:ext cx="127038" cy="72978"/>
          </a:xfrm>
          <a:custGeom>
            <a:avLst/>
            <a:gdLst/>
            <a:ahLst/>
            <a:cxnLst/>
            <a:rect l="l" t="t" r="r" b="b"/>
            <a:pathLst>
              <a:path w="80987" h="113792">
                <a:moveTo>
                  <a:pt x="33299" y="110591"/>
                </a:moveTo>
                <a:lnTo>
                  <a:pt x="30365" y="109321"/>
                </a:lnTo>
                <a:lnTo>
                  <a:pt x="26784" y="104305"/>
                </a:lnTo>
                <a:lnTo>
                  <a:pt x="25895" y="100190"/>
                </a:lnTo>
                <a:lnTo>
                  <a:pt x="25971" y="53568"/>
                </a:lnTo>
                <a:lnTo>
                  <a:pt x="30403" y="47155"/>
                </a:lnTo>
                <a:lnTo>
                  <a:pt x="36347" y="43941"/>
                </a:lnTo>
                <a:lnTo>
                  <a:pt x="47675" y="43941"/>
                </a:lnTo>
                <a:lnTo>
                  <a:pt x="50533" y="45211"/>
                </a:lnTo>
                <a:lnTo>
                  <a:pt x="52362" y="47751"/>
                </a:lnTo>
                <a:lnTo>
                  <a:pt x="54165" y="50291"/>
                </a:lnTo>
                <a:lnTo>
                  <a:pt x="55092" y="54292"/>
                </a:lnTo>
                <a:lnTo>
                  <a:pt x="55092" y="100190"/>
                </a:lnTo>
                <a:lnTo>
                  <a:pt x="54178" y="104305"/>
                </a:lnTo>
                <a:lnTo>
                  <a:pt x="50596" y="109321"/>
                </a:lnTo>
                <a:lnTo>
                  <a:pt x="47675" y="110591"/>
                </a:lnTo>
                <a:lnTo>
                  <a:pt x="43611" y="110591"/>
                </a:lnTo>
                <a:lnTo>
                  <a:pt x="43611" y="113791"/>
                </a:lnTo>
                <a:lnTo>
                  <a:pt x="80987" y="113791"/>
                </a:lnTo>
                <a:lnTo>
                  <a:pt x="80987" y="110591"/>
                </a:lnTo>
                <a:lnTo>
                  <a:pt x="76911" y="110591"/>
                </a:lnTo>
                <a:lnTo>
                  <a:pt x="73990" y="109321"/>
                </a:lnTo>
                <a:lnTo>
                  <a:pt x="70421" y="104305"/>
                </a:lnTo>
                <a:lnTo>
                  <a:pt x="69507" y="100190"/>
                </a:lnTo>
                <a:lnTo>
                  <a:pt x="69507" y="51968"/>
                </a:lnTo>
                <a:lnTo>
                  <a:pt x="68021" y="45059"/>
                </a:lnTo>
                <a:lnTo>
                  <a:pt x="65023" y="40855"/>
                </a:lnTo>
                <a:lnTo>
                  <a:pt x="62026" y="36664"/>
                </a:lnTo>
                <a:lnTo>
                  <a:pt x="57086" y="34569"/>
                </a:lnTo>
                <a:lnTo>
                  <a:pt x="47994" y="34638"/>
                </a:lnTo>
                <a:lnTo>
                  <a:pt x="36211" y="38307"/>
                </a:lnTo>
                <a:lnTo>
                  <a:pt x="25895" y="47548"/>
                </a:lnTo>
                <a:lnTo>
                  <a:pt x="25895" y="0"/>
                </a:lnTo>
                <a:lnTo>
                  <a:pt x="12903" y="3771"/>
                </a:lnTo>
                <a:lnTo>
                  <a:pt x="0" y="7543"/>
                </a:lnTo>
                <a:lnTo>
                  <a:pt x="0" y="10744"/>
                </a:lnTo>
                <a:lnTo>
                  <a:pt x="4419" y="10477"/>
                </a:lnTo>
                <a:lnTo>
                  <a:pt x="7454" y="10998"/>
                </a:lnTo>
                <a:lnTo>
                  <a:pt x="10655" y="13614"/>
                </a:lnTo>
                <a:lnTo>
                  <a:pt x="11455" y="16230"/>
                </a:lnTo>
                <a:lnTo>
                  <a:pt x="11455" y="100190"/>
                </a:lnTo>
                <a:lnTo>
                  <a:pt x="10579" y="104305"/>
                </a:lnTo>
                <a:lnTo>
                  <a:pt x="6984" y="109321"/>
                </a:lnTo>
                <a:lnTo>
                  <a:pt x="4051" y="110591"/>
                </a:lnTo>
                <a:lnTo>
                  <a:pt x="0" y="110591"/>
                </a:lnTo>
                <a:lnTo>
                  <a:pt x="0" y="113791"/>
                </a:lnTo>
                <a:lnTo>
                  <a:pt x="37363" y="113791"/>
                </a:lnTo>
                <a:lnTo>
                  <a:pt x="37363" y="110591"/>
                </a:lnTo>
                <a:lnTo>
                  <a:pt x="33299" y="1105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3157588" y="1504958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4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3" y="14909"/>
                </a:lnTo>
                <a:lnTo>
                  <a:pt x="57023" y="23736"/>
                </a:lnTo>
                <a:lnTo>
                  <a:pt x="55372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3277739" y="1485004"/>
            <a:ext cx="127038" cy="50913"/>
          </a:xfrm>
          <a:custGeom>
            <a:avLst/>
            <a:gdLst/>
            <a:ahLst/>
            <a:cxnLst/>
            <a:rect l="l" t="t" r="r" b="b"/>
            <a:pathLst>
              <a:path w="80987" h="79387">
                <a:moveTo>
                  <a:pt x="12915" y="0"/>
                </a:moveTo>
                <a:lnTo>
                  <a:pt x="0" y="0"/>
                </a:lnTo>
                <a:lnTo>
                  <a:pt x="0" y="3213"/>
                </a:lnTo>
                <a:lnTo>
                  <a:pt x="4051" y="3213"/>
                </a:lnTo>
                <a:lnTo>
                  <a:pt x="6984" y="4216"/>
                </a:lnTo>
                <a:lnTo>
                  <a:pt x="10566" y="8229"/>
                </a:lnTo>
                <a:lnTo>
                  <a:pt x="11455" y="11506"/>
                </a:lnTo>
                <a:lnTo>
                  <a:pt x="11455" y="61302"/>
                </a:lnTo>
                <a:lnTo>
                  <a:pt x="13093" y="67856"/>
                </a:lnTo>
                <a:lnTo>
                  <a:pt x="16357" y="72402"/>
                </a:lnTo>
                <a:lnTo>
                  <a:pt x="19621" y="76949"/>
                </a:lnTo>
                <a:lnTo>
                  <a:pt x="24295" y="79222"/>
                </a:lnTo>
                <a:lnTo>
                  <a:pt x="30391" y="79222"/>
                </a:lnTo>
                <a:lnTo>
                  <a:pt x="33830" y="79039"/>
                </a:lnTo>
                <a:lnTo>
                  <a:pt x="45713" y="75026"/>
                </a:lnTo>
                <a:lnTo>
                  <a:pt x="55803" y="65760"/>
                </a:lnTo>
                <a:lnTo>
                  <a:pt x="55803" y="79387"/>
                </a:lnTo>
                <a:lnTo>
                  <a:pt x="68402" y="75374"/>
                </a:lnTo>
                <a:lnTo>
                  <a:pt x="80987" y="71374"/>
                </a:lnTo>
                <a:lnTo>
                  <a:pt x="80987" y="68160"/>
                </a:lnTo>
                <a:lnTo>
                  <a:pt x="76390" y="68427"/>
                </a:lnTo>
                <a:lnTo>
                  <a:pt x="73329" y="67894"/>
                </a:lnTo>
                <a:lnTo>
                  <a:pt x="70281" y="65214"/>
                </a:lnTo>
                <a:lnTo>
                  <a:pt x="69532" y="62433"/>
                </a:lnTo>
                <a:lnTo>
                  <a:pt x="69532" y="0"/>
                </a:lnTo>
                <a:lnTo>
                  <a:pt x="43624" y="0"/>
                </a:lnTo>
                <a:lnTo>
                  <a:pt x="43624" y="3213"/>
                </a:lnTo>
                <a:lnTo>
                  <a:pt x="47688" y="3213"/>
                </a:lnTo>
                <a:lnTo>
                  <a:pt x="50609" y="4089"/>
                </a:lnTo>
                <a:lnTo>
                  <a:pt x="54203" y="7620"/>
                </a:lnTo>
                <a:lnTo>
                  <a:pt x="55092" y="10490"/>
                </a:lnTo>
                <a:lnTo>
                  <a:pt x="55092" y="58928"/>
                </a:lnTo>
                <a:lnTo>
                  <a:pt x="49631" y="65354"/>
                </a:lnTo>
                <a:lnTo>
                  <a:pt x="43802" y="68567"/>
                </a:lnTo>
                <a:lnTo>
                  <a:pt x="33553" y="68567"/>
                </a:lnTo>
                <a:lnTo>
                  <a:pt x="30568" y="67259"/>
                </a:lnTo>
                <a:lnTo>
                  <a:pt x="28701" y="64630"/>
                </a:lnTo>
                <a:lnTo>
                  <a:pt x="26835" y="62001"/>
                </a:lnTo>
                <a:lnTo>
                  <a:pt x="25895" y="57861"/>
                </a:lnTo>
                <a:lnTo>
                  <a:pt x="25895" y="0"/>
                </a:lnTo>
                <a:lnTo>
                  <a:pt x="1291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3410573" y="1472664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3557735" y="1472664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3632577" y="1504958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4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3" y="14909"/>
                </a:lnTo>
                <a:lnTo>
                  <a:pt x="57023" y="23736"/>
                </a:lnTo>
                <a:lnTo>
                  <a:pt x="55372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3752729" y="1485004"/>
            <a:ext cx="127038" cy="50913"/>
          </a:xfrm>
          <a:custGeom>
            <a:avLst/>
            <a:gdLst/>
            <a:ahLst/>
            <a:cxnLst/>
            <a:rect l="l" t="t" r="r" b="b"/>
            <a:pathLst>
              <a:path w="80987" h="79387">
                <a:moveTo>
                  <a:pt x="12915" y="0"/>
                </a:moveTo>
                <a:lnTo>
                  <a:pt x="0" y="0"/>
                </a:lnTo>
                <a:lnTo>
                  <a:pt x="0" y="3213"/>
                </a:lnTo>
                <a:lnTo>
                  <a:pt x="4051" y="3213"/>
                </a:lnTo>
                <a:lnTo>
                  <a:pt x="6984" y="4216"/>
                </a:lnTo>
                <a:lnTo>
                  <a:pt x="10566" y="8229"/>
                </a:lnTo>
                <a:lnTo>
                  <a:pt x="11455" y="11506"/>
                </a:lnTo>
                <a:lnTo>
                  <a:pt x="11455" y="61302"/>
                </a:lnTo>
                <a:lnTo>
                  <a:pt x="13093" y="67856"/>
                </a:lnTo>
                <a:lnTo>
                  <a:pt x="16357" y="72402"/>
                </a:lnTo>
                <a:lnTo>
                  <a:pt x="19621" y="76949"/>
                </a:lnTo>
                <a:lnTo>
                  <a:pt x="24295" y="79222"/>
                </a:lnTo>
                <a:lnTo>
                  <a:pt x="30391" y="79222"/>
                </a:lnTo>
                <a:lnTo>
                  <a:pt x="33830" y="79039"/>
                </a:lnTo>
                <a:lnTo>
                  <a:pt x="45713" y="75026"/>
                </a:lnTo>
                <a:lnTo>
                  <a:pt x="55803" y="65760"/>
                </a:lnTo>
                <a:lnTo>
                  <a:pt x="55803" y="79387"/>
                </a:lnTo>
                <a:lnTo>
                  <a:pt x="68402" y="75374"/>
                </a:lnTo>
                <a:lnTo>
                  <a:pt x="80987" y="71374"/>
                </a:lnTo>
                <a:lnTo>
                  <a:pt x="80987" y="68160"/>
                </a:lnTo>
                <a:lnTo>
                  <a:pt x="76390" y="68427"/>
                </a:lnTo>
                <a:lnTo>
                  <a:pt x="73329" y="67894"/>
                </a:lnTo>
                <a:lnTo>
                  <a:pt x="70281" y="65214"/>
                </a:lnTo>
                <a:lnTo>
                  <a:pt x="69532" y="62433"/>
                </a:lnTo>
                <a:lnTo>
                  <a:pt x="69532" y="0"/>
                </a:lnTo>
                <a:lnTo>
                  <a:pt x="43624" y="0"/>
                </a:lnTo>
                <a:lnTo>
                  <a:pt x="43624" y="3213"/>
                </a:lnTo>
                <a:lnTo>
                  <a:pt x="47688" y="3213"/>
                </a:lnTo>
                <a:lnTo>
                  <a:pt x="50609" y="4089"/>
                </a:lnTo>
                <a:lnTo>
                  <a:pt x="54203" y="7620"/>
                </a:lnTo>
                <a:lnTo>
                  <a:pt x="55092" y="10490"/>
                </a:lnTo>
                <a:lnTo>
                  <a:pt x="55092" y="58928"/>
                </a:lnTo>
                <a:lnTo>
                  <a:pt x="49631" y="65354"/>
                </a:lnTo>
                <a:lnTo>
                  <a:pt x="43802" y="68567"/>
                </a:lnTo>
                <a:lnTo>
                  <a:pt x="33553" y="68567"/>
                </a:lnTo>
                <a:lnTo>
                  <a:pt x="30568" y="67259"/>
                </a:lnTo>
                <a:lnTo>
                  <a:pt x="28701" y="64630"/>
                </a:lnTo>
                <a:lnTo>
                  <a:pt x="26835" y="62001"/>
                </a:lnTo>
                <a:lnTo>
                  <a:pt x="25895" y="57861"/>
                </a:lnTo>
                <a:lnTo>
                  <a:pt x="25895" y="0"/>
                </a:lnTo>
                <a:lnTo>
                  <a:pt x="1291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3888573" y="1483560"/>
            <a:ext cx="101520" cy="52249"/>
          </a:xfrm>
          <a:custGeom>
            <a:avLst/>
            <a:gdLst/>
            <a:ahLst/>
            <a:cxnLst/>
            <a:rect l="l" t="t" r="r" b="b"/>
            <a:pathLst>
              <a:path w="64719" h="81470">
                <a:moveTo>
                  <a:pt x="19367" y="58737"/>
                </a:moveTo>
                <a:lnTo>
                  <a:pt x="15240" y="52946"/>
                </a:lnTo>
                <a:lnTo>
                  <a:pt x="13195" y="44881"/>
                </a:lnTo>
                <a:lnTo>
                  <a:pt x="13195" y="25260"/>
                </a:lnTo>
                <a:lnTo>
                  <a:pt x="14998" y="18021"/>
                </a:lnTo>
                <a:lnTo>
                  <a:pt x="18605" y="12826"/>
                </a:lnTo>
                <a:lnTo>
                  <a:pt x="22212" y="7645"/>
                </a:lnTo>
                <a:lnTo>
                  <a:pt x="27266" y="5054"/>
                </a:lnTo>
                <a:lnTo>
                  <a:pt x="36741" y="5054"/>
                </a:lnTo>
                <a:lnTo>
                  <a:pt x="40716" y="7531"/>
                </a:lnTo>
                <a:lnTo>
                  <a:pt x="43370" y="11696"/>
                </a:lnTo>
                <a:lnTo>
                  <a:pt x="43688" y="15036"/>
                </a:lnTo>
                <a:lnTo>
                  <a:pt x="44005" y="18376"/>
                </a:lnTo>
                <a:lnTo>
                  <a:pt x="46532" y="22529"/>
                </a:lnTo>
                <a:lnTo>
                  <a:pt x="50355" y="25018"/>
                </a:lnTo>
                <a:lnTo>
                  <a:pt x="53251" y="25018"/>
                </a:lnTo>
                <a:lnTo>
                  <a:pt x="57137" y="24371"/>
                </a:lnTo>
                <a:lnTo>
                  <a:pt x="59613" y="21742"/>
                </a:lnTo>
                <a:lnTo>
                  <a:pt x="60223" y="17640"/>
                </a:lnTo>
                <a:lnTo>
                  <a:pt x="60223" y="12725"/>
                </a:lnTo>
                <a:lnTo>
                  <a:pt x="57696" y="8559"/>
                </a:lnTo>
                <a:lnTo>
                  <a:pt x="52641" y="5130"/>
                </a:lnTo>
                <a:lnTo>
                  <a:pt x="47586" y="1714"/>
                </a:lnTo>
                <a:lnTo>
                  <a:pt x="41402" y="0"/>
                </a:lnTo>
                <a:lnTo>
                  <a:pt x="31870" y="59"/>
                </a:lnTo>
                <a:lnTo>
                  <a:pt x="19162" y="3283"/>
                </a:lnTo>
                <a:lnTo>
                  <a:pt x="9220" y="11429"/>
                </a:lnTo>
                <a:lnTo>
                  <a:pt x="5716" y="16653"/>
                </a:lnTo>
                <a:lnTo>
                  <a:pt x="1429" y="28247"/>
                </a:lnTo>
                <a:lnTo>
                  <a:pt x="0" y="42341"/>
                </a:lnTo>
                <a:lnTo>
                  <a:pt x="192" y="47563"/>
                </a:lnTo>
                <a:lnTo>
                  <a:pt x="2846" y="60600"/>
                </a:lnTo>
                <a:lnTo>
                  <a:pt x="8623" y="70929"/>
                </a:lnTo>
                <a:lnTo>
                  <a:pt x="18883" y="78884"/>
                </a:lnTo>
                <a:lnTo>
                  <a:pt x="32004" y="81470"/>
                </a:lnTo>
                <a:lnTo>
                  <a:pt x="39001" y="81470"/>
                </a:lnTo>
                <a:lnTo>
                  <a:pt x="45351" y="79133"/>
                </a:lnTo>
                <a:lnTo>
                  <a:pt x="51041" y="74460"/>
                </a:lnTo>
                <a:lnTo>
                  <a:pt x="56730" y="69773"/>
                </a:lnTo>
                <a:lnTo>
                  <a:pt x="61290" y="63157"/>
                </a:lnTo>
                <a:lnTo>
                  <a:pt x="64719" y="54609"/>
                </a:lnTo>
                <a:lnTo>
                  <a:pt x="61633" y="52743"/>
                </a:lnTo>
                <a:lnTo>
                  <a:pt x="58534" y="57670"/>
                </a:lnTo>
                <a:lnTo>
                  <a:pt x="54902" y="61353"/>
                </a:lnTo>
                <a:lnTo>
                  <a:pt x="50711" y="63792"/>
                </a:lnTo>
                <a:lnTo>
                  <a:pt x="46545" y="66230"/>
                </a:lnTo>
                <a:lnTo>
                  <a:pt x="41846" y="67436"/>
                </a:lnTo>
                <a:lnTo>
                  <a:pt x="29235" y="67436"/>
                </a:lnTo>
                <a:lnTo>
                  <a:pt x="23482" y="64541"/>
                </a:lnTo>
                <a:lnTo>
                  <a:pt x="19367" y="5873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3997645" y="1461397"/>
            <a:ext cx="127038" cy="72978"/>
          </a:xfrm>
          <a:custGeom>
            <a:avLst/>
            <a:gdLst/>
            <a:ahLst/>
            <a:cxnLst/>
            <a:rect l="l" t="t" r="r" b="b"/>
            <a:pathLst>
              <a:path w="80987" h="113792">
                <a:moveTo>
                  <a:pt x="33299" y="110591"/>
                </a:moveTo>
                <a:lnTo>
                  <a:pt x="30365" y="109321"/>
                </a:lnTo>
                <a:lnTo>
                  <a:pt x="26784" y="104305"/>
                </a:lnTo>
                <a:lnTo>
                  <a:pt x="25895" y="100190"/>
                </a:lnTo>
                <a:lnTo>
                  <a:pt x="25971" y="53568"/>
                </a:lnTo>
                <a:lnTo>
                  <a:pt x="30403" y="47155"/>
                </a:lnTo>
                <a:lnTo>
                  <a:pt x="36347" y="43941"/>
                </a:lnTo>
                <a:lnTo>
                  <a:pt x="47675" y="43941"/>
                </a:lnTo>
                <a:lnTo>
                  <a:pt x="50533" y="45211"/>
                </a:lnTo>
                <a:lnTo>
                  <a:pt x="52362" y="47751"/>
                </a:lnTo>
                <a:lnTo>
                  <a:pt x="54165" y="50291"/>
                </a:lnTo>
                <a:lnTo>
                  <a:pt x="55092" y="54292"/>
                </a:lnTo>
                <a:lnTo>
                  <a:pt x="55092" y="100190"/>
                </a:lnTo>
                <a:lnTo>
                  <a:pt x="54178" y="104305"/>
                </a:lnTo>
                <a:lnTo>
                  <a:pt x="50596" y="109321"/>
                </a:lnTo>
                <a:lnTo>
                  <a:pt x="47675" y="110591"/>
                </a:lnTo>
                <a:lnTo>
                  <a:pt x="43611" y="110591"/>
                </a:lnTo>
                <a:lnTo>
                  <a:pt x="43611" y="113791"/>
                </a:lnTo>
                <a:lnTo>
                  <a:pt x="80987" y="113791"/>
                </a:lnTo>
                <a:lnTo>
                  <a:pt x="80987" y="110591"/>
                </a:lnTo>
                <a:lnTo>
                  <a:pt x="76911" y="110591"/>
                </a:lnTo>
                <a:lnTo>
                  <a:pt x="73990" y="109321"/>
                </a:lnTo>
                <a:lnTo>
                  <a:pt x="70421" y="104305"/>
                </a:lnTo>
                <a:lnTo>
                  <a:pt x="69507" y="100190"/>
                </a:lnTo>
                <a:lnTo>
                  <a:pt x="69507" y="51968"/>
                </a:lnTo>
                <a:lnTo>
                  <a:pt x="68021" y="45059"/>
                </a:lnTo>
                <a:lnTo>
                  <a:pt x="65023" y="40855"/>
                </a:lnTo>
                <a:lnTo>
                  <a:pt x="62026" y="36664"/>
                </a:lnTo>
                <a:lnTo>
                  <a:pt x="57086" y="34569"/>
                </a:lnTo>
                <a:lnTo>
                  <a:pt x="47994" y="34638"/>
                </a:lnTo>
                <a:lnTo>
                  <a:pt x="36211" y="38307"/>
                </a:lnTo>
                <a:lnTo>
                  <a:pt x="25895" y="47548"/>
                </a:lnTo>
                <a:lnTo>
                  <a:pt x="25895" y="0"/>
                </a:lnTo>
                <a:lnTo>
                  <a:pt x="12903" y="3771"/>
                </a:lnTo>
                <a:lnTo>
                  <a:pt x="0" y="7543"/>
                </a:lnTo>
                <a:lnTo>
                  <a:pt x="0" y="10744"/>
                </a:lnTo>
                <a:lnTo>
                  <a:pt x="4419" y="10477"/>
                </a:lnTo>
                <a:lnTo>
                  <a:pt x="7454" y="10998"/>
                </a:lnTo>
                <a:lnTo>
                  <a:pt x="10655" y="13614"/>
                </a:lnTo>
                <a:lnTo>
                  <a:pt x="11455" y="16230"/>
                </a:lnTo>
                <a:lnTo>
                  <a:pt x="11455" y="100190"/>
                </a:lnTo>
                <a:lnTo>
                  <a:pt x="10579" y="104305"/>
                </a:lnTo>
                <a:lnTo>
                  <a:pt x="6984" y="109321"/>
                </a:lnTo>
                <a:lnTo>
                  <a:pt x="4051" y="110591"/>
                </a:lnTo>
                <a:lnTo>
                  <a:pt x="0" y="110591"/>
                </a:lnTo>
                <a:lnTo>
                  <a:pt x="0" y="113791"/>
                </a:lnTo>
                <a:lnTo>
                  <a:pt x="37363" y="113791"/>
                </a:lnTo>
                <a:lnTo>
                  <a:pt x="37363" y="110591"/>
                </a:lnTo>
                <a:lnTo>
                  <a:pt x="33299" y="1105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4133605" y="1460363"/>
            <a:ext cx="58629" cy="74004"/>
          </a:xfrm>
          <a:custGeom>
            <a:avLst/>
            <a:gdLst/>
            <a:ahLst/>
            <a:cxnLst/>
            <a:rect l="l" t="t" r="r" b="b"/>
            <a:pathLst>
              <a:path w="37376" h="115392">
                <a:moveTo>
                  <a:pt x="37376" y="115392"/>
                </a:moveTo>
                <a:lnTo>
                  <a:pt x="37376" y="112191"/>
                </a:lnTo>
                <a:lnTo>
                  <a:pt x="33299" y="112191"/>
                </a:lnTo>
                <a:lnTo>
                  <a:pt x="30378" y="111061"/>
                </a:lnTo>
                <a:lnTo>
                  <a:pt x="26809" y="106514"/>
                </a:lnTo>
                <a:lnTo>
                  <a:pt x="25895" y="102831"/>
                </a:lnTo>
                <a:lnTo>
                  <a:pt x="25895" y="36093"/>
                </a:lnTo>
                <a:lnTo>
                  <a:pt x="12915" y="40093"/>
                </a:lnTo>
                <a:lnTo>
                  <a:pt x="0" y="44107"/>
                </a:lnTo>
                <a:lnTo>
                  <a:pt x="0" y="47320"/>
                </a:lnTo>
                <a:lnTo>
                  <a:pt x="4610" y="47053"/>
                </a:lnTo>
                <a:lnTo>
                  <a:pt x="7658" y="47586"/>
                </a:lnTo>
                <a:lnTo>
                  <a:pt x="10706" y="50253"/>
                </a:lnTo>
                <a:lnTo>
                  <a:pt x="11480" y="53035"/>
                </a:lnTo>
                <a:lnTo>
                  <a:pt x="11480" y="102831"/>
                </a:lnTo>
                <a:lnTo>
                  <a:pt x="10579" y="106502"/>
                </a:lnTo>
                <a:lnTo>
                  <a:pt x="7010" y="111036"/>
                </a:lnTo>
                <a:lnTo>
                  <a:pt x="4063" y="112191"/>
                </a:lnTo>
                <a:lnTo>
                  <a:pt x="0" y="112191"/>
                </a:lnTo>
                <a:lnTo>
                  <a:pt x="0" y="115392"/>
                </a:lnTo>
                <a:lnTo>
                  <a:pt x="37376" y="115392"/>
                </a:lnTo>
                <a:close/>
              </a:path>
              <a:path w="37376" h="115392">
                <a:moveTo>
                  <a:pt x="8102" y="8991"/>
                </a:moveTo>
                <a:lnTo>
                  <a:pt x="8966" y="13627"/>
                </a:lnTo>
                <a:lnTo>
                  <a:pt x="12445" y="17094"/>
                </a:lnTo>
                <a:lnTo>
                  <a:pt x="17081" y="17970"/>
                </a:lnTo>
                <a:lnTo>
                  <a:pt x="21716" y="17094"/>
                </a:lnTo>
                <a:lnTo>
                  <a:pt x="25196" y="13627"/>
                </a:lnTo>
                <a:lnTo>
                  <a:pt x="26060" y="8991"/>
                </a:lnTo>
                <a:lnTo>
                  <a:pt x="25196" y="4343"/>
                </a:lnTo>
                <a:lnTo>
                  <a:pt x="21716" y="876"/>
                </a:lnTo>
                <a:lnTo>
                  <a:pt x="17081" y="0"/>
                </a:lnTo>
                <a:lnTo>
                  <a:pt x="12445" y="876"/>
                </a:lnTo>
                <a:lnTo>
                  <a:pt x="8966" y="4343"/>
                </a:lnTo>
                <a:lnTo>
                  <a:pt x="8102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4200282" y="1483512"/>
            <a:ext cx="127059" cy="50865"/>
          </a:xfrm>
          <a:custGeom>
            <a:avLst/>
            <a:gdLst/>
            <a:ahLst/>
            <a:cxnLst/>
            <a:rect l="l" t="t" r="r" b="b"/>
            <a:pathLst>
              <a:path w="81000" h="79311">
                <a:moveTo>
                  <a:pt x="33312" y="76111"/>
                </a:moveTo>
                <a:lnTo>
                  <a:pt x="30378" y="74841"/>
                </a:lnTo>
                <a:lnTo>
                  <a:pt x="26796" y="69824"/>
                </a:lnTo>
                <a:lnTo>
                  <a:pt x="25907" y="65709"/>
                </a:lnTo>
                <a:lnTo>
                  <a:pt x="25984" y="19088"/>
                </a:lnTo>
                <a:lnTo>
                  <a:pt x="30416" y="12674"/>
                </a:lnTo>
                <a:lnTo>
                  <a:pt x="36347" y="9461"/>
                </a:lnTo>
                <a:lnTo>
                  <a:pt x="47688" y="9461"/>
                </a:lnTo>
                <a:lnTo>
                  <a:pt x="50545" y="10731"/>
                </a:lnTo>
                <a:lnTo>
                  <a:pt x="52362" y="13271"/>
                </a:lnTo>
                <a:lnTo>
                  <a:pt x="54178" y="15811"/>
                </a:lnTo>
                <a:lnTo>
                  <a:pt x="55092" y="19811"/>
                </a:lnTo>
                <a:lnTo>
                  <a:pt x="55092" y="65709"/>
                </a:lnTo>
                <a:lnTo>
                  <a:pt x="54190" y="69824"/>
                </a:lnTo>
                <a:lnTo>
                  <a:pt x="50609" y="74841"/>
                </a:lnTo>
                <a:lnTo>
                  <a:pt x="47688" y="76111"/>
                </a:lnTo>
                <a:lnTo>
                  <a:pt x="43624" y="76111"/>
                </a:lnTo>
                <a:lnTo>
                  <a:pt x="43624" y="79311"/>
                </a:lnTo>
                <a:lnTo>
                  <a:pt x="81000" y="79311"/>
                </a:lnTo>
                <a:lnTo>
                  <a:pt x="81000" y="76111"/>
                </a:lnTo>
                <a:lnTo>
                  <a:pt x="76923" y="76111"/>
                </a:lnTo>
                <a:lnTo>
                  <a:pt x="74002" y="74841"/>
                </a:lnTo>
                <a:lnTo>
                  <a:pt x="70421" y="69824"/>
                </a:lnTo>
                <a:lnTo>
                  <a:pt x="69519" y="65709"/>
                </a:lnTo>
                <a:lnTo>
                  <a:pt x="69519" y="17487"/>
                </a:lnTo>
                <a:lnTo>
                  <a:pt x="68021" y="10579"/>
                </a:lnTo>
                <a:lnTo>
                  <a:pt x="65036" y="6375"/>
                </a:lnTo>
                <a:lnTo>
                  <a:pt x="62026" y="2184"/>
                </a:lnTo>
                <a:lnTo>
                  <a:pt x="57099" y="88"/>
                </a:lnTo>
                <a:lnTo>
                  <a:pt x="48094" y="164"/>
                </a:lnTo>
                <a:lnTo>
                  <a:pt x="36262" y="3829"/>
                </a:lnTo>
                <a:lnTo>
                  <a:pt x="25907" y="12992"/>
                </a:lnTo>
                <a:lnTo>
                  <a:pt x="25907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58" y="11480"/>
                </a:lnTo>
                <a:lnTo>
                  <a:pt x="10693" y="14109"/>
                </a:lnTo>
                <a:lnTo>
                  <a:pt x="11468" y="16890"/>
                </a:lnTo>
                <a:lnTo>
                  <a:pt x="11468" y="65709"/>
                </a:lnTo>
                <a:lnTo>
                  <a:pt x="10591" y="69824"/>
                </a:lnTo>
                <a:lnTo>
                  <a:pt x="6997" y="74841"/>
                </a:lnTo>
                <a:lnTo>
                  <a:pt x="4063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312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4330112" y="1483567"/>
            <a:ext cx="113951" cy="73540"/>
          </a:xfrm>
          <a:custGeom>
            <a:avLst/>
            <a:gdLst/>
            <a:ahLst/>
            <a:cxnLst/>
            <a:rect l="l" t="t" r="r" b="b"/>
            <a:pathLst>
              <a:path w="72643" h="114668">
                <a:moveTo>
                  <a:pt x="9804" y="41909"/>
                </a:moveTo>
                <a:lnTo>
                  <a:pt x="14985" y="46672"/>
                </a:lnTo>
                <a:lnTo>
                  <a:pt x="16954" y="48425"/>
                </a:lnTo>
                <a:lnTo>
                  <a:pt x="21488" y="51079"/>
                </a:lnTo>
                <a:lnTo>
                  <a:pt x="17843" y="54279"/>
                </a:lnTo>
                <a:lnTo>
                  <a:pt x="14681" y="57645"/>
                </a:lnTo>
                <a:lnTo>
                  <a:pt x="11976" y="61175"/>
                </a:lnTo>
                <a:lnTo>
                  <a:pt x="9283" y="64706"/>
                </a:lnTo>
                <a:lnTo>
                  <a:pt x="7937" y="68719"/>
                </a:lnTo>
                <a:lnTo>
                  <a:pt x="7937" y="72669"/>
                </a:lnTo>
                <a:lnTo>
                  <a:pt x="10020" y="75691"/>
                </a:lnTo>
                <a:lnTo>
                  <a:pt x="14185" y="77774"/>
                </a:lnTo>
                <a:lnTo>
                  <a:pt x="15709" y="78498"/>
                </a:lnTo>
                <a:lnTo>
                  <a:pt x="10477" y="83261"/>
                </a:lnTo>
                <a:lnTo>
                  <a:pt x="6540" y="87210"/>
                </a:lnTo>
                <a:lnTo>
                  <a:pt x="3924" y="90335"/>
                </a:lnTo>
                <a:lnTo>
                  <a:pt x="1295" y="93459"/>
                </a:lnTo>
                <a:lnTo>
                  <a:pt x="0" y="97345"/>
                </a:lnTo>
                <a:lnTo>
                  <a:pt x="0" y="102209"/>
                </a:lnTo>
                <a:lnTo>
                  <a:pt x="2793" y="106311"/>
                </a:lnTo>
                <a:lnTo>
                  <a:pt x="8420" y="109664"/>
                </a:lnTo>
                <a:lnTo>
                  <a:pt x="11620" y="96646"/>
                </a:lnTo>
                <a:lnTo>
                  <a:pt x="11620" y="93497"/>
                </a:lnTo>
                <a:lnTo>
                  <a:pt x="12560" y="89776"/>
                </a:lnTo>
                <a:lnTo>
                  <a:pt x="14427" y="86804"/>
                </a:lnTo>
                <a:lnTo>
                  <a:pt x="16294" y="83832"/>
                </a:lnTo>
                <a:lnTo>
                  <a:pt x="20281" y="79857"/>
                </a:lnTo>
                <a:lnTo>
                  <a:pt x="19799" y="62623"/>
                </a:lnTo>
                <a:lnTo>
                  <a:pt x="20408" y="60223"/>
                </a:lnTo>
                <a:lnTo>
                  <a:pt x="22872" y="56362"/>
                </a:lnTo>
                <a:lnTo>
                  <a:pt x="26136" y="52679"/>
                </a:lnTo>
                <a:lnTo>
                  <a:pt x="28968" y="53479"/>
                </a:lnTo>
                <a:lnTo>
                  <a:pt x="31991" y="53886"/>
                </a:lnTo>
                <a:lnTo>
                  <a:pt x="35191" y="53886"/>
                </a:lnTo>
                <a:lnTo>
                  <a:pt x="37439" y="49466"/>
                </a:lnTo>
                <a:lnTo>
                  <a:pt x="32461" y="49466"/>
                </a:lnTo>
                <a:lnTo>
                  <a:pt x="28460" y="46812"/>
                </a:lnTo>
                <a:lnTo>
                  <a:pt x="25565" y="41490"/>
                </a:lnTo>
                <a:lnTo>
                  <a:pt x="22694" y="36169"/>
                </a:lnTo>
                <a:lnTo>
                  <a:pt x="21234" y="28778"/>
                </a:lnTo>
                <a:lnTo>
                  <a:pt x="21234" y="15366"/>
                </a:lnTo>
                <a:lnTo>
                  <a:pt x="22326" y="12026"/>
                </a:lnTo>
                <a:lnTo>
                  <a:pt x="20231" y="2641"/>
                </a:lnTo>
                <a:lnTo>
                  <a:pt x="15024" y="7937"/>
                </a:lnTo>
                <a:lnTo>
                  <a:pt x="9817" y="13220"/>
                </a:lnTo>
                <a:lnTo>
                  <a:pt x="7213" y="20015"/>
                </a:lnTo>
                <a:lnTo>
                  <a:pt x="7213" y="35788"/>
                </a:lnTo>
                <a:lnTo>
                  <a:pt x="9804" y="41909"/>
                </a:lnTo>
                <a:close/>
              </a:path>
              <a:path w="72643" h="114668">
                <a:moveTo>
                  <a:pt x="43421" y="53886"/>
                </a:moveTo>
                <a:lnTo>
                  <a:pt x="50164" y="51511"/>
                </a:lnTo>
                <a:lnTo>
                  <a:pt x="55410" y="46748"/>
                </a:lnTo>
                <a:lnTo>
                  <a:pt x="60642" y="41986"/>
                </a:lnTo>
                <a:lnTo>
                  <a:pt x="63258" y="35864"/>
                </a:lnTo>
                <a:lnTo>
                  <a:pt x="63258" y="21704"/>
                </a:lnTo>
                <a:lnTo>
                  <a:pt x="62026" y="16217"/>
                </a:lnTo>
                <a:lnTo>
                  <a:pt x="59575" y="11937"/>
                </a:lnTo>
                <a:lnTo>
                  <a:pt x="72643" y="11937"/>
                </a:lnTo>
                <a:lnTo>
                  <a:pt x="72643" y="5372"/>
                </a:lnTo>
                <a:lnTo>
                  <a:pt x="57124" y="5372"/>
                </a:lnTo>
                <a:lnTo>
                  <a:pt x="54482" y="4800"/>
                </a:lnTo>
                <a:lnTo>
                  <a:pt x="50825" y="3365"/>
                </a:lnTo>
                <a:lnTo>
                  <a:pt x="46710" y="1117"/>
                </a:lnTo>
                <a:lnTo>
                  <a:pt x="41503" y="0"/>
                </a:lnTo>
                <a:lnTo>
                  <a:pt x="26962" y="0"/>
                </a:lnTo>
                <a:lnTo>
                  <a:pt x="20231" y="2641"/>
                </a:lnTo>
                <a:lnTo>
                  <a:pt x="22326" y="12026"/>
                </a:lnTo>
                <a:lnTo>
                  <a:pt x="24523" y="9296"/>
                </a:lnTo>
                <a:lnTo>
                  <a:pt x="26720" y="6565"/>
                </a:lnTo>
                <a:lnTo>
                  <a:pt x="29387" y="5206"/>
                </a:lnTo>
                <a:lnTo>
                  <a:pt x="37249" y="5206"/>
                </a:lnTo>
                <a:lnTo>
                  <a:pt x="41147" y="8000"/>
                </a:lnTo>
                <a:lnTo>
                  <a:pt x="44386" y="13588"/>
                </a:lnTo>
                <a:lnTo>
                  <a:pt x="47612" y="19176"/>
                </a:lnTo>
                <a:lnTo>
                  <a:pt x="49225" y="25869"/>
                </a:lnTo>
                <a:lnTo>
                  <a:pt x="49225" y="38646"/>
                </a:lnTo>
                <a:lnTo>
                  <a:pt x="48183" y="42519"/>
                </a:lnTo>
                <a:lnTo>
                  <a:pt x="46100" y="45300"/>
                </a:lnTo>
                <a:lnTo>
                  <a:pt x="44005" y="48082"/>
                </a:lnTo>
                <a:lnTo>
                  <a:pt x="41135" y="49466"/>
                </a:lnTo>
                <a:lnTo>
                  <a:pt x="37439" y="49466"/>
                </a:lnTo>
                <a:lnTo>
                  <a:pt x="35191" y="53886"/>
                </a:lnTo>
                <a:lnTo>
                  <a:pt x="43421" y="53886"/>
                </a:lnTo>
                <a:close/>
              </a:path>
              <a:path w="72643" h="114668">
                <a:moveTo>
                  <a:pt x="14020" y="99313"/>
                </a:moveTo>
                <a:lnTo>
                  <a:pt x="11620" y="96646"/>
                </a:lnTo>
                <a:lnTo>
                  <a:pt x="8420" y="109664"/>
                </a:lnTo>
                <a:lnTo>
                  <a:pt x="14020" y="112991"/>
                </a:lnTo>
                <a:lnTo>
                  <a:pt x="20891" y="114668"/>
                </a:lnTo>
                <a:lnTo>
                  <a:pt x="29019" y="114668"/>
                </a:lnTo>
                <a:lnTo>
                  <a:pt x="35459" y="114347"/>
                </a:lnTo>
                <a:lnTo>
                  <a:pt x="47992" y="111612"/>
                </a:lnTo>
                <a:lnTo>
                  <a:pt x="59321" y="106083"/>
                </a:lnTo>
                <a:lnTo>
                  <a:pt x="68211" y="100368"/>
                </a:lnTo>
                <a:lnTo>
                  <a:pt x="72643" y="93840"/>
                </a:lnTo>
                <a:lnTo>
                  <a:pt x="72643" y="80365"/>
                </a:lnTo>
                <a:lnTo>
                  <a:pt x="70599" y="75768"/>
                </a:lnTo>
                <a:lnTo>
                  <a:pt x="66509" y="72682"/>
                </a:lnTo>
                <a:lnTo>
                  <a:pt x="62420" y="69608"/>
                </a:lnTo>
                <a:lnTo>
                  <a:pt x="56121" y="67944"/>
                </a:lnTo>
                <a:lnTo>
                  <a:pt x="47624" y="67678"/>
                </a:lnTo>
                <a:lnTo>
                  <a:pt x="33197" y="67271"/>
                </a:lnTo>
                <a:lnTo>
                  <a:pt x="28435" y="67119"/>
                </a:lnTo>
                <a:lnTo>
                  <a:pt x="25006" y="66674"/>
                </a:lnTo>
                <a:lnTo>
                  <a:pt x="20840" y="65227"/>
                </a:lnTo>
                <a:lnTo>
                  <a:pt x="19799" y="62623"/>
                </a:lnTo>
                <a:lnTo>
                  <a:pt x="20281" y="79857"/>
                </a:lnTo>
                <a:lnTo>
                  <a:pt x="23761" y="80670"/>
                </a:lnTo>
                <a:lnTo>
                  <a:pt x="28003" y="81140"/>
                </a:lnTo>
                <a:lnTo>
                  <a:pt x="33032" y="81305"/>
                </a:lnTo>
                <a:lnTo>
                  <a:pt x="47472" y="81711"/>
                </a:lnTo>
                <a:lnTo>
                  <a:pt x="55752" y="81978"/>
                </a:lnTo>
                <a:lnTo>
                  <a:pt x="61048" y="82549"/>
                </a:lnTo>
                <a:lnTo>
                  <a:pt x="63385" y="83438"/>
                </a:lnTo>
                <a:lnTo>
                  <a:pt x="66865" y="86194"/>
                </a:lnTo>
                <a:lnTo>
                  <a:pt x="66865" y="93471"/>
                </a:lnTo>
                <a:lnTo>
                  <a:pt x="63931" y="97167"/>
                </a:lnTo>
                <a:lnTo>
                  <a:pt x="58051" y="100190"/>
                </a:lnTo>
                <a:lnTo>
                  <a:pt x="52171" y="103212"/>
                </a:lnTo>
                <a:lnTo>
                  <a:pt x="44983" y="104724"/>
                </a:lnTo>
                <a:lnTo>
                  <a:pt x="29527" y="104724"/>
                </a:lnTo>
                <a:lnTo>
                  <a:pt x="23647" y="103644"/>
                </a:lnTo>
                <a:lnTo>
                  <a:pt x="18834" y="101485"/>
                </a:lnTo>
                <a:lnTo>
                  <a:pt x="14020" y="9931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4531602" y="1472664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4600930" y="1461397"/>
            <a:ext cx="127038" cy="72978"/>
          </a:xfrm>
          <a:custGeom>
            <a:avLst/>
            <a:gdLst/>
            <a:ahLst/>
            <a:cxnLst/>
            <a:rect l="l" t="t" r="r" b="b"/>
            <a:pathLst>
              <a:path w="80987" h="113792">
                <a:moveTo>
                  <a:pt x="33299" y="110591"/>
                </a:moveTo>
                <a:lnTo>
                  <a:pt x="30365" y="109321"/>
                </a:lnTo>
                <a:lnTo>
                  <a:pt x="26784" y="104305"/>
                </a:lnTo>
                <a:lnTo>
                  <a:pt x="25895" y="100190"/>
                </a:lnTo>
                <a:lnTo>
                  <a:pt x="25971" y="53568"/>
                </a:lnTo>
                <a:lnTo>
                  <a:pt x="30403" y="47155"/>
                </a:lnTo>
                <a:lnTo>
                  <a:pt x="36347" y="43941"/>
                </a:lnTo>
                <a:lnTo>
                  <a:pt x="47675" y="43941"/>
                </a:lnTo>
                <a:lnTo>
                  <a:pt x="50533" y="45211"/>
                </a:lnTo>
                <a:lnTo>
                  <a:pt x="52362" y="47751"/>
                </a:lnTo>
                <a:lnTo>
                  <a:pt x="54165" y="50291"/>
                </a:lnTo>
                <a:lnTo>
                  <a:pt x="55092" y="54292"/>
                </a:lnTo>
                <a:lnTo>
                  <a:pt x="55092" y="100190"/>
                </a:lnTo>
                <a:lnTo>
                  <a:pt x="54178" y="104305"/>
                </a:lnTo>
                <a:lnTo>
                  <a:pt x="50596" y="109321"/>
                </a:lnTo>
                <a:lnTo>
                  <a:pt x="47675" y="110591"/>
                </a:lnTo>
                <a:lnTo>
                  <a:pt x="43611" y="110591"/>
                </a:lnTo>
                <a:lnTo>
                  <a:pt x="43611" y="113791"/>
                </a:lnTo>
                <a:lnTo>
                  <a:pt x="80987" y="113791"/>
                </a:lnTo>
                <a:lnTo>
                  <a:pt x="80987" y="110591"/>
                </a:lnTo>
                <a:lnTo>
                  <a:pt x="76911" y="110591"/>
                </a:lnTo>
                <a:lnTo>
                  <a:pt x="73990" y="109321"/>
                </a:lnTo>
                <a:lnTo>
                  <a:pt x="70421" y="104305"/>
                </a:lnTo>
                <a:lnTo>
                  <a:pt x="69507" y="100190"/>
                </a:lnTo>
                <a:lnTo>
                  <a:pt x="69507" y="51968"/>
                </a:lnTo>
                <a:lnTo>
                  <a:pt x="68021" y="45059"/>
                </a:lnTo>
                <a:lnTo>
                  <a:pt x="65023" y="40855"/>
                </a:lnTo>
                <a:lnTo>
                  <a:pt x="62026" y="36664"/>
                </a:lnTo>
                <a:lnTo>
                  <a:pt x="57086" y="34569"/>
                </a:lnTo>
                <a:lnTo>
                  <a:pt x="47994" y="34638"/>
                </a:lnTo>
                <a:lnTo>
                  <a:pt x="36211" y="38307"/>
                </a:lnTo>
                <a:lnTo>
                  <a:pt x="25895" y="47548"/>
                </a:lnTo>
                <a:lnTo>
                  <a:pt x="25895" y="0"/>
                </a:lnTo>
                <a:lnTo>
                  <a:pt x="12903" y="3771"/>
                </a:lnTo>
                <a:lnTo>
                  <a:pt x="0" y="7543"/>
                </a:lnTo>
                <a:lnTo>
                  <a:pt x="0" y="10744"/>
                </a:lnTo>
                <a:lnTo>
                  <a:pt x="4419" y="10477"/>
                </a:lnTo>
                <a:lnTo>
                  <a:pt x="7454" y="10998"/>
                </a:lnTo>
                <a:lnTo>
                  <a:pt x="10655" y="13614"/>
                </a:lnTo>
                <a:lnTo>
                  <a:pt x="11455" y="16230"/>
                </a:lnTo>
                <a:lnTo>
                  <a:pt x="11455" y="100190"/>
                </a:lnTo>
                <a:lnTo>
                  <a:pt x="10579" y="104305"/>
                </a:lnTo>
                <a:lnTo>
                  <a:pt x="6984" y="109321"/>
                </a:lnTo>
                <a:lnTo>
                  <a:pt x="4051" y="110591"/>
                </a:lnTo>
                <a:lnTo>
                  <a:pt x="0" y="110591"/>
                </a:lnTo>
                <a:lnTo>
                  <a:pt x="0" y="113791"/>
                </a:lnTo>
                <a:lnTo>
                  <a:pt x="37363" y="113791"/>
                </a:lnTo>
                <a:lnTo>
                  <a:pt x="37363" y="110591"/>
                </a:lnTo>
                <a:lnTo>
                  <a:pt x="33299" y="1105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4734006" y="1483585"/>
            <a:ext cx="50169" cy="10319"/>
          </a:xfrm>
          <a:custGeom>
            <a:avLst/>
            <a:gdLst/>
            <a:ahLst/>
            <a:cxnLst/>
            <a:rect l="l" t="t" r="r" b="b"/>
            <a:pathLst>
              <a:path w="31983" h="16090">
                <a:moveTo>
                  <a:pt x="16078" y="16050"/>
                </a:moveTo>
                <a:lnTo>
                  <a:pt x="18122" y="12786"/>
                </a:lnTo>
                <a:lnTo>
                  <a:pt x="21310" y="7719"/>
                </a:lnTo>
                <a:lnTo>
                  <a:pt x="25781" y="5166"/>
                </a:lnTo>
                <a:lnTo>
                  <a:pt x="31496" y="5166"/>
                </a:lnTo>
                <a:lnTo>
                  <a:pt x="31983" y="0"/>
                </a:lnTo>
                <a:lnTo>
                  <a:pt x="19552" y="3283"/>
                </a:lnTo>
                <a:lnTo>
                  <a:pt x="16078" y="16050"/>
                </a:lnTo>
                <a:close/>
              </a:path>
              <a:path w="31983" h="16090">
                <a:moveTo>
                  <a:pt x="31496" y="5166"/>
                </a:moveTo>
                <a:lnTo>
                  <a:pt x="36614" y="5166"/>
                </a:lnTo>
                <a:lnTo>
                  <a:pt x="40373" y="7287"/>
                </a:lnTo>
                <a:lnTo>
                  <a:pt x="43040" y="11504"/>
                </a:lnTo>
                <a:lnTo>
                  <a:pt x="45237" y="14983"/>
                </a:lnTo>
                <a:lnTo>
                  <a:pt x="46545" y="19555"/>
                </a:lnTo>
                <a:lnTo>
                  <a:pt x="46977" y="25220"/>
                </a:lnTo>
                <a:lnTo>
                  <a:pt x="13868" y="25220"/>
                </a:lnTo>
                <a:lnTo>
                  <a:pt x="14668" y="20190"/>
                </a:lnTo>
                <a:lnTo>
                  <a:pt x="16078" y="16050"/>
                </a:lnTo>
                <a:lnTo>
                  <a:pt x="19552" y="3283"/>
                </a:lnTo>
                <a:lnTo>
                  <a:pt x="9461" y="11821"/>
                </a:lnTo>
                <a:lnTo>
                  <a:pt x="5996" y="16949"/>
                </a:lnTo>
                <a:lnTo>
                  <a:pt x="1500" y="28562"/>
                </a:lnTo>
                <a:lnTo>
                  <a:pt x="0" y="42301"/>
                </a:lnTo>
                <a:lnTo>
                  <a:pt x="162" y="46934"/>
                </a:lnTo>
                <a:lnTo>
                  <a:pt x="2776" y="59880"/>
                </a:lnTo>
                <a:lnTo>
                  <a:pt x="8585" y="70482"/>
                </a:lnTo>
                <a:lnTo>
                  <a:pt x="14300" y="77785"/>
                </a:lnTo>
                <a:lnTo>
                  <a:pt x="21678" y="81430"/>
                </a:lnTo>
                <a:lnTo>
                  <a:pt x="38468" y="81430"/>
                </a:lnTo>
                <a:lnTo>
                  <a:pt x="45313" y="79080"/>
                </a:lnTo>
                <a:lnTo>
                  <a:pt x="51282" y="74381"/>
                </a:lnTo>
                <a:lnTo>
                  <a:pt x="57251" y="69670"/>
                </a:lnTo>
                <a:lnTo>
                  <a:pt x="61747" y="63066"/>
                </a:lnTo>
                <a:lnTo>
                  <a:pt x="64795" y="54569"/>
                </a:lnTo>
                <a:lnTo>
                  <a:pt x="62293" y="53122"/>
                </a:lnTo>
                <a:lnTo>
                  <a:pt x="59258" y="58087"/>
                </a:lnTo>
                <a:lnTo>
                  <a:pt x="55613" y="61732"/>
                </a:lnTo>
                <a:lnTo>
                  <a:pt x="51396" y="64031"/>
                </a:lnTo>
                <a:lnTo>
                  <a:pt x="47167" y="66330"/>
                </a:lnTo>
                <a:lnTo>
                  <a:pt x="42037" y="67485"/>
                </a:lnTo>
                <a:lnTo>
                  <a:pt x="28879" y="67485"/>
                </a:lnTo>
                <a:lnTo>
                  <a:pt x="23329" y="64526"/>
                </a:lnTo>
                <a:lnTo>
                  <a:pt x="19316" y="58621"/>
                </a:lnTo>
                <a:lnTo>
                  <a:pt x="15303" y="52715"/>
                </a:lnTo>
                <a:lnTo>
                  <a:pt x="13309" y="44498"/>
                </a:lnTo>
                <a:lnTo>
                  <a:pt x="13373" y="31709"/>
                </a:lnTo>
                <a:lnTo>
                  <a:pt x="64795" y="31709"/>
                </a:lnTo>
                <a:lnTo>
                  <a:pt x="64731" y="22413"/>
                </a:lnTo>
                <a:lnTo>
                  <a:pt x="61849" y="14818"/>
                </a:lnTo>
                <a:lnTo>
                  <a:pt x="56134" y="8938"/>
                </a:lnTo>
                <a:lnTo>
                  <a:pt x="50304" y="2957"/>
                </a:lnTo>
                <a:lnTo>
                  <a:pt x="42824" y="-40"/>
                </a:lnTo>
                <a:lnTo>
                  <a:pt x="31983" y="0"/>
                </a:lnTo>
                <a:lnTo>
                  <a:pt x="31496" y="5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4926327" y="1461292"/>
            <a:ext cx="93730" cy="73084"/>
          </a:xfrm>
          <a:custGeom>
            <a:avLst/>
            <a:gdLst/>
            <a:ahLst/>
            <a:cxnLst/>
            <a:rect l="l" t="t" r="r" b="b"/>
            <a:pathLst>
              <a:path w="59753" h="113957">
                <a:moveTo>
                  <a:pt x="42113" y="0"/>
                </a:moveTo>
                <a:lnTo>
                  <a:pt x="33070" y="0"/>
                </a:lnTo>
                <a:lnTo>
                  <a:pt x="26009" y="3263"/>
                </a:lnTo>
                <a:lnTo>
                  <a:pt x="20942" y="9791"/>
                </a:lnTo>
                <a:lnTo>
                  <a:pt x="19520" y="11777"/>
                </a:lnTo>
                <a:lnTo>
                  <a:pt x="14861" y="22801"/>
                </a:lnTo>
                <a:lnTo>
                  <a:pt x="13309" y="36893"/>
                </a:lnTo>
                <a:lnTo>
                  <a:pt x="13309" y="37376"/>
                </a:lnTo>
                <a:lnTo>
                  <a:pt x="0" y="37376"/>
                </a:lnTo>
                <a:lnTo>
                  <a:pt x="0" y="43548"/>
                </a:lnTo>
                <a:lnTo>
                  <a:pt x="13309" y="43548"/>
                </a:lnTo>
                <a:lnTo>
                  <a:pt x="13309" y="102463"/>
                </a:lnTo>
                <a:lnTo>
                  <a:pt x="12420" y="105740"/>
                </a:lnTo>
                <a:lnTo>
                  <a:pt x="8839" y="109740"/>
                </a:lnTo>
                <a:lnTo>
                  <a:pt x="5905" y="110756"/>
                </a:lnTo>
                <a:lnTo>
                  <a:pt x="1854" y="110756"/>
                </a:lnTo>
                <a:lnTo>
                  <a:pt x="1854" y="113957"/>
                </a:lnTo>
                <a:lnTo>
                  <a:pt x="41465" y="113957"/>
                </a:lnTo>
                <a:lnTo>
                  <a:pt x="41465" y="110756"/>
                </a:lnTo>
                <a:lnTo>
                  <a:pt x="36601" y="110756"/>
                </a:lnTo>
                <a:lnTo>
                  <a:pt x="33096" y="109816"/>
                </a:lnTo>
                <a:lnTo>
                  <a:pt x="28816" y="106070"/>
                </a:lnTo>
                <a:lnTo>
                  <a:pt x="27749" y="102996"/>
                </a:lnTo>
                <a:lnTo>
                  <a:pt x="27749" y="43548"/>
                </a:lnTo>
                <a:lnTo>
                  <a:pt x="47802" y="43548"/>
                </a:lnTo>
                <a:lnTo>
                  <a:pt x="47802" y="37376"/>
                </a:lnTo>
                <a:lnTo>
                  <a:pt x="27749" y="37376"/>
                </a:lnTo>
                <a:lnTo>
                  <a:pt x="27749" y="13766"/>
                </a:lnTo>
                <a:lnTo>
                  <a:pt x="28460" y="10286"/>
                </a:lnTo>
                <a:lnTo>
                  <a:pt x="29883" y="8064"/>
                </a:lnTo>
                <a:lnTo>
                  <a:pt x="33528" y="4737"/>
                </a:lnTo>
                <a:lnTo>
                  <a:pt x="38061" y="4737"/>
                </a:lnTo>
                <a:lnTo>
                  <a:pt x="41148" y="6502"/>
                </a:lnTo>
                <a:lnTo>
                  <a:pt x="43929" y="9169"/>
                </a:lnTo>
                <a:lnTo>
                  <a:pt x="45808" y="12814"/>
                </a:lnTo>
                <a:lnTo>
                  <a:pt x="48653" y="15557"/>
                </a:lnTo>
                <a:lnTo>
                  <a:pt x="51701" y="17398"/>
                </a:lnTo>
                <a:lnTo>
                  <a:pt x="55232" y="17398"/>
                </a:lnTo>
                <a:lnTo>
                  <a:pt x="59182" y="14401"/>
                </a:lnTo>
                <a:lnTo>
                  <a:pt x="59753" y="10426"/>
                </a:lnTo>
                <a:lnTo>
                  <a:pt x="59753" y="7175"/>
                </a:lnTo>
                <a:lnTo>
                  <a:pt x="58178" y="4622"/>
                </a:lnTo>
                <a:lnTo>
                  <a:pt x="55054" y="2768"/>
                </a:lnTo>
                <a:lnTo>
                  <a:pt x="51930" y="927"/>
                </a:lnTo>
                <a:lnTo>
                  <a:pt x="47612" y="0"/>
                </a:lnTo>
                <a:lnTo>
                  <a:pt x="4211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5009359" y="1483512"/>
            <a:ext cx="86020" cy="50865"/>
          </a:xfrm>
          <a:custGeom>
            <a:avLst/>
            <a:gdLst/>
            <a:ahLst/>
            <a:cxnLst/>
            <a:rect l="l" t="t" r="r" b="b"/>
            <a:pathLst>
              <a:path w="54838" h="79311">
                <a:moveTo>
                  <a:pt x="34747" y="76111"/>
                </a:moveTo>
                <a:lnTo>
                  <a:pt x="31241" y="75171"/>
                </a:lnTo>
                <a:lnTo>
                  <a:pt x="26962" y="71424"/>
                </a:lnTo>
                <a:lnTo>
                  <a:pt x="25895" y="68351"/>
                </a:lnTo>
                <a:lnTo>
                  <a:pt x="25895" y="23583"/>
                </a:lnTo>
                <a:lnTo>
                  <a:pt x="29159" y="15874"/>
                </a:lnTo>
                <a:lnTo>
                  <a:pt x="32740" y="12001"/>
                </a:lnTo>
                <a:lnTo>
                  <a:pt x="36639" y="11950"/>
                </a:lnTo>
                <a:lnTo>
                  <a:pt x="39319" y="12750"/>
                </a:lnTo>
                <a:lnTo>
                  <a:pt x="42011" y="14757"/>
                </a:lnTo>
                <a:lnTo>
                  <a:pt x="44742" y="16878"/>
                </a:lnTo>
                <a:lnTo>
                  <a:pt x="47866" y="17487"/>
                </a:lnTo>
                <a:lnTo>
                  <a:pt x="51841" y="16840"/>
                </a:lnTo>
                <a:lnTo>
                  <a:pt x="54241" y="14274"/>
                </a:lnTo>
                <a:lnTo>
                  <a:pt x="54838" y="10020"/>
                </a:lnTo>
                <a:lnTo>
                  <a:pt x="54838" y="6921"/>
                </a:lnTo>
                <a:lnTo>
                  <a:pt x="52158" y="2730"/>
                </a:lnTo>
                <a:lnTo>
                  <a:pt x="47891" y="88"/>
                </a:lnTo>
                <a:lnTo>
                  <a:pt x="37731" y="139"/>
                </a:lnTo>
                <a:lnTo>
                  <a:pt x="31445" y="5130"/>
                </a:lnTo>
                <a:lnTo>
                  <a:pt x="25895" y="150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84" y="10960"/>
                </a:lnTo>
                <a:lnTo>
                  <a:pt x="7645" y="11480"/>
                </a:lnTo>
                <a:lnTo>
                  <a:pt x="10693" y="14109"/>
                </a:lnTo>
                <a:lnTo>
                  <a:pt x="11455" y="16890"/>
                </a:lnTo>
                <a:lnTo>
                  <a:pt x="11455" y="65709"/>
                </a:lnTo>
                <a:lnTo>
                  <a:pt x="10579" y="69824"/>
                </a:lnTo>
                <a:lnTo>
                  <a:pt x="6984" y="74841"/>
                </a:lnTo>
                <a:lnTo>
                  <a:pt x="4051" y="76111"/>
                </a:lnTo>
                <a:lnTo>
                  <a:pt x="0" y="76111"/>
                </a:lnTo>
                <a:lnTo>
                  <a:pt x="0" y="79311"/>
                </a:lnTo>
                <a:lnTo>
                  <a:pt x="39611" y="79311"/>
                </a:lnTo>
                <a:lnTo>
                  <a:pt x="39611" y="76111"/>
                </a:lnTo>
                <a:lnTo>
                  <a:pt x="34747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5105200" y="1504958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4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3" y="14909"/>
                </a:lnTo>
                <a:lnTo>
                  <a:pt x="57023" y="23736"/>
                </a:lnTo>
                <a:lnTo>
                  <a:pt x="55372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5231125" y="1483512"/>
            <a:ext cx="127059" cy="50865"/>
          </a:xfrm>
          <a:custGeom>
            <a:avLst/>
            <a:gdLst/>
            <a:ahLst/>
            <a:cxnLst/>
            <a:rect l="l" t="t" r="r" b="b"/>
            <a:pathLst>
              <a:path w="81000" h="79311">
                <a:moveTo>
                  <a:pt x="33312" y="76111"/>
                </a:moveTo>
                <a:lnTo>
                  <a:pt x="30378" y="74841"/>
                </a:lnTo>
                <a:lnTo>
                  <a:pt x="26797" y="69824"/>
                </a:lnTo>
                <a:lnTo>
                  <a:pt x="25908" y="65709"/>
                </a:lnTo>
                <a:lnTo>
                  <a:pt x="25984" y="19088"/>
                </a:lnTo>
                <a:lnTo>
                  <a:pt x="30416" y="12674"/>
                </a:lnTo>
                <a:lnTo>
                  <a:pt x="36347" y="9461"/>
                </a:lnTo>
                <a:lnTo>
                  <a:pt x="47688" y="9461"/>
                </a:lnTo>
                <a:lnTo>
                  <a:pt x="50546" y="10731"/>
                </a:lnTo>
                <a:lnTo>
                  <a:pt x="52362" y="13271"/>
                </a:lnTo>
                <a:lnTo>
                  <a:pt x="54178" y="15811"/>
                </a:lnTo>
                <a:lnTo>
                  <a:pt x="55092" y="19811"/>
                </a:lnTo>
                <a:lnTo>
                  <a:pt x="55092" y="65709"/>
                </a:lnTo>
                <a:lnTo>
                  <a:pt x="54190" y="69824"/>
                </a:lnTo>
                <a:lnTo>
                  <a:pt x="50609" y="74841"/>
                </a:lnTo>
                <a:lnTo>
                  <a:pt x="47688" y="76111"/>
                </a:lnTo>
                <a:lnTo>
                  <a:pt x="43624" y="76111"/>
                </a:lnTo>
                <a:lnTo>
                  <a:pt x="43624" y="79311"/>
                </a:lnTo>
                <a:lnTo>
                  <a:pt x="81000" y="79311"/>
                </a:lnTo>
                <a:lnTo>
                  <a:pt x="81000" y="76111"/>
                </a:lnTo>
                <a:lnTo>
                  <a:pt x="76923" y="76111"/>
                </a:lnTo>
                <a:lnTo>
                  <a:pt x="74002" y="74841"/>
                </a:lnTo>
                <a:lnTo>
                  <a:pt x="70421" y="69824"/>
                </a:lnTo>
                <a:lnTo>
                  <a:pt x="69519" y="65709"/>
                </a:lnTo>
                <a:lnTo>
                  <a:pt x="69519" y="17487"/>
                </a:lnTo>
                <a:lnTo>
                  <a:pt x="68021" y="10579"/>
                </a:lnTo>
                <a:lnTo>
                  <a:pt x="65036" y="6375"/>
                </a:lnTo>
                <a:lnTo>
                  <a:pt x="62026" y="2184"/>
                </a:lnTo>
                <a:lnTo>
                  <a:pt x="57099" y="88"/>
                </a:lnTo>
                <a:lnTo>
                  <a:pt x="48094" y="164"/>
                </a:lnTo>
                <a:lnTo>
                  <a:pt x="36262" y="3829"/>
                </a:lnTo>
                <a:lnTo>
                  <a:pt x="25908" y="12992"/>
                </a:lnTo>
                <a:lnTo>
                  <a:pt x="25908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58" y="11480"/>
                </a:lnTo>
                <a:lnTo>
                  <a:pt x="10693" y="14109"/>
                </a:lnTo>
                <a:lnTo>
                  <a:pt x="11468" y="16890"/>
                </a:lnTo>
                <a:lnTo>
                  <a:pt x="11468" y="65709"/>
                </a:lnTo>
                <a:lnTo>
                  <a:pt x="10591" y="69824"/>
                </a:lnTo>
                <a:lnTo>
                  <a:pt x="6997" y="74841"/>
                </a:lnTo>
                <a:lnTo>
                  <a:pt x="4064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312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5358165" y="1472664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1503331" y="1604041"/>
            <a:ext cx="93093" cy="38061"/>
          </a:xfrm>
          <a:custGeom>
            <a:avLst/>
            <a:gdLst/>
            <a:ahLst/>
            <a:cxnLst/>
            <a:rect l="l" t="t" r="r" b="b"/>
            <a:pathLst>
              <a:path w="59347" h="59347">
                <a:moveTo>
                  <a:pt x="29679" y="0"/>
                </a:moveTo>
                <a:lnTo>
                  <a:pt x="21386" y="0"/>
                </a:lnTo>
                <a:lnTo>
                  <a:pt x="14376" y="2882"/>
                </a:lnTo>
                <a:lnTo>
                  <a:pt x="8623" y="8623"/>
                </a:lnTo>
                <a:lnTo>
                  <a:pt x="2882" y="14363"/>
                </a:lnTo>
                <a:lnTo>
                  <a:pt x="0" y="21386"/>
                </a:lnTo>
                <a:lnTo>
                  <a:pt x="0" y="37960"/>
                </a:lnTo>
                <a:lnTo>
                  <a:pt x="2882" y="44983"/>
                </a:lnTo>
                <a:lnTo>
                  <a:pt x="8623" y="50723"/>
                </a:lnTo>
                <a:lnTo>
                  <a:pt x="14376" y="56476"/>
                </a:lnTo>
                <a:lnTo>
                  <a:pt x="21386" y="59347"/>
                </a:lnTo>
                <a:lnTo>
                  <a:pt x="37960" y="59347"/>
                </a:lnTo>
                <a:lnTo>
                  <a:pt x="44970" y="56476"/>
                </a:lnTo>
                <a:lnTo>
                  <a:pt x="50723" y="50723"/>
                </a:lnTo>
                <a:lnTo>
                  <a:pt x="56464" y="44983"/>
                </a:lnTo>
                <a:lnTo>
                  <a:pt x="59347" y="37960"/>
                </a:lnTo>
                <a:lnTo>
                  <a:pt x="59347" y="21386"/>
                </a:lnTo>
                <a:lnTo>
                  <a:pt x="56464" y="14363"/>
                </a:lnTo>
                <a:lnTo>
                  <a:pt x="50723" y="8623"/>
                </a:lnTo>
                <a:lnTo>
                  <a:pt x="44970" y="2882"/>
                </a:lnTo>
                <a:lnTo>
                  <a:pt x="37960" y="0"/>
                </a:lnTo>
                <a:lnTo>
                  <a:pt x="29679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1847376" y="1589233"/>
            <a:ext cx="87642" cy="71537"/>
          </a:xfrm>
          <a:custGeom>
            <a:avLst/>
            <a:gdLst/>
            <a:ahLst/>
            <a:cxnLst/>
            <a:rect l="l" t="t" r="r" b="b"/>
            <a:pathLst>
              <a:path w="55872" h="111544">
                <a:moveTo>
                  <a:pt x="41859" y="111544"/>
                </a:moveTo>
                <a:lnTo>
                  <a:pt x="55872" y="102963"/>
                </a:lnTo>
                <a:lnTo>
                  <a:pt x="41681" y="104406"/>
                </a:lnTo>
                <a:lnTo>
                  <a:pt x="37439" y="104406"/>
                </a:lnTo>
                <a:lnTo>
                  <a:pt x="34874" y="103847"/>
                </a:lnTo>
                <a:lnTo>
                  <a:pt x="32626" y="101599"/>
                </a:lnTo>
                <a:lnTo>
                  <a:pt x="23329" y="111544"/>
                </a:lnTo>
                <a:lnTo>
                  <a:pt x="41859" y="111544"/>
                </a:lnTo>
                <a:close/>
              </a:path>
              <a:path w="55872" h="111544">
                <a:moveTo>
                  <a:pt x="6362" y="4381"/>
                </a:moveTo>
                <a:lnTo>
                  <a:pt x="10388" y="5778"/>
                </a:lnTo>
                <a:lnTo>
                  <a:pt x="13817" y="10642"/>
                </a:lnTo>
                <a:lnTo>
                  <a:pt x="14668" y="16192"/>
                </a:lnTo>
                <a:lnTo>
                  <a:pt x="14668" y="95338"/>
                </a:lnTo>
                <a:lnTo>
                  <a:pt x="13817" y="100876"/>
                </a:lnTo>
                <a:lnTo>
                  <a:pt x="10388" y="105740"/>
                </a:lnTo>
                <a:lnTo>
                  <a:pt x="6362" y="107162"/>
                </a:lnTo>
                <a:lnTo>
                  <a:pt x="0" y="107530"/>
                </a:lnTo>
                <a:lnTo>
                  <a:pt x="0" y="111544"/>
                </a:lnTo>
                <a:lnTo>
                  <a:pt x="23329" y="111544"/>
                </a:lnTo>
                <a:lnTo>
                  <a:pt x="32626" y="101599"/>
                </a:lnTo>
                <a:lnTo>
                  <a:pt x="32067" y="99034"/>
                </a:lnTo>
                <a:lnTo>
                  <a:pt x="32067" y="12560"/>
                </a:lnTo>
                <a:lnTo>
                  <a:pt x="32677" y="9982"/>
                </a:lnTo>
                <a:lnTo>
                  <a:pt x="35077" y="7569"/>
                </a:lnTo>
                <a:lnTo>
                  <a:pt x="37655" y="6972"/>
                </a:lnTo>
                <a:lnTo>
                  <a:pt x="43446" y="6972"/>
                </a:lnTo>
                <a:lnTo>
                  <a:pt x="55872" y="8192"/>
                </a:lnTo>
                <a:lnTo>
                  <a:pt x="67863" y="12568"/>
                </a:lnTo>
                <a:lnTo>
                  <a:pt x="77520" y="20129"/>
                </a:lnTo>
                <a:lnTo>
                  <a:pt x="84427" y="30291"/>
                </a:lnTo>
                <a:lnTo>
                  <a:pt x="88401" y="42378"/>
                </a:lnTo>
                <a:lnTo>
                  <a:pt x="89725" y="56692"/>
                </a:lnTo>
                <a:lnTo>
                  <a:pt x="88426" y="70092"/>
                </a:lnTo>
                <a:lnTo>
                  <a:pt x="84199" y="82102"/>
                </a:lnTo>
                <a:lnTo>
                  <a:pt x="77038" y="91820"/>
                </a:lnTo>
                <a:lnTo>
                  <a:pt x="67785" y="98638"/>
                </a:lnTo>
                <a:lnTo>
                  <a:pt x="55872" y="102963"/>
                </a:lnTo>
                <a:lnTo>
                  <a:pt x="41859" y="111544"/>
                </a:lnTo>
                <a:lnTo>
                  <a:pt x="57825" y="110522"/>
                </a:lnTo>
                <a:lnTo>
                  <a:pt x="70789" y="107771"/>
                </a:lnTo>
                <a:lnTo>
                  <a:pt x="82074" y="103286"/>
                </a:lnTo>
                <a:lnTo>
                  <a:pt x="91681" y="97066"/>
                </a:lnTo>
                <a:lnTo>
                  <a:pt x="96143" y="93010"/>
                </a:lnTo>
                <a:lnTo>
                  <a:pt x="103629" y="82851"/>
                </a:lnTo>
                <a:lnTo>
                  <a:pt x="108118" y="70827"/>
                </a:lnTo>
                <a:lnTo>
                  <a:pt x="109613" y="56934"/>
                </a:lnTo>
                <a:lnTo>
                  <a:pt x="109165" y="48654"/>
                </a:lnTo>
                <a:lnTo>
                  <a:pt x="106226" y="35625"/>
                </a:lnTo>
                <a:lnTo>
                  <a:pt x="100546" y="24431"/>
                </a:lnTo>
                <a:lnTo>
                  <a:pt x="92125" y="15074"/>
                </a:lnTo>
                <a:lnTo>
                  <a:pt x="82540" y="8480"/>
                </a:lnTo>
                <a:lnTo>
                  <a:pt x="71258" y="3769"/>
                </a:lnTo>
                <a:lnTo>
                  <a:pt x="58281" y="942"/>
                </a:lnTo>
                <a:lnTo>
                  <a:pt x="43611" y="0"/>
                </a:lnTo>
                <a:lnTo>
                  <a:pt x="0" y="0"/>
                </a:lnTo>
                <a:lnTo>
                  <a:pt x="0" y="4000"/>
                </a:lnTo>
                <a:lnTo>
                  <a:pt x="6362" y="43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2038813" y="1586756"/>
            <a:ext cx="58629" cy="74004"/>
          </a:xfrm>
          <a:custGeom>
            <a:avLst/>
            <a:gdLst/>
            <a:ahLst/>
            <a:cxnLst/>
            <a:rect l="l" t="t" r="r" b="b"/>
            <a:pathLst>
              <a:path w="37376" h="115392">
                <a:moveTo>
                  <a:pt x="37376" y="115392"/>
                </a:moveTo>
                <a:lnTo>
                  <a:pt x="37376" y="112191"/>
                </a:lnTo>
                <a:lnTo>
                  <a:pt x="33299" y="112191"/>
                </a:lnTo>
                <a:lnTo>
                  <a:pt x="30378" y="111061"/>
                </a:lnTo>
                <a:lnTo>
                  <a:pt x="26809" y="106514"/>
                </a:lnTo>
                <a:lnTo>
                  <a:pt x="25895" y="102831"/>
                </a:lnTo>
                <a:lnTo>
                  <a:pt x="25895" y="36093"/>
                </a:lnTo>
                <a:lnTo>
                  <a:pt x="12915" y="40093"/>
                </a:lnTo>
                <a:lnTo>
                  <a:pt x="0" y="44107"/>
                </a:lnTo>
                <a:lnTo>
                  <a:pt x="0" y="47320"/>
                </a:lnTo>
                <a:lnTo>
                  <a:pt x="4610" y="47053"/>
                </a:lnTo>
                <a:lnTo>
                  <a:pt x="7658" y="47586"/>
                </a:lnTo>
                <a:lnTo>
                  <a:pt x="10706" y="50253"/>
                </a:lnTo>
                <a:lnTo>
                  <a:pt x="11480" y="53035"/>
                </a:lnTo>
                <a:lnTo>
                  <a:pt x="11480" y="102831"/>
                </a:lnTo>
                <a:lnTo>
                  <a:pt x="10579" y="106502"/>
                </a:lnTo>
                <a:lnTo>
                  <a:pt x="7010" y="111036"/>
                </a:lnTo>
                <a:lnTo>
                  <a:pt x="4063" y="112191"/>
                </a:lnTo>
                <a:lnTo>
                  <a:pt x="0" y="112191"/>
                </a:lnTo>
                <a:lnTo>
                  <a:pt x="0" y="115392"/>
                </a:lnTo>
                <a:lnTo>
                  <a:pt x="37376" y="115392"/>
                </a:lnTo>
                <a:close/>
              </a:path>
              <a:path w="37376" h="115392">
                <a:moveTo>
                  <a:pt x="8102" y="8991"/>
                </a:moveTo>
                <a:lnTo>
                  <a:pt x="8966" y="13627"/>
                </a:lnTo>
                <a:lnTo>
                  <a:pt x="12445" y="17094"/>
                </a:lnTo>
                <a:lnTo>
                  <a:pt x="17081" y="17970"/>
                </a:lnTo>
                <a:lnTo>
                  <a:pt x="21716" y="17094"/>
                </a:lnTo>
                <a:lnTo>
                  <a:pt x="25196" y="13627"/>
                </a:lnTo>
                <a:lnTo>
                  <a:pt x="26060" y="8991"/>
                </a:lnTo>
                <a:lnTo>
                  <a:pt x="25196" y="4343"/>
                </a:lnTo>
                <a:lnTo>
                  <a:pt x="21716" y="876"/>
                </a:lnTo>
                <a:lnTo>
                  <a:pt x="17081" y="0"/>
                </a:lnTo>
                <a:lnTo>
                  <a:pt x="12445" y="876"/>
                </a:lnTo>
                <a:lnTo>
                  <a:pt x="8966" y="4343"/>
                </a:lnTo>
                <a:lnTo>
                  <a:pt x="8102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2113798" y="1609911"/>
            <a:ext cx="77355" cy="52290"/>
          </a:xfrm>
          <a:custGeom>
            <a:avLst/>
            <a:gdLst/>
            <a:ahLst/>
            <a:cxnLst/>
            <a:rect l="l" t="t" r="r" b="b"/>
            <a:pathLst>
              <a:path w="49314" h="81533">
                <a:moveTo>
                  <a:pt x="17233" y="6134"/>
                </a:moveTo>
                <a:lnTo>
                  <a:pt x="20180" y="5105"/>
                </a:lnTo>
                <a:lnTo>
                  <a:pt x="27978" y="5105"/>
                </a:lnTo>
                <a:lnTo>
                  <a:pt x="31559" y="7010"/>
                </a:lnTo>
                <a:lnTo>
                  <a:pt x="34683" y="10807"/>
                </a:lnTo>
                <a:lnTo>
                  <a:pt x="37820" y="14604"/>
                </a:lnTo>
                <a:lnTo>
                  <a:pt x="39852" y="19469"/>
                </a:lnTo>
                <a:lnTo>
                  <a:pt x="40817" y="25400"/>
                </a:lnTo>
                <a:lnTo>
                  <a:pt x="43941" y="25400"/>
                </a:lnTo>
                <a:lnTo>
                  <a:pt x="43941" y="1422"/>
                </a:lnTo>
                <a:lnTo>
                  <a:pt x="39852" y="3302"/>
                </a:lnTo>
                <a:lnTo>
                  <a:pt x="36880" y="2781"/>
                </a:lnTo>
                <a:lnTo>
                  <a:pt x="32346" y="914"/>
                </a:lnTo>
                <a:lnTo>
                  <a:pt x="27368" y="0"/>
                </a:lnTo>
                <a:lnTo>
                  <a:pt x="15506" y="63"/>
                </a:lnTo>
                <a:lnTo>
                  <a:pt x="10223" y="2108"/>
                </a:lnTo>
                <a:lnTo>
                  <a:pt x="6146" y="6197"/>
                </a:lnTo>
                <a:lnTo>
                  <a:pt x="2044" y="10287"/>
                </a:lnTo>
                <a:lnTo>
                  <a:pt x="0" y="15570"/>
                </a:lnTo>
                <a:lnTo>
                  <a:pt x="0" y="27165"/>
                </a:lnTo>
                <a:lnTo>
                  <a:pt x="1523" y="31521"/>
                </a:lnTo>
                <a:lnTo>
                  <a:pt x="4571" y="35102"/>
                </a:lnTo>
                <a:lnTo>
                  <a:pt x="7670" y="38735"/>
                </a:lnTo>
                <a:lnTo>
                  <a:pt x="13169" y="42633"/>
                </a:lnTo>
                <a:lnTo>
                  <a:pt x="21081" y="46812"/>
                </a:lnTo>
                <a:lnTo>
                  <a:pt x="27076" y="49961"/>
                </a:lnTo>
                <a:lnTo>
                  <a:pt x="31356" y="52882"/>
                </a:lnTo>
                <a:lnTo>
                  <a:pt x="33921" y="55549"/>
                </a:lnTo>
                <a:lnTo>
                  <a:pt x="36537" y="58216"/>
                </a:lnTo>
                <a:lnTo>
                  <a:pt x="37858" y="61036"/>
                </a:lnTo>
                <a:lnTo>
                  <a:pt x="37858" y="67868"/>
                </a:lnTo>
                <a:lnTo>
                  <a:pt x="36690" y="70904"/>
                </a:lnTo>
                <a:lnTo>
                  <a:pt x="32042" y="75234"/>
                </a:lnTo>
                <a:lnTo>
                  <a:pt x="28816" y="76327"/>
                </a:lnTo>
                <a:lnTo>
                  <a:pt x="19253" y="76327"/>
                </a:lnTo>
                <a:lnTo>
                  <a:pt x="14516" y="74155"/>
                </a:lnTo>
                <a:lnTo>
                  <a:pt x="10502" y="69824"/>
                </a:lnTo>
                <a:lnTo>
                  <a:pt x="6502" y="65493"/>
                </a:lnTo>
                <a:lnTo>
                  <a:pt x="4051" y="59931"/>
                </a:lnTo>
                <a:lnTo>
                  <a:pt x="3213" y="53149"/>
                </a:lnTo>
                <a:lnTo>
                  <a:pt x="0" y="53149"/>
                </a:lnTo>
                <a:lnTo>
                  <a:pt x="0" y="80086"/>
                </a:lnTo>
                <a:lnTo>
                  <a:pt x="2412" y="80086"/>
                </a:lnTo>
                <a:lnTo>
                  <a:pt x="5016" y="77787"/>
                </a:lnTo>
                <a:lnTo>
                  <a:pt x="7708" y="77927"/>
                </a:lnTo>
                <a:lnTo>
                  <a:pt x="13093" y="80327"/>
                </a:lnTo>
                <a:lnTo>
                  <a:pt x="18770" y="81534"/>
                </a:lnTo>
                <a:lnTo>
                  <a:pt x="31915" y="81534"/>
                </a:lnTo>
                <a:lnTo>
                  <a:pt x="37833" y="79400"/>
                </a:lnTo>
                <a:lnTo>
                  <a:pt x="42417" y="75158"/>
                </a:lnTo>
                <a:lnTo>
                  <a:pt x="47015" y="70904"/>
                </a:lnTo>
                <a:lnTo>
                  <a:pt x="49314" y="65443"/>
                </a:lnTo>
                <a:lnTo>
                  <a:pt x="49314" y="53365"/>
                </a:lnTo>
                <a:lnTo>
                  <a:pt x="47802" y="48793"/>
                </a:lnTo>
                <a:lnTo>
                  <a:pt x="44754" y="45046"/>
                </a:lnTo>
                <a:lnTo>
                  <a:pt x="41643" y="41300"/>
                </a:lnTo>
                <a:lnTo>
                  <a:pt x="36169" y="37350"/>
                </a:lnTo>
                <a:lnTo>
                  <a:pt x="28308" y="33172"/>
                </a:lnTo>
                <a:lnTo>
                  <a:pt x="22478" y="30073"/>
                </a:lnTo>
                <a:lnTo>
                  <a:pt x="18313" y="27266"/>
                </a:lnTo>
                <a:lnTo>
                  <a:pt x="15798" y="24765"/>
                </a:lnTo>
                <a:lnTo>
                  <a:pt x="13233" y="22199"/>
                </a:lnTo>
                <a:lnTo>
                  <a:pt x="11950" y="19519"/>
                </a:lnTo>
                <a:lnTo>
                  <a:pt x="11950" y="13106"/>
                </a:lnTo>
                <a:lnTo>
                  <a:pt x="13004" y="10261"/>
                </a:lnTo>
                <a:lnTo>
                  <a:pt x="17233" y="613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2207011" y="1609952"/>
            <a:ext cx="101520" cy="52249"/>
          </a:xfrm>
          <a:custGeom>
            <a:avLst/>
            <a:gdLst/>
            <a:ahLst/>
            <a:cxnLst/>
            <a:rect l="l" t="t" r="r" b="b"/>
            <a:pathLst>
              <a:path w="64719" h="81470">
                <a:moveTo>
                  <a:pt x="19367" y="58737"/>
                </a:moveTo>
                <a:lnTo>
                  <a:pt x="15240" y="52946"/>
                </a:lnTo>
                <a:lnTo>
                  <a:pt x="13195" y="44881"/>
                </a:lnTo>
                <a:lnTo>
                  <a:pt x="13195" y="25260"/>
                </a:lnTo>
                <a:lnTo>
                  <a:pt x="14998" y="18021"/>
                </a:lnTo>
                <a:lnTo>
                  <a:pt x="18605" y="12826"/>
                </a:lnTo>
                <a:lnTo>
                  <a:pt x="22212" y="7645"/>
                </a:lnTo>
                <a:lnTo>
                  <a:pt x="27266" y="5054"/>
                </a:lnTo>
                <a:lnTo>
                  <a:pt x="36741" y="5054"/>
                </a:lnTo>
                <a:lnTo>
                  <a:pt x="40716" y="7531"/>
                </a:lnTo>
                <a:lnTo>
                  <a:pt x="43370" y="11696"/>
                </a:lnTo>
                <a:lnTo>
                  <a:pt x="43688" y="15036"/>
                </a:lnTo>
                <a:lnTo>
                  <a:pt x="44005" y="18376"/>
                </a:lnTo>
                <a:lnTo>
                  <a:pt x="46532" y="22529"/>
                </a:lnTo>
                <a:lnTo>
                  <a:pt x="50355" y="25018"/>
                </a:lnTo>
                <a:lnTo>
                  <a:pt x="53251" y="25018"/>
                </a:lnTo>
                <a:lnTo>
                  <a:pt x="57137" y="24371"/>
                </a:lnTo>
                <a:lnTo>
                  <a:pt x="59613" y="21742"/>
                </a:lnTo>
                <a:lnTo>
                  <a:pt x="60223" y="17640"/>
                </a:lnTo>
                <a:lnTo>
                  <a:pt x="60223" y="12725"/>
                </a:lnTo>
                <a:lnTo>
                  <a:pt x="57696" y="8559"/>
                </a:lnTo>
                <a:lnTo>
                  <a:pt x="52641" y="5130"/>
                </a:lnTo>
                <a:lnTo>
                  <a:pt x="47586" y="1714"/>
                </a:lnTo>
                <a:lnTo>
                  <a:pt x="41402" y="0"/>
                </a:lnTo>
                <a:lnTo>
                  <a:pt x="31870" y="59"/>
                </a:lnTo>
                <a:lnTo>
                  <a:pt x="19162" y="3283"/>
                </a:lnTo>
                <a:lnTo>
                  <a:pt x="9220" y="11429"/>
                </a:lnTo>
                <a:lnTo>
                  <a:pt x="5716" y="16653"/>
                </a:lnTo>
                <a:lnTo>
                  <a:pt x="1429" y="28247"/>
                </a:lnTo>
                <a:lnTo>
                  <a:pt x="0" y="42341"/>
                </a:lnTo>
                <a:lnTo>
                  <a:pt x="192" y="47563"/>
                </a:lnTo>
                <a:lnTo>
                  <a:pt x="2846" y="60600"/>
                </a:lnTo>
                <a:lnTo>
                  <a:pt x="8623" y="70929"/>
                </a:lnTo>
                <a:lnTo>
                  <a:pt x="18883" y="78884"/>
                </a:lnTo>
                <a:lnTo>
                  <a:pt x="32004" y="81470"/>
                </a:lnTo>
                <a:lnTo>
                  <a:pt x="39001" y="81470"/>
                </a:lnTo>
                <a:lnTo>
                  <a:pt x="45351" y="79133"/>
                </a:lnTo>
                <a:lnTo>
                  <a:pt x="51041" y="74460"/>
                </a:lnTo>
                <a:lnTo>
                  <a:pt x="56730" y="69773"/>
                </a:lnTo>
                <a:lnTo>
                  <a:pt x="61290" y="63157"/>
                </a:lnTo>
                <a:lnTo>
                  <a:pt x="64719" y="54609"/>
                </a:lnTo>
                <a:lnTo>
                  <a:pt x="61633" y="52743"/>
                </a:lnTo>
                <a:lnTo>
                  <a:pt x="58534" y="57670"/>
                </a:lnTo>
                <a:lnTo>
                  <a:pt x="54902" y="61353"/>
                </a:lnTo>
                <a:lnTo>
                  <a:pt x="50711" y="63792"/>
                </a:lnTo>
                <a:lnTo>
                  <a:pt x="46545" y="66230"/>
                </a:lnTo>
                <a:lnTo>
                  <a:pt x="41846" y="67436"/>
                </a:lnTo>
                <a:lnTo>
                  <a:pt x="29235" y="67436"/>
                </a:lnTo>
                <a:lnTo>
                  <a:pt x="23482" y="64541"/>
                </a:lnTo>
                <a:lnTo>
                  <a:pt x="19367" y="5873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2322097" y="1609952"/>
            <a:ext cx="56715" cy="52249"/>
          </a:xfrm>
          <a:custGeom>
            <a:avLst/>
            <a:gdLst/>
            <a:ahLst/>
            <a:cxnLst/>
            <a:rect l="l" t="t" r="r" b="b"/>
            <a:pathLst>
              <a:path w="36156" h="81470">
                <a:moveTo>
                  <a:pt x="36156" y="68325"/>
                </a:moveTo>
                <a:lnTo>
                  <a:pt x="32905" y="70459"/>
                </a:lnTo>
                <a:lnTo>
                  <a:pt x="29565" y="71539"/>
                </a:lnTo>
                <a:lnTo>
                  <a:pt x="22720" y="71539"/>
                </a:lnTo>
                <a:lnTo>
                  <a:pt x="20053" y="70421"/>
                </a:lnTo>
                <a:lnTo>
                  <a:pt x="22974" y="81470"/>
                </a:lnTo>
                <a:lnTo>
                  <a:pt x="28066" y="79819"/>
                </a:lnTo>
                <a:lnTo>
                  <a:pt x="33032" y="76504"/>
                </a:lnTo>
                <a:lnTo>
                  <a:pt x="36156" y="68325"/>
                </a:lnTo>
                <a:close/>
              </a:path>
              <a:path w="36156" h="81470">
                <a:moveTo>
                  <a:pt x="3975" y="22682"/>
                </a:moveTo>
                <a:lnTo>
                  <a:pt x="6756" y="25831"/>
                </a:lnTo>
                <a:lnTo>
                  <a:pt x="10502" y="26631"/>
                </a:lnTo>
                <a:lnTo>
                  <a:pt x="13398" y="26631"/>
                </a:lnTo>
                <a:lnTo>
                  <a:pt x="17106" y="23736"/>
                </a:lnTo>
                <a:lnTo>
                  <a:pt x="19062" y="19430"/>
                </a:lnTo>
                <a:lnTo>
                  <a:pt x="18364" y="16598"/>
                </a:lnTo>
                <a:lnTo>
                  <a:pt x="17564" y="13284"/>
                </a:lnTo>
                <a:lnTo>
                  <a:pt x="18122" y="10553"/>
                </a:lnTo>
                <a:lnTo>
                  <a:pt x="21970" y="6286"/>
                </a:lnTo>
                <a:lnTo>
                  <a:pt x="24828" y="5206"/>
                </a:lnTo>
                <a:lnTo>
                  <a:pt x="33172" y="5206"/>
                </a:lnTo>
                <a:lnTo>
                  <a:pt x="36309" y="6349"/>
                </a:lnTo>
                <a:lnTo>
                  <a:pt x="39789" y="10896"/>
                </a:lnTo>
                <a:lnTo>
                  <a:pt x="40652" y="15024"/>
                </a:lnTo>
                <a:lnTo>
                  <a:pt x="40652" y="30632"/>
                </a:lnTo>
                <a:lnTo>
                  <a:pt x="31419" y="34086"/>
                </a:lnTo>
                <a:lnTo>
                  <a:pt x="29544" y="34810"/>
                </a:lnTo>
                <a:lnTo>
                  <a:pt x="16971" y="40773"/>
                </a:lnTo>
                <a:lnTo>
                  <a:pt x="7861" y="47358"/>
                </a:lnTo>
                <a:lnTo>
                  <a:pt x="2616" y="52247"/>
                </a:lnTo>
                <a:lnTo>
                  <a:pt x="0" y="57632"/>
                </a:lnTo>
                <a:lnTo>
                  <a:pt x="0" y="68808"/>
                </a:lnTo>
                <a:lnTo>
                  <a:pt x="1650" y="73126"/>
                </a:lnTo>
                <a:lnTo>
                  <a:pt x="4965" y="76466"/>
                </a:lnTo>
                <a:lnTo>
                  <a:pt x="8280" y="79806"/>
                </a:lnTo>
                <a:lnTo>
                  <a:pt x="12560" y="81470"/>
                </a:lnTo>
                <a:lnTo>
                  <a:pt x="22974" y="81470"/>
                </a:lnTo>
                <a:lnTo>
                  <a:pt x="20053" y="70421"/>
                </a:lnTo>
                <a:lnTo>
                  <a:pt x="16255" y="65989"/>
                </a:lnTo>
                <a:lnTo>
                  <a:pt x="15316" y="62877"/>
                </a:lnTo>
                <a:lnTo>
                  <a:pt x="15316" y="55067"/>
                </a:lnTo>
                <a:lnTo>
                  <a:pt x="17005" y="51473"/>
                </a:lnTo>
                <a:lnTo>
                  <a:pt x="20358" y="48069"/>
                </a:lnTo>
                <a:lnTo>
                  <a:pt x="23736" y="44678"/>
                </a:lnTo>
                <a:lnTo>
                  <a:pt x="28435" y="41833"/>
                </a:lnTo>
                <a:lnTo>
                  <a:pt x="34480" y="39535"/>
                </a:lnTo>
                <a:lnTo>
                  <a:pt x="40652" y="37210"/>
                </a:lnTo>
                <a:lnTo>
                  <a:pt x="40652" y="64719"/>
                </a:lnTo>
                <a:lnTo>
                  <a:pt x="39103" y="66154"/>
                </a:lnTo>
                <a:lnTo>
                  <a:pt x="36156" y="68325"/>
                </a:lnTo>
                <a:lnTo>
                  <a:pt x="33032" y="76504"/>
                </a:lnTo>
                <a:lnTo>
                  <a:pt x="35496" y="74904"/>
                </a:lnTo>
                <a:lnTo>
                  <a:pt x="38176" y="72682"/>
                </a:lnTo>
                <a:lnTo>
                  <a:pt x="41046" y="69849"/>
                </a:lnTo>
                <a:lnTo>
                  <a:pt x="41528" y="72872"/>
                </a:lnTo>
                <a:lnTo>
                  <a:pt x="43700" y="77101"/>
                </a:lnTo>
                <a:lnTo>
                  <a:pt x="45732" y="80009"/>
                </a:lnTo>
                <a:lnTo>
                  <a:pt x="48615" y="81470"/>
                </a:lnTo>
                <a:lnTo>
                  <a:pt x="54660" y="81470"/>
                </a:lnTo>
                <a:lnTo>
                  <a:pt x="59347" y="79552"/>
                </a:lnTo>
                <a:lnTo>
                  <a:pt x="64160" y="76301"/>
                </a:lnTo>
                <a:lnTo>
                  <a:pt x="66713" y="73621"/>
                </a:lnTo>
                <a:lnTo>
                  <a:pt x="66801" y="68491"/>
                </a:lnTo>
                <a:lnTo>
                  <a:pt x="65506" y="69405"/>
                </a:lnTo>
                <a:lnTo>
                  <a:pt x="61861" y="71132"/>
                </a:lnTo>
                <a:lnTo>
                  <a:pt x="58305" y="71373"/>
                </a:lnTo>
                <a:lnTo>
                  <a:pt x="55486" y="68440"/>
                </a:lnTo>
                <a:lnTo>
                  <a:pt x="55092" y="64249"/>
                </a:lnTo>
                <a:lnTo>
                  <a:pt x="55092" y="14427"/>
                </a:lnTo>
                <a:lnTo>
                  <a:pt x="52806" y="9283"/>
                </a:lnTo>
                <a:lnTo>
                  <a:pt x="48234" y="5575"/>
                </a:lnTo>
                <a:lnTo>
                  <a:pt x="43662" y="1854"/>
                </a:lnTo>
                <a:lnTo>
                  <a:pt x="37312" y="0"/>
                </a:lnTo>
                <a:lnTo>
                  <a:pt x="22288" y="0"/>
                </a:lnTo>
                <a:lnTo>
                  <a:pt x="16243" y="1841"/>
                </a:lnTo>
                <a:lnTo>
                  <a:pt x="11061" y="5537"/>
                </a:lnTo>
                <a:lnTo>
                  <a:pt x="5880" y="9220"/>
                </a:lnTo>
                <a:lnTo>
                  <a:pt x="3289" y="13525"/>
                </a:lnTo>
                <a:lnTo>
                  <a:pt x="3289" y="18440"/>
                </a:lnTo>
                <a:lnTo>
                  <a:pt x="3975" y="22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2434694" y="1609895"/>
            <a:ext cx="86020" cy="50865"/>
          </a:xfrm>
          <a:custGeom>
            <a:avLst/>
            <a:gdLst/>
            <a:ahLst/>
            <a:cxnLst/>
            <a:rect l="l" t="t" r="r" b="b"/>
            <a:pathLst>
              <a:path w="54838" h="79311">
                <a:moveTo>
                  <a:pt x="34747" y="76111"/>
                </a:moveTo>
                <a:lnTo>
                  <a:pt x="31242" y="75171"/>
                </a:lnTo>
                <a:lnTo>
                  <a:pt x="26962" y="71424"/>
                </a:lnTo>
                <a:lnTo>
                  <a:pt x="25895" y="68351"/>
                </a:lnTo>
                <a:lnTo>
                  <a:pt x="25895" y="23583"/>
                </a:lnTo>
                <a:lnTo>
                  <a:pt x="29159" y="15874"/>
                </a:lnTo>
                <a:lnTo>
                  <a:pt x="32740" y="12001"/>
                </a:lnTo>
                <a:lnTo>
                  <a:pt x="36639" y="11950"/>
                </a:lnTo>
                <a:lnTo>
                  <a:pt x="39319" y="12750"/>
                </a:lnTo>
                <a:lnTo>
                  <a:pt x="42011" y="14757"/>
                </a:lnTo>
                <a:lnTo>
                  <a:pt x="44742" y="16878"/>
                </a:lnTo>
                <a:lnTo>
                  <a:pt x="47866" y="17487"/>
                </a:lnTo>
                <a:lnTo>
                  <a:pt x="51841" y="16840"/>
                </a:lnTo>
                <a:lnTo>
                  <a:pt x="54241" y="14274"/>
                </a:lnTo>
                <a:lnTo>
                  <a:pt x="54838" y="10020"/>
                </a:lnTo>
                <a:lnTo>
                  <a:pt x="54838" y="6921"/>
                </a:lnTo>
                <a:lnTo>
                  <a:pt x="52158" y="2730"/>
                </a:lnTo>
                <a:lnTo>
                  <a:pt x="47891" y="88"/>
                </a:lnTo>
                <a:lnTo>
                  <a:pt x="37731" y="139"/>
                </a:lnTo>
                <a:lnTo>
                  <a:pt x="31445" y="5130"/>
                </a:lnTo>
                <a:lnTo>
                  <a:pt x="25895" y="150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84" y="10960"/>
                </a:lnTo>
                <a:lnTo>
                  <a:pt x="7645" y="11480"/>
                </a:lnTo>
                <a:lnTo>
                  <a:pt x="10693" y="14109"/>
                </a:lnTo>
                <a:lnTo>
                  <a:pt x="11455" y="16890"/>
                </a:lnTo>
                <a:lnTo>
                  <a:pt x="11455" y="65709"/>
                </a:lnTo>
                <a:lnTo>
                  <a:pt x="10579" y="69824"/>
                </a:lnTo>
                <a:lnTo>
                  <a:pt x="6985" y="74841"/>
                </a:lnTo>
                <a:lnTo>
                  <a:pt x="4051" y="76111"/>
                </a:lnTo>
                <a:lnTo>
                  <a:pt x="0" y="76111"/>
                </a:lnTo>
                <a:lnTo>
                  <a:pt x="0" y="79311"/>
                </a:lnTo>
                <a:lnTo>
                  <a:pt x="39611" y="79311"/>
                </a:lnTo>
                <a:lnTo>
                  <a:pt x="39611" y="76111"/>
                </a:lnTo>
                <a:lnTo>
                  <a:pt x="34747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2528643" y="1587784"/>
            <a:ext cx="120904" cy="74419"/>
          </a:xfrm>
          <a:custGeom>
            <a:avLst/>
            <a:gdLst/>
            <a:ahLst/>
            <a:cxnLst/>
            <a:rect l="l" t="t" r="r" b="b"/>
            <a:pathLst>
              <a:path w="77076" h="116039">
                <a:moveTo>
                  <a:pt x="77076" y="108026"/>
                </a:moveTo>
                <a:lnTo>
                  <a:pt x="77076" y="104813"/>
                </a:lnTo>
                <a:lnTo>
                  <a:pt x="72466" y="105562"/>
                </a:lnTo>
                <a:lnTo>
                  <a:pt x="69405" y="105270"/>
                </a:lnTo>
                <a:lnTo>
                  <a:pt x="66357" y="102603"/>
                </a:lnTo>
                <a:lnTo>
                  <a:pt x="65595" y="99580"/>
                </a:lnTo>
                <a:lnTo>
                  <a:pt x="65595" y="0"/>
                </a:lnTo>
                <a:lnTo>
                  <a:pt x="52616" y="3771"/>
                </a:lnTo>
                <a:lnTo>
                  <a:pt x="39700" y="7543"/>
                </a:lnTo>
                <a:lnTo>
                  <a:pt x="39700" y="10756"/>
                </a:lnTo>
                <a:lnTo>
                  <a:pt x="44132" y="10490"/>
                </a:lnTo>
                <a:lnTo>
                  <a:pt x="47155" y="11010"/>
                </a:lnTo>
                <a:lnTo>
                  <a:pt x="50368" y="13627"/>
                </a:lnTo>
                <a:lnTo>
                  <a:pt x="51168" y="16230"/>
                </a:lnTo>
                <a:lnTo>
                  <a:pt x="51168" y="41541"/>
                </a:lnTo>
                <a:lnTo>
                  <a:pt x="46507" y="36893"/>
                </a:lnTo>
                <a:lnTo>
                  <a:pt x="41097" y="34569"/>
                </a:lnTo>
                <a:lnTo>
                  <a:pt x="36169" y="39941"/>
                </a:lnTo>
                <a:lnTo>
                  <a:pt x="40563" y="39890"/>
                </a:lnTo>
                <a:lnTo>
                  <a:pt x="44361" y="41782"/>
                </a:lnTo>
                <a:lnTo>
                  <a:pt x="47548" y="45631"/>
                </a:lnTo>
                <a:lnTo>
                  <a:pt x="49428" y="48577"/>
                </a:lnTo>
                <a:lnTo>
                  <a:pt x="50812" y="52958"/>
                </a:lnTo>
                <a:lnTo>
                  <a:pt x="51168" y="57022"/>
                </a:lnTo>
                <a:lnTo>
                  <a:pt x="51168" y="99275"/>
                </a:lnTo>
                <a:lnTo>
                  <a:pt x="47853" y="103289"/>
                </a:lnTo>
                <a:lnTo>
                  <a:pt x="43256" y="105295"/>
                </a:lnTo>
                <a:lnTo>
                  <a:pt x="30899" y="105295"/>
                </a:lnTo>
                <a:lnTo>
                  <a:pt x="25615" y="102260"/>
                </a:lnTo>
                <a:lnTo>
                  <a:pt x="21501" y="96202"/>
                </a:lnTo>
                <a:lnTo>
                  <a:pt x="17386" y="90131"/>
                </a:lnTo>
                <a:lnTo>
                  <a:pt x="15316" y="82283"/>
                </a:lnTo>
                <a:lnTo>
                  <a:pt x="15316" y="61747"/>
                </a:lnTo>
                <a:lnTo>
                  <a:pt x="17056" y="53568"/>
                </a:lnTo>
                <a:lnTo>
                  <a:pt x="20535" y="48120"/>
                </a:lnTo>
                <a:lnTo>
                  <a:pt x="24002" y="42671"/>
                </a:lnTo>
                <a:lnTo>
                  <a:pt x="32657" y="34647"/>
                </a:lnTo>
                <a:lnTo>
                  <a:pt x="20641" y="38207"/>
                </a:lnTo>
                <a:lnTo>
                  <a:pt x="10312" y="47078"/>
                </a:lnTo>
                <a:lnTo>
                  <a:pt x="6679" y="52149"/>
                </a:lnTo>
                <a:lnTo>
                  <a:pt x="1670" y="63748"/>
                </a:lnTo>
                <a:lnTo>
                  <a:pt x="0" y="76911"/>
                </a:lnTo>
                <a:lnTo>
                  <a:pt x="158" y="81508"/>
                </a:lnTo>
                <a:lnTo>
                  <a:pt x="2732" y="94475"/>
                </a:lnTo>
                <a:lnTo>
                  <a:pt x="8458" y="105092"/>
                </a:lnTo>
                <a:lnTo>
                  <a:pt x="14109" y="112394"/>
                </a:lnTo>
                <a:lnTo>
                  <a:pt x="21335" y="116039"/>
                </a:lnTo>
                <a:lnTo>
                  <a:pt x="38506" y="115989"/>
                </a:lnTo>
                <a:lnTo>
                  <a:pt x="45491" y="112864"/>
                </a:lnTo>
                <a:lnTo>
                  <a:pt x="51168" y="106654"/>
                </a:lnTo>
                <a:lnTo>
                  <a:pt x="51168" y="116039"/>
                </a:lnTo>
                <a:lnTo>
                  <a:pt x="64160" y="112039"/>
                </a:lnTo>
                <a:lnTo>
                  <a:pt x="77076" y="108026"/>
                </a:lnTo>
                <a:close/>
              </a:path>
              <a:path w="77076" h="116039">
                <a:moveTo>
                  <a:pt x="24002" y="42671"/>
                </a:moveTo>
                <a:lnTo>
                  <a:pt x="29222" y="39941"/>
                </a:lnTo>
                <a:lnTo>
                  <a:pt x="36169" y="39941"/>
                </a:lnTo>
                <a:lnTo>
                  <a:pt x="41097" y="34569"/>
                </a:lnTo>
                <a:lnTo>
                  <a:pt x="32657" y="34647"/>
                </a:lnTo>
                <a:lnTo>
                  <a:pt x="24002" y="4267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2736944" y="1586756"/>
            <a:ext cx="58629" cy="74004"/>
          </a:xfrm>
          <a:custGeom>
            <a:avLst/>
            <a:gdLst/>
            <a:ahLst/>
            <a:cxnLst/>
            <a:rect l="l" t="t" r="r" b="b"/>
            <a:pathLst>
              <a:path w="37376" h="115392">
                <a:moveTo>
                  <a:pt x="37376" y="115392"/>
                </a:moveTo>
                <a:lnTo>
                  <a:pt x="37376" y="112191"/>
                </a:lnTo>
                <a:lnTo>
                  <a:pt x="33299" y="112191"/>
                </a:lnTo>
                <a:lnTo>
                  <a:pt x="30378" y="111061"/>
                </a:lnTo>
                <a:lnTo>
                  <a:pt x="26809" y="106514"/>
                </a:lnTo>
                <a:lnTo>
                  <a:pt x="25895" y="102831"/>
                </a:lnTo>
                <a:lnTo>
                  <a:pt x="25895" y="36093"/>
                </a:lnTo>
                <a:lnTo>
                  <a:pt x="12915" y="40093"/>
                </a:lnTo>
                <a:lnTo>
                  <a:pt x="0" y="44107"/>
                </a:lnTo>
                <a:lnTo>
                  <a:pt x="0" y="47320"/>
                </a:lnTo>
                <a:lnTo>
                  <a:pt x="4610" y="47053"/>
                </a:lnTo>
                <a:lnTo>
                  <a:pt x="7658" y="47586"/>
                </a:lnTo>
                <a:lnTo>
                  <a:pt x="10706" y="50253"/>
                </a:lnTo>
                <a:lnTo>
                  <a:pt x="11480" y="53035"/>
                </a:lnTo>
                <a:lnTo>
                  <a:pt x="11480" y="102831"/>
                </a:lnTo>
                <a:lnTo>
                  <a:pt x="10579" y="106502"/>
                </a:lnTo>
                <a:lnTo>
                  <a:pt x="7010" y="111036"/>
                </a:lnTo>
                <a:lnTo>
                  <a:pt x="4063" y="112191"/>
                </a:lnTo>
                <a:lnTo>
                  <a:pt x="0" y="112191"/>
                </a:lnTo>
                <a:lnTo>
                  <a:pt x="0" y="115392"/>
                </a:lnTo>
                <a:lnTo>
                  <a:pt x="37376" y="115392"/>
                </a:lnTo>
                <a:close/>
              </a:path>
              <a:path w="37376" h="115392">
                <a:moveTo>
                  <a:pt x="8102" y="8991"/>
                </a:moveTo>
                <a:lnTo>
                  <a:pt x="8966" y="13627"/>
                </a:lnTo>
                <a:lnTo>
                  <a:pt x="12445" y="17094"/>
                </a:lnTo>
                <a:lnTo>
                  <a:pt x="17081" y="17970"/>
                </a:lnTo>
                <a:lnTo>
                  <a:pt x="21716" y="17094"/>
                </a:lnTo>
                <a:lnTo>
                  <a:pt x="25196" y="13627"/>
                </a:lnTo>
                <a:lnTo>
                  <a:pt x="26060" y="8991"/>
                </a:lnTo>
                <a:lnTo>
                  <a:pt x="25196" y="4343"/>
                </a:lnTo>
                <a:lnTo>
                  <a:pt x="21716" y="876"/>
                </a:lnTo>
                <a:lnTo>
                  <a:pt x="17081" y="0"/>
                </a:lnTo>
                <a:lnTo>
                  <a:pt x="12445" y="876"/>
                </a:lnTo>
                <a:lnTo>
                  <a:pt x="8966" y="4343"/>
                </a:lnTo>
                <a:lnTo>
                  <a:pt x="8102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2803622" y="1609895"/>
            <a:ext cx="127059" cy="50865"/>
          </a:xfrm>
          <a:custGeom>
            <a:avLst/>
            <a:gdLst/>
            <a:ahLst/>
            <a:cxnLst/>
            <a:rect l="l" t="t" r="r" b="b"/>
            <a:pathLst>
              <a:path w="81000" h="79311">
                <a:moveTo>
                  <a:pt x="33312" y="76111"/>
                </a:moveTo>
                <a:lnTo>
                  <a:pt x="30378" y="74841"/>
                </a:lnTo>
                <a:lnTo>
                  <a:pt x="26796" y="69824"/>
                </a:lnTo>
                <a:lnTo>
                  <a:pt x="25907" y="65709"/>
                </a:lnTo>
                <a:lnTo>
                  <a:pt x="25984" y="19088"/>
                </a:lnTo>
                <a:lnTo>
                  <a:pt x="30416" y="12674"/>
                </a:lnTo>
                <a:lnTo>
                  <a:pt x="36347" y="9461"/>
                </a:lnTo>
                <a:lnTo>
                  <a:pt x="47688" y="9461"/>
                </a:lnTo>
                <a:lnTo>
                  <a:pt x="50545" y="10731"/>
                </a:lnTo>
                <a:lnTo>
                  <a:pt x="52362" y="13271"/>
                </a:lnTo>
                <a:lnTo>
                  <a:pt x="54178" y="15811"/>
                </a:lnTo>
                <a:lnTo>
                  <a:pt x="55092" y="19811"/>
                </a:lnTo>
                <a:lnTo>
                  <a:pt x="55092" y="65709"/>
                </a:lnTo>
                <a:lnTo>
                  <a:pt x="54190" y="69824"/>
                </a:lnTo>
                <a:lnTo>
                  <a:pt x="50609" y="74841"/>
                </a:lnTo>
                <a:lnTo>
                  <a:pt x="47688" y="76111"/>
                </a:lnTo>
                <a:lnTo>
                  <a:pt x="43624" y="76111"/>
                </a:lnTo>
                <a:lnTo>
                  <a:pt x="43624" y="79311"/>
                </a:lnTo>
                <a:lnTo>
                  <a:pt x="81000" y="79311"/>
                </a:lnTo>
                <a:lnTo>
                  <a:pt x="81000" y="76111"/>
                </a:lnTo>
                <a:lnTo>
                  <a:pt x="76923" y="76111"/>
                </a:lnTo>
                <a:lnTo>
                  <a:pt x="74002" y="74841"/>
                </a:lnTo>
                <a:lnTo>
                  <a:pt x="70421" y="69824"/>
                </a:lnTo>
                <a:lnTo>
                  <a:pt x="69519" y="65709"/>
                </a:lnTo>
                <a:lnTo>
                  <a:pt x="69519" y="17487"/>
                </a:lnTo>
                <a:lnTo>
                  <a:pt x="68021" y="10579"/>
                </a:lnTo>
                <a:lnTo>
                  <a:pt x="65036" y="6375"/>
                </a:lnTo>
                <a:lnTo>
                  <a:pt x="62026" y="2184"/>
                </a:lnTo>
                <a:lnTo>
                  <a:pt x="57099" y="88"/>
                </a:lnTo>
                <a:lnTo>
                  <a:pt x="48094" y="164"/>
                </a:lnTo>
                <a:lnTo>
                  <a:pt x="36262" y="3829"/>
                </a:lnTo>
                <a:lnTo>
                  <a:pt x="25907" y="12992"/>
                </a:lnTo>
                <a:lnTo>
                  <a:pt x="25907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58" y="11480"/>
                </a:lnTo>
                <a:lnTo>
                  <a:pt x="10693" y="14109"/>
                </a:lnTo>
                <a:lnTo>
                  <a:pt x="11468" y="16890"/>
                </a:lnTo>
                <a:lnTo>
                  <a:pt x="11468" y="65709"/>
                </a:lnTo>
                <a:lnTo>
                  <a:pt x="10591" y="69824"/>
                </a:lnTo>
                <a:lnTo>
                  <a:pt x="6997" y="74841"/>
                </a:lnTo>
                <a:lnTo>
                  <a:pt x="4063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312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3010806" y="1609952"/>
            <a:ext cx="56715" cy="52249"/>
          </a:xfrm>
          <a:custGeom>
            <a:avLst/>
            <a:gdLst/>
            <a:ahLst/>
            <a:cxnLst/>
            <a:rect l="l" t="t" r="r" b="b"/>
            <a:pathLst>
              <a:path w="36156" h="81470">
                <a:moveTo>
                  <a:pt x="36156" y="68325"/>
                </a:moveTo>
                <a:lnTo>
                  <a:pt x="32905" y="70459"/>
                </a:lnTo>
                <a:lnTo>
                  <a:pt x="29565" y="71539"/>
                </a:lnTo>
                <a:lnTo>
                  <a:pt x="22720" y="71539"/>
                </a:lnTo>
                <a:lnTo>
                  <a:pt x="20053" y="70421"/>
                </a:lnTo>
                <a:lnTo>
                  <a:pt x="22974" y="81470"/>
                </a:lnTo>
                <a:lnTo>
                  <a:pt x="28066" y="79819"/>
                </a:lnTo>
                <a:lnTo>
                  <a:pt x="33032" y="76504"/>
                </a:lnTo>
                <a:lnTo>
                  <a:pt x="36156" y="68325"/>
                </a:lnTo>
                <a:close/>
              </a:path>
              <a:path w="36156" h="81470">
                <a:moveTo>
                  <a:pt x="3975" y="22682"/>
                </a:moveTo>
                <a:lnTo>
                  <a:pt x="6756" y="25831"/>
                </a:lnTo>
                <a:lnTo>
                  <a:pt x="10502" y="26631"/>
                </a:lnTo>
                <a:lnTo>
                  <a:pt x="13398" y="26631"/>
                </a:lnTo>
                <a:lnTo>
                  <a:pt x="17106" y="23736"/>
                </a:lnTo>
                <a:lnTo>
                  <a:pt x="19062" y="19430"/>
                </a:lnTo>
                <a:lnTo>
                  <a:pt x="18364" y="16598"/>
                </a:lnTo>
                <a:lnTo>
                  <a:pt x="17564" y="13284"/>
                </a:lnTo>
                <a:lnTo>
                  <a:pt x="18122" y="10553"/>
                </a:lnTo>
                <a:lnTo>
                  <a:pt x="21970" y="6286"/>
                </a:lnTo>
                <a:lnTo>
                  <a:pt x="24828" y="5206"/>
                </a:lnTo>
                <a:lnTo>
                  <a:pt x="33172" y="5206"/>
                </a:lnTo>
                <a:lnTo>
                  <a:pt x="36309" y="6349"/>
                </a:lnTo>
                <a:lnTo>
                  <a:pt x="39789" y="10896"/>
                </a:lnTo>
                <a:lnTo>
                  <a:pt x="40652" y="15024"/>
                </a:lnTo>
                <a:lnTo>
                  <a:pt x="40652" y="30632"/>
                </a:lnTo>
                <a:lnTo>
                  <a:pt x="31419" y="34086"/>
                </a:lnTo>
                <a:lnTo>
                  <a:pt x="29544" y="34810"/>
                </a:lnTo>
                <a:lnTo>
                  <a:pt x="16971" y="40773"/>
                </a:lnTo>
                <a:lnTo>
                  <a:pt x="7861" y="47358"/>
                </a:lnTo>
                <a:lnTo>
                  <a:pt x="2616" y="52247"/>
                </a:lnTo>
                <a:lnTo>
                  <a:pt x="0" y="57632"/>
                </a:lnTo>
                <a:lnTo>
                  <a:pt x="0" y="68808"/>
                </a:lnTo>
                <a:lnTo>
                  <a:pt x="1650" y="73126"/>
                </a:lnTo>
                <a:lnTo>
                  <a:pt x="4965" y="76466"/>
                </a:lnTo>
                <a:lnTo>
                  <a:pt x="8280" y="79806"/>
                </a:lnTo>
                <a:lnTo>
                  <a:pt x="12560" y="81470"/>
                </a:lnTo>
                <a:lnTo>
                  <a:pt x="22974" y="81470"/>
                </a:lnTo>
                <a:lnTo>
                  <a:pt x="20053" y="70421"/>
                </a:lnTo>
                <a:lnTo>
                  <a:pt x="16255" y="65989"/>
                </a:lnTo>
                <a:lnTo>
                  <a:pt x="15316" y="62877"/>
                </a:lnTo>
                <a:lnTo>
                  <a:pt x="15316" y="55067"/>
                </a:lnTo>
                <a:lnTo>
                  <a:pt x="17005" y="51473"/>
                </a:lnTo>
                <a:lnTo>
                  <a:pt x="20358" y="48069"/>
                </a:lnTo>
                <a:lnTo>
                  <a:pt x="23736" y="44678"/>
                </a:lnTo>
                <a:lnTo>
                  <a:pt x="28435" y="41833"/>
                </a:lnTo>
                <a:lnTo>
                  <a:pt x="34480" y="39535"/>
                </a:lnTo>
                <a:lnTo>
                  <a:pt x="40652" y="37210"/>
                </a:lnTo>
                <a:lnTo>
                  <a:pt x="40652" y="64719"/>
                </a:lnTo>
                <a:lnTo>
                  <a:pt x="39103" y="66154"/>
                </a:lnTo>
                <a:lnTo>
                  <a:pt x="36156" y="68325"/>
                </a:lnTo>
                <a:lnTo>
                  <a:pt x="33032" y="76504"/>
                </a:lnTo>
                <a:lnTo>
                  <a:pt x="35496" y="74904"/>
                </a:lnTo>
                <a:lnTo>
                  <a:pt x="38176" y="72682"/>
                </a:lnTo>
                <a:lnTo>
                  <a:pt x="41046" y="69849"/>
                </a:lnTo>
                <a:lnTo>
                  <a:pt x="41528" y="72872"/>
                </a:lnTo>
                <a:lnTo>
                  <a:pt x="43700" y="77101"/>
                </a:lnTo>
                <a:lnTo>
                  <a:pt x="45732" y="80009"/>
                </a:lnTo>
                <a:lnTo>
                  <a:pt x="48615" y="81470"/>
                </a:lnTo>
                <a:lnTo>
                  <a:pt x="54660" y="81470"/>
                </a:lnTo>
                <a:lnTo>
                  <a:pt x="59347" y="79552"/>
                </a:lnTo>
                <a:lnTo>
                  <a:pt x="64160" y="76301"/>
                </a:lnTo>
                <a:lnTo>
                  <a:pt x="66713" y="73621"/>
                </a:lnTo>
                <a:lnTo>
                  <a:pt x="66801" y="68491"/>
                </a:lnTo>
                <a:lnTo>
                  <a:pt x="65506" y="69405"/>
                </a:lnTo>
                <a:lnTo>
                  <a:pt x="61861" y="71132"/>
                </a:lnTo>
                <a:lnTo>
                  <a:pt x="58305" y="71373"/>
                </a:lnTo>
                <a:lnTo>
                  <a:pt x="55486" y="68440"/>
                </a:lnTo>
                <a:lnTo>
                  <a:pt x="55092" y="64249"/>
                </a:lnTo>
                <a:lnTo>
                  <a:pt x="55092" y="14427"/>
                </a:lnTo>
                <a:lnTo>
                  <a:pt x="52806" y="9283"/>
                </a:lnTo>
                <a:lnTo>
                  <a:pt x="48234" y="5575"/>
                </a:lnTo>
                <a:lnTo>
                  <a:pt x="43662" y="1854"/>
                </a:lnTo>
                <a:lnTo>
                  <a:pt x="37312" y="0"/>
                </a:lnTo>
                <a:lnTo>
                  <a:pt x="22288" y="0"/>
                </a:lnTo>
                <a:lnTo>
                  <a:pt x="16243" y="1841"/>
                </a:lnTo>
                <a:lnTo>
                  <a:pt x="11061" y="5537"/>
                </a:lnTo>
                <a:lnTo>
                  <a:pt x="5880" y="9220"/>
                </a:lnTo>
                <a:lnTo>
                  <a:pt x="3289" y="13525"/>
                </a:lnTo>
                <a:lnTo>
                  <a:pt x="3289" y="18440"/>
                </a:lnTo>
                <a:lnTo>
                  <a:pt x="3975" y="22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3198112" y="1611386"/>
            <a:ext cx="174712" cy="51019"/>
          </a:xfrm>
          <a:custGeom>
            <a:avLst/>
            <a:gdLst/>
            <a:ahLst/>
            <a:cxnLst/>
            <a:rect l="l" t="t" r="r" b="b"/>
            <a:pathLst>
              <a:path w="111379" h="79552">
                <a:moveTo>
                  <a:pt x="2349" y="3898"/>
                </a:moveTo>
                <a:lnTo>
                  <a:pt x="6134" y="7391"/>
                </a:lnTo>
                <a:lnTo>
                  <a:pt x="7454" y="9994"/>
                </a:lnTo>
                <a:lnTo>
                  <a:pt x="9067" y="13957"/>
                </a:lnTo>
                <a:lnTo>
                  <a:pt x="34315" y="79552"/>
                </a:lnTo>
                <a:lnTo>
                  <a:pt x="37287" y="79552"/>
                </a:lnTo>
                <a:lnTo>
                  <a:pt x="57632" y="33502"/>
                </a:lnTo>
                <a:lnTo>
                  <a:pt x="76098" y="79552"/>
                </a:lnTo>
                <a:lnTo>
                  <a:pt x="81203" y="56134"/>
                </a:lnTo>
                <a:lnTo>
                  <a:pt x="102806" y="16598"/>
                </a:lnTo>
                <a:lnTo>
                  <a:pt x="104952" y="11303"/>
                </a:lnTo>
                <a:lnTo>
                  <a:pt x="106514" y="7874"/>
                </a:lnTo>
                <a:lnTo>
                  <a:pt x="108483" y="4724"/>
                </a:lnTo>
                <a:lnTo>
                  <a:pt x="111378" y="3213"/>
                </a:lnTo>
                <a:lnTo>
                  <a:pt x="111378" y="0"/>
                </a:lnTo>
                <a:lnTo>
                  <a:pt x="90855" y="0"/>
                </a:lnTo>
                <a:lnTo>
                  <a:pt x="90855" y="3213"/>
                </a:lnTo>
                <a:lnTo>
                  <a:pt x="94589" y="3695"/>
                </a:lnTo>
                <a:lnTo>
                  <a:pt x="96862" y="4749"/>
                </a:lnTo>
                <a:lnTo>
                  <a:pt x="98412" y="8013"/>
                </a:lnTo>
                <a:lnTo>
                  <a:pt x="98018" y="10883"/>
                </a:lnTo>
                <a:lnTo>
                  <a:pt x="96469" y="14998"/>
                </a:lnTo>
                <a:lnTo>
                  <a:pt x="81212" y="56110"/>
                </a:lnTo>
                <a:lnTo>
                  <a:pt x="64554" y="13957"/>
                </a:lnTo>
                <a:lnTo>
                  <a:pt x="63157" y="10375"/>
                </a:lnTo>
                <a:lnTo>
                  <a:pt x="63080" y="7785"/>
                </a:lnTo>
                <a:lnTo>
                  <a:pt x="65481" y="4572"/>
                </a:lnTo>
                <a:lnTo>
                  <a:pt x="68249" y="3581"/>
                </a:lnTo>
                <a:lnTo>
                  <a:pt x="72580" y="3213"/>
                </a:lnTo>
                <a:lnTo>
                  <a:pt x="72580" y="0"/>
                </a:lnTo>
                <a:lnTo>
                  <a:pt x="39217" y="0"/>
                </a:lnTo>
                <a:lnTo>
                  <a:pt x="39217" y="3213"/>
                </a:lnTo>
                <a:lnTo>
                  <a:pt x="41948" y="3479"/>
                </a:lnTo>
                <a:lnTo>
                  <a:pt x="45034" y="5092"/>
                </a:lnTo>
                <a:lnTo>
                  <a:pt x="47472" y="8318"/>
                </a:lnTo>
                <a:lnTo>
                  <a:pt x="48907" y="11798"/>
                </a:lnTo>
                <a:lnTo>
                  <a:pt x="54317" y="25260"/>
                </a:lnTo>
                <a:lnTo>
                  <a:pt x="40182" y="57518"/>
                </a:lnTo>
                <a:lnTo>
                  <a:pt x="23583" y="13957"/>
                </a:lnTo>
                <a:lnTo>
                  <a:pt x="22136" y="10325"/>
                </a:lnTo>
                <a:lnTo>
                  <a:pt x="21882" y="7696"/>
                </a:lnTo>
                <a:lnTo>
                  <a:pt x="22821" y="6096"/>
                </a:lnTo>
                <a:lnTo>
                  <a:pt x="26098" y="3530"/>
                </a:lnTo>
                <a:lnTo>
                  <a:pt x="29832" y="3213"/>
                </a:lnTo>
                <a:lnTo>
                  <a:pt x="29832" y="0"/>
                </a:lnTo>
                <a:lnTo>
                  <a:pt x="0" y="0"/>
                </a:lnTo>
                <a:lnTo>
                  <a:pt x="0" y="3213"/>
                </a:lnTo>
                <a:lnTo>
                  <a:pt x="2349" y="3898"/>
                </a:lnTo>
                <a:close/>
              </a:path>
              <a:path w="111379" h="79552">
                <a:moveTo>
                  <a:pt x="79057" y="79552"/>
                </a:moveTo>
                <a:lnTo>
                  <a:pt x="102806" y="16598"/>
                </a:lnTo>
                <a:lnTo>
                  <a:pt x="81216" y="56121"/>
                </a:lnTo>
                <a:lnTo>
                  <a:pt x="76098" y="79552"/>
                </a:lnTo>
                <a:lnTo>
                  <a:pt x="79057" y="7955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3386049" y="1609952"/>
            <a:ext cx="56715" cy="52249"/>
          </a:xfrm>
          <a:custGeom>
            <a:avLst/>
            <a:gdLst/>
            <a:ahLst/>
            <a:cxnLst/>
            <a:rect l="l" t="t" r="r" b="b"/>
            <a:pathLst>
              <a:path w="36156" h="81470">
                <a:moveTo>
                  <a:pt x="36156" y="68325"/>
                </a:moveTo>
                <a:lnTo>
                  <a:pt x="32905" y="70459"/>
                </a:lnTo>
                <a:lnTo>
                  <a:pt x="29565" y="71539"/>
                </a:lnTo>
                <a:lnTo>
                  <a:pt x="22720" y="71539"/>
                </a:lnTo>
                <a:lnTo>
                  <a:pt x="20053" y="70421"/>
                </a:lnTo>
                <a:lnTo>
                  <a:pt x="22974" y="81470"/>
                </a:lnTo>
                <a:lnTo>
                  <a:pt x="28066" y="79819"/>
                </a:lnTo>
                <a:lnTo>
                  <a:pt x="33032" y="76504"/>
                </a:lnTo>
                <a:lnTo>
                  <a:pt x="36156" y="68325"/>
                </a:lnTo>
                <a:close/>
              </a:path>
              <a:path w="36156" h="81470">
                <a:moveTo>
                  <a:pt x="3975" y="22682"/>
                </a:moveTo>
                <a:lnTo>
                  <a:pt x="6756" y="25831"/>
                </a:lnTo>
                <a:lnTo>
                  <a:pt x="10502" y="26631"/>
                </a:lnTo>
                <a:lnTo>
                  <a:pt x="13398" y="26631"/>
                </a:lnTo>
                <a:lnTo>
                  <a:pt x="17106" y="23736"/>
                </a:lnTo>
                <a:lnTo>
                  <a:pt x="19062" y="19430"/>
                </a:lnTo>
                <a:lnTo>
                  <a:pt x="18364" y="16598"/>
                </a:lnTo>
                <a:lnTo>
                  <a:pt x="17564" y="13284"/>
                </a:lnTo>
                <a:lnTo>
                  <a:pt x="18122" y="10553"/>
                </a:lnTo>
                <a:lnTo>
                  <a:pt x="21970" y="6286"/>
                </a:lnTo>
                <a:lnTo>
                  <a:pt x="24828" y="5206"/>
                </a:lnTo>
                <a:lnTo>
                  <a:pt x="33172" y="5206"/>
                </a:lnTo>
                <a:lnTo>
                  <a:pt x="36309" y="6349"/>
                </a:lnTo>
                <a:lnTo>
                  <a:pt x="39789" y="10896"/>
                </a:lnTo>
                <a:lnTo>
                  <a:pt x="40652" y="15024"/>
                </a:lnTo>
                <a:lnTo>
                  <a:pt x="40652" y="30632"/>
                </a:lnTo>
                <a:lnTo>
                  <a:pt x="31419" y="34086"/>
                </a:lnTo>
                <a:lnTo>
                  <a:pt x="29544" y="34810"/>
                </a:lnTo>
                <a:lnTo>
                  <a:pt x="16971" y="40773"/>
                </a:lnTo>
                <a:lnTo>
                  <a:pt x="7861" y="47358"/>
                </a:lnTo>
                <a:lnTo>
                  <a:pt x="2616" y="52247"/>
                </a:lnTo>
                <a:lnTo>
                  <a:pt x="0" y="57632"/>
                </a:lnTo>
                <a:lnTo>
                  <a:pt x="0" y="68808"/>
                </a:lnTo>
                <a:lnTo>
                  <a:pt x="1650" y="73126"/>
                </a:lnTo>
                <a:lnTo>
                  <a:pt x="4965" y="76466"/>
                </a:lnTo>
                <a:lnTo>
                  <a:pt x="8280" y="79806"/>
                </a:lnTo>
                <a:lnTo>
                  <a:pt x="12560" y="81470"/>
                </a:lnTo>
                <a:lnTo>
                  <a:pt x="22974" y="81470"/>
                </a:lnTo>
                <a:lnTo>
                  <a:pt x="20053" y="70421"/>
                </a:lnTo>
                <a:lnTo>
                  <a:pt x="16255" y="65989"/>
                </a:lnTo>
                <a:lnTo>
                  <a:pt x="15316" y="62877"/>
                </a:lnTo>
                <a:lnTo>
                  <a:pt x="15316" y="55067"/>
                </a:lnTo>
                <a:lnTo>
                  <a:pt x="17005" y="51473"/>
                </a:lnTo>
                <a:lnTo>
                  <a:pt x="20358" y="48069"/>
                </a:lnTo>
                <a:lnTo>
                  <a:pt x="23736" y="44678"/>
                </a:lnTo>
                <a:lnTo>
                  <a:pt x="28435" y="41833"/>
                </a:lnTo>
                <a:lnTo>
                  <a:pt x="34480" y="39535"/>
                </a:lnTo>
                <a:lnTo>
                  <a:pt x="40652" y="37210"/>
                </a:lnTo>
                <a:lnTo>
                  <a:pt x="40652" y="64719"/>
                </a:lnTo>
                <a:lnTo>
                  <a:pt x="39103" y="66154"/>
                </a:lnTo>
                <a:lnTo>
                  <a:pt x="36156" y="68325"/>
                </a:lnTo>
                <a:lnTo>
                  <a:pt x="33032" y="76504"/>
                </a:lnTo>
                <a:lnTo>
                  <a:pt x="35496" y="74904"/>
                </a:lnTo>
                <a:lnTo>
                  <a:pt x="38176" y="72682"/>
                </a:lnTo>
                <a:lnTo>
                  <a:pt x="41046" y="69849"/>
                </a:lnTo>
                <a:lnTo>
                  <a:pt x="41528" y="72872"/>
                </a:lnTo>
                <a:lnTo>
                  <a:pt x="43700" y="77101"/>
                </a:lnTo>
                <a:lnTo>
                  <a:pt x="45732" y="80009"/>
                </a:lnTo>
                <a:lnTo>
                  <a:pt x="48615" y="81470"/>
                </a:lnTo>
                <a:lnTo>
                  <a:pt x="54660" y="81470"/>
                </a:lnTo>
                <a:lnTo>
                  <a:pt x="59347" y="79552"/>
                </a:lnTo>
                <a:lnTo>
                  <a:pt x="64160" y="76301"/>
                </a:lnTo>
                <a:lnTo>
                  <a:pt x="66713" y="73621"/>
                </a:lnTo>
                <a:lnTo>
                  <a:pt x="66801" y="68491"/>
                </a:lnTo>
                <a:lnTo>
                  <a:pt x="65506" y="69405"/>
                </a:lnTo>
                <a:lnTo>
                  <a:pt x="61861" y="71132"/>
                </a:lnTo>
                <a:lnTo>
                  <a:pt x="58305" y="71373"/>
                </a:lnTo>
                <a:lnTo>
                  <a:pt x="55486" y="68440"/>
                </a:lnTo>
                <a:lnTo>
                  <a:pt x="55092" y="64249"/>
                </a:lnTo>
                <a:lnTo>
                  <a:pt x="55092" y="14427"/>
                </a:lnTo>
                <a:lnTo>
                  <a:pt x="52806" y="9283"/>
                </a:lnTo>
                <a:lnTo>
                  <a:pt x="48234" y="5575"/>
                </a:lnTo>
                <a:lnTo>
                  <a:pt x="43662" y="1854"/>
                </a:lnTo>
                <a:lnTo>
                  <a:pt x="37312" y="0"/>
                </a:lnTo>
                <a:lnTo>
                  <a:pt x="22288" y="0"/>
                </a:lnTo>
                <a:lnTo>
                  <a:pt x="16243" y="1841"/>
                </a:lnTo>
                <a:lnTo>
                  <a:pt x="11061" y="5537"/>
                </a:lnTo>
                <a:lnTo>
                  <a:pt x="5880" y="9220"/>
                </a:lnTo>
                <a:lnTo>
                  <a:pt x="3289" y="13525"/>
                </a:lnTo>
                <a:lnTo>
                  <a:pt x="3289" y="18440"/>
                </a:lnTo>
                <a:lnTo>
                  <a:pt x="3975" y="22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3505399" y="1609911"/>
            <a:ext cx="77355" cy="52290"/>
          </a:xfrm>
          <a:custGeom>
            <a:avLst/>
            <a:gdLst/>
            <a:ahLst/>
            <a:cxnLst/>
            <a:rect l="l" t="t" r="r" b="b"/>
            <a:pathLst>
              <a:path w="49314" h="81533">
                <a:moveTo>
                  <a:pt x="17233" y="6134"/>
                </a:moveTo>
                <a:lnTo>
                  <a:pt x="20180" y="5105"/>
                </a:lnTo>
                <a:lnTo>
                  <a:pt x="27978" y="5105"/>
                </a:lnTo>
                <a:lnTo>
                  <a:pt x="31559" y="7010"/>
                </a:lnTo>
                <a:lnTo>
                  <a:pt x="34683" y="10807"/>
                </a:lnTo>
                <a:lnTo>
                  <a:pt x="37820" y="14604"/>
                </a:lnTo>
                <a:lnTo>
                  <a:pt x="39852" y="19469"/>
                </a:lnTo>
                <a:lnTo>
                  <a:pt x="40817" y="25400"/>
                </a:lnTo>
                <a:lnTo>
                  <a:pt x="43941" y="25400"/>
                </a:lnTo>
                <a:lnTo>
                  <a:pt x="43941" y="1422"/>
                </a:lnTo>
                <a:lnTo>
                  <a:pt x="39852" y="3302"/>
                </a:lnTo>
                <a:lnTo>
                  <a:pt x="36880" y="2781"/>
                </a:lnTo>
                <a:lnTo>
                  <a:pt x="32346" y="914"/>
                </a:lnTo>
                <a:lnTo>
                  <a:pt x="27368" y="0"/>
                </a:lnTo>
                <a:lnTo>
                  <a:pt x="15506" y="63"/>
                </a:lnTo>
                <a:lnTo>
                  <a:pt x="10223" y="2108"/>
                </a:lnTo>
                <a:lnTo>
                  <a:pt x="6146" y="6197"/>
                </a:lnTo>
                <a:lnTo>
                  <a:pt x="2044" y="10287"/>
                </a:lnTo>
                <a:lnTo>
                  <a:pt x="0" y="15570"/>
                </a:lnTo>
                <a:lnTo>
                  <a:pt x="0" y="27165"/>
                </a:lnTo>
                <a:lnTo>
                  <a:pt x="1523" y="31521"/>
                </a:lnTo>
                <a:lnTo>
                  <a:pt x="4571" y="35102"/>
                </a:lnTo>
                <a:lnTo>
                  <a:pt x="7670" y="38735"/>
                </a:lnTo>
                <a:lnTo>
                  <a:pt x="13169" y="42633"/>
                </a:lnTo>
                <a:lnTo>
                  <a:pt x="21081" y="46812"/>
                </a:lnTo>
                <a:lnTo>
                  <a:pt x="27076" y="49961"/>
                </a:lnTo>
                <a:lnTo>
                  <a:pt x="31356" y="52882"/>
                </a:lnTo>
                <a:lnTo>
                  <a:pt x="33921" y="55549"/>
                </a:lnTo>
                <a:lnTo>
                  <a:pt x="36537" y="58216"/>
                </a:lnTo>
                <a:lnTo>
                  <a:pt x="37858" y="61036"/>
                </a:lnTo>
                <a:lnTo>
                  <a:pt x="37858" y="67868"/>
                </a:lnTo>
                <a:lnTo>
                  <a:pt x="36690" y="70904"/>
                </a:lnTo>
                <a:lnTo>
                  <a:pt x="32042" y="75234"/>
                </a:lnTo>
                <a:lnTo>
                  <a:pt x="28816" y="76327"/>
                </a:lnTo>
                <a:lnTo>
                  <a:pt x="19253" y="76327"/>
                </a:lnTo>
                <a:lnTo>
                  <a:pt x="14516" y="74155"/>
                </a:lnTo>
                <a:lnTo>
                  <a:pt x="10502" y="69824"/>
                </a:lnTo>
                <a:lnTo>
                  <a:pt x="6502" y="65493"/>
                </a:lnTo>
                <a:lnTo>
                  <a:pt x="4051" y="59931"/>
                </a:lnTo>
                <a:lnTo>
                  <a:pt x="3213" y="53149"/>
                </a:lnTo>
                <a:lnTo>
                  <a:pt x="0" y="53149"/>
                </a:lnTo>
                <a:lnTo>
                  <a:pt x="0" y="80086"/>
                </a:lnTo>
                <a:lnTo>
                  <a:pt x="2412" y="80086"/>
                </a:lnTo>
                <a:lnTo>
                  <a:pt x="5016" y="77787"/>
                </a:lnTo>
                <a:lnTo>
                  <a:pt x="7708" y="77927"/>
                </a:lnTo>
                <a:lnTo>
                  <a:pt x="13093" y="80327"/>
                </a:lnTo>
                <a:lnTo>
                  <a:pt x="18770" y="81534"/>
                </a:lnTo>
                <a:lnTo>
                  <a:pt x="31915" y="81534"/>
                </a:lnTo>
                <a:lnTo>
                  <a:pt x="37833" y="79400"/>
                </a:lnTo>
                <a:lnTo>
                  <a:pt x="42417" y="75158"/>
                </a:lnTo>
                <a:lnTo>
                  <a:pt x="47015" y="70904"/>
                </a:lnTo>
                <a:lnTo>
                  <a:pt x="49314" y="65443"/>
                </a:lnTo>
                <a:lnTo>
                  <a:pt x="49314" y="53365"/>
                </a:lnTo>
                <a:lnTo>
                  <a:pt x="47802" y="48793"/>
                </a:lnTo>
                <a:lnTo>
                  <a:pt x="44754" y="45046"/>
                </a:lnTo>
                <a:lnTo>
                  <a:pt x="41643" y="41300"/>
                </a:lnTo>
                <a:lnTo>
                  <a:pt x="36169" y="37350"/>
                </a:lnTo>
                <a:lnTo>
                  <a:pt x="28308" y="33172"/>
                </a:lnTo>
                <a:lnTo>
                  <a:pt x="22478" y="30073"/>
                </a:lnTo>
                <a:lnTo>
                  <a:pt x="18313" y="27266"/>
                </a:lnTo>
                <a:lnTo>
                  <a:pt x="15798" y="24765"/>
                </a:lnTo>
                <a:lnTo>
                  <a:pt x="13233" y="22199"/>
                </a:lnTo>
                <a:lnTo>
                  <a:pt x="11950" y="19519"/>
                </a:lnTo>
                <a:lnTo>
                  <a:pt x="11950" y="13106"/>
                </a:lnTo>
                <a:lnTo>
                  <a:pt x="13004" y="10261"/>
                </a:lnTo>
                <a:lnTo>
                  <a:pt x="17233" y="613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3595603" y="1599056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3669695" y="1609977"/>
            <a:ext cx="50169" cy="10319"/>
          </a:xfrm>
          <a:custGeom>
            <a:avLst/>
            <a:gdLst/>
            <a:ahLst/>
            <a:cxnLst/>
            <a:rect l="l" t="t" r="r" b="b"/>
            <a:pathLst>
              <a:path w="31983" h="16090">
                <a:moveTo>
                  <a:pt x="16078" y="16050"/>
                </a:moveTo>
                <a:lnTo>
                  <a:pt x="18122" y="12786"/>
                </a:lnTo>
                <a:lnTo>
                  <a:pt x="21310" y="7719"/>
                </a:lnTo>
                <a:lnTo>
                  <a:pt x="25781" y="5166"/>
                </a:lnTo>
                <a:lnTo>
                  <a:pt x="31496" y="5166"/>
                </a:lnTo>
                <a:lnTo>
                  <a:pt x="31983" y="0"/>
                </a:lnTo>
                <a:lnTo>
                  <a:pt x="19552" y="3283"/>
                </a:lnTo>
                <a:lnTo>
                  <a:pt x="16078" y="16050"/>
                </a:lnTo>
                <a:close/>
              </a:path>
              <a:path w="31983" h="16090">
                <a:moveTo>
                  <a:pt x="31496" y="5166"/>
                </a:moveTo>
                <a:lnTo>
                  <a:pt x="36614" y="5166"/>
                </a:lnTo>
                <a:lnTo>
                  <a:pt x="40373" y="7287"/>
                </a:lnTo>
                <a:lnTo>
                  <a:pt x="43040" y="11504"/>
                </a:lnTo>
                <a:lnTo>
                  <a:pt x="45237" y="14983"/>
                </a:lnTo>
                <a:lnTo>
                  <a:pt x="46545" y="19555"/>
                </a:lnTo>
                <a:lnTo>
                  <a:pt x="46977" y="25220"/>
                </a:lnTo>
                <a:lnTo>
                  <a:pt x="13868" y="25220"/>
                </a:lnTo>
                <a:lnTo>
                  <a:pt x="14668" y="20190"/>
                </a:lnTo>
                <a:lnTo>
                  <a:pt x="16078" y="16050"/>
                </a:lnTo>
                <a:lnTo>
                  <a:pt x="19552" y="3283"/>
                </a:lnTo>
                <a:lnTo>
                  <a:pt x="9461" y="11821"/>
                </a:lnTo>
                <a:lnTo>
                  <a:pt x="5996" y="16949"/>
                </a:lnTo>
                <a:lnTo>
                  <a:pt x="1500" y="28562"/>
                </a:lnTo>
                <a:lnTo>
                  <a:pt x="0" y="42301"/>
                </a:lnTo>
                <a:lnTo>
                  <a:pt x="162" y="46934"/>
                </a:lnTo>
                <a:lnTo>
                  <a:pt x="2776" y="59880"/>
                </a:lnTo>
                <a:lnTo>
                  <a:pt x="8585" y="70482"/>
                </a:lnTo>
                <a:lnTo>
                  <a:pt x="14300" y="77785"/>
                </a:lnTo>
                <a:lnTo>
                  <a:pt x="21678" y="81430"/>
                </a:lnTo>
                <a:lnTo>
                  <a:pt x="38468" y="81430"/>
                </a:lnTo>
                <a:lnTo>
                  <a:pt x="45313" y="79080"/>
                </a:lnTo>
                <a:lnTo>
                  <a:pt x="51282" y="74381"/>
                </a:lnTo>
                <a:lnTo>
                  <a:pt x="57251" y="69670"/>
                </a:lnTo>
                <a:lnTo>
                  <a:pt x="61747" y="63066"/>
                </a:lnTo>
                <a:lnTo>
                  <a:pt x="64795" y="54569"/>
                </a:lnTo>
                <a:lnTo>
                  <a:pt x="62293" y="53122"/>
                </a:lnTo>
                <a:lnTo>
                  <a:pt x="59258" y="58087"/>
                </a:lnTo>
                <a:lnTo>
                  <a:pt x="55613" y="61732"/>
                </a:lnTo>
                <a:lnTo>
                  <a:pt x="51396" y="64031"/>
                </a:lnTo>
                <a:lnTo>
                  <a:pt x="47167" y="66330"/>
                </a:lnTo>
                <a:lnTo>
                  <a:pt x="42037" y="67485"/>
                </a:lnTo>
                <a:lnTo>
                  <a:pt x="28879" y="67485"/>
                </a:lnTo>
                <a:lnTo>
                  <a:pt x="23329" y="64526"/>
                </a:lnTo>
                <a:lnTo>
                  <a:pt x="19316" y="58621"/>
                </a:lnTo>
                <a:lnTo>
                  <a:pt x="15303" y="52715"/>
                </a:lnTo>
                <a:lnTo>
                  <a:pt x="13309" y="44498"/>
                </a:lnTo>
                <a:lnTo>
                  <a:pt x="13373" y="31709"/>
                </a:lnTo>
                <a:lnTo>
                  <a:pt x="64795" y="31709"/>
                </a:lnTo>
                <a:lnTo>
                  <a:pt x="64731" y="22413"/>
                </a:lnTo>
                <a:lnTo>
                  <a:pt x="61849" y="14818"/>
                </a:lnTo>
                <a:lnTo>
                  <a:pt x="56134" y="8938"/>
                </a:lnTo>
                <a:lnTo>
                  <a:pt x="50304" y="2957"/>
                </a:lnTo>
                <a:lnTo>
                  <a:pt x="42824" y="-40"/>
                </a:lnTo>
                <a:lnTo>
                  <a:pt x="31983" y="0"/>
                </a:lnTo>
                <a:lnTo>
                  <a:pt x="31496" y="5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3859747" y="1609952"/>
            <a:ext cx="101520" cy="52249"/>
          </a:xfrm>
          <a:custGeom>
            <a:avLst/>
            <a:gdLst/>
            <a:ahLst/>
            <a:cxnLst/>
            <a:rect l="l" t="t" r="r" b="b"/>
            <a:pathLst>
              <a:path w="64719" h="81470">
                <a:moveTo>
                  <a:pt x="19367" y="58737"/>
                </a:moveTo>
                <a:lnTo>
                  <a:pt x="15240" y="52946"/>
                </a:lnTo>
                <a:lnTo>
                  <a:pt x="13195" y="44881"/>
                </a:lnTo>
                <a:lnTo>
                  <a:pt x="13195" y="25260"/>
                </a:lnTo>
                <a:lnTo>
                  <a:pt x="14998" y="18021"/>
                </a:lnTo>
                <a:lnTo>
                  <a:pt x="18605" y="12826"/>
                </a:lnTo>
                <a:lnTo>
                  <a:pt x="22212" y="7645"/>
                </a:lnTo>
                <a:lnTo>
                  <a:pt x="27266" y="5054"/>
                </a:lnTo>
                <a:lnTo>
                  <a:pt x="36741" y="5054"/>
                </a:lnTo>
                <a:lnTo>
                  <a:pt x="40716" y="7531"/>
                </a:lnTo>
                <a:lnTo>
                  <a:pt x="43370" y="11696"/>
                </a:lnTo>
                <a:lnTo>
                  <a:pt x="43688" y="15036"/>
                </a:lnTo>
                <a:lnTo>
                  <a:pt x="44005" y="18376"/>
                </a:lnTo>
                <a:lnTo>
                  <a:pt x="46532" y="22529"/>
                </a:lnTo>
                <a:lnTo>
                  <a:pt x="50355" y="25018"/>
                </a:lnTo>
                <a:lnTo>
                  <a:pt x="53251" y="25018"/>
                </a:lnTo>
                <a:lnTo>
                  <a:pt x="57137" y="24371"/>
                </a:lnTo>
                <a:lnTo>
                  <a:pt x="59613" y="21742"/>
                </a:lnTo>
                <a:lnTo>
                  <a:pt x="60223" y="17640"/>
                </a:lnTo>
                <a:lnTo>
                  <a:pt x="60223" y="12725"/>
                </a:lnTo>
                <a:lnTo>
                  <a:pt x="57696" y="8559"/>
                </a:lnTo>
                <a:lnTo>
                  <a:pt x="52641" y="5130"/>
                </a:lnTo>
                <a:lnTo>
                  <a:pt x="47586" y="1714"/>
                </a:lnTo>
                <a:lnTo>
                  <a:pt x="41402" y="0"/>
                </a:lnTo>
                <a:lnTo>
                  <a:pt x="31870" y="59"/>
                </a:lnTo>
                <a:lnTo>
                  <a:pt x="19162" y="3283"/>
                </a:lnTo>
                <a:lnTo>
                  <a:pt x="9220" y="11429"/>
                </a:lnTo>
                <a:lnTo>
                  <a:pt x="5716" y="16653"/>
                </a:lnTo>
                <a:lnTo>
                  <a:pt x="1429" y="28247"/>
                </a:lnTo>
                <a:lnTo>
                  <a:pt x="0" y="42341"/>
                </a:lnTo>
                <a:lnTo>
                  <a:pt x="192" y="47563"/>
                </a:lnTo>
                <a:lnTo>
                  <a:pt x="2846" y="60600"/>
                </a:lnTo>
                <a:lnTo>
                  <a:pt x="8623" y="70929"/>
                </a:lnTo>
                <a:lnTo>
                  <a:pt x="18883" y="78884"/>
                </a:lnTo>
                <a:lnTo>
                  <a:pt x="32004" y="81470"/>
                </a:lnTo>
                <a:lnTo>
                  <a:pt x="39001" y="81470"/>
                </a:lnTo>
                <a:lnTo>
                  <a:pt x="45351" y="79133"/>
                </a:lnTo>
                <a:lnTo>
                  <a:pt x="51041" y="74460"/>
                </a:lnTo>
                <a:lnTo>
                  <a:pt x="56730" y="69773"/>
                </a:lnTo>
                <a:lnTo>
                  <a:pt x="61290" y="63157"/>
                </a:lnTo>
                <a:lnTo>
                  <a:pt x="64719" y="54609"/>
                </a:lnTo>
                <a:lnTo>
                  <a:pt x="61633" y="52743"/>
                </a:lnTo>
                <a:lnTo>
                  <a:pt x="58534" y="57670"/>
                </a:lnTo>
                <a:lnTo>
                  <a:pt x="54902" y="61353"/>
                </a:lnTo>
                <a:lnTo>
                  <a:pt x="50711" y="63792"/>
                </a:lnTo>
                <a:lnTo>
                  <a:pt x="46545" y="66230"/>
                </a:lnTo>
                <a:lnTo>
                  <a:pt x="41846" y="67436"/>
                </a:lnTo>
                <a:lnTo>
                  <a:pt x="29235" y="67436"/>
                </a:lnTo>
                <a:lnTo>
                  <a:pt x="23482" y="64541"/>
                </a:lnTo>
                <a:lnTo>
                  <a:pt x="19367" y="5873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3974333" y="1631350"/>
            <a:ext cx="36370" cy="50845"/>
          </a:xfrm>
          <a:custGeom>
            <a:avLst/>
            <a:gdLst/>
            <a:ahLst/>
            <a:cxnLst/>
            <a:rect l="l" t="t" r="r" b="b"/>
            <a:pathLst>
              <a:path w="23186" h="79280">
                <a:moveTo>
                  <a:pt x="15646" y="0"/>
                </a:moveTo>
                <a:lnTo>
                  <a:pt x="12357" y="39341"/>
                </a:lnTo>
                <a:lnTo>
                  <a:pt x="23186" y="45917"/>
                </a:lnTo>
                <a:lnTo>
                  <a:pt x="21615" y="31559"/>
                </a:lnTo>
                <a:lnTo>
                  <a:pt x="19375" y="26422"/>
                </a:lnTo>
                <a:lnTo>
                  <a:pt x="16577" y="14596"/>
                </a:lnTo>
                <a:lnTo>
                  <a:pt x="15646" y="0"/>
                </a:lnTo>
                <a:close/>
              </a:path>
              <a:path w="23186" h="79280">
                <a:moveTo>
                  <a:pt x="31140" y="42900"/>
                </a:moveTo>
                <a:lnTo>
                  <a:pt x="25603" y="39116"/>
                </a:lnTo>
                <a:lnTo>
                  <a:pt x="21615" y="31559"/>
                </a:lnTo>
                <a:lnTo>
                  <a:pt x="23186" y="45917"/>
                </a:lnTo>
                <a:lnTo>
                  <a:pt x="36334" y="48107"/>
                </a:lnTo>
                <a:lnTo>
                  <a:pt x="39976" y="47947"/>
                </a:lnTo>
                <a:lnTo>
                  <a:pt x="52394" y="44415"/>
                </a:lnTo>
                <a:lnTo>
                  <a:pt x="62509" y="36245"/>
                </a:lnTo>
                <a:lnTo>
                  <a:pt x="66309" y="30981"/>
                </a:lnTo>
                <a:lnTo>
                  <a:pt x="71068" y="19427"/>
                </a:lnTo>
                <a:lnTo>
                  <a:pt x="72656" y="5765"/>
                </a:lnTo>
                <a:lnTo>
                  <a:pt x="72419" y="659"/>
                </a:lnTo>
                <a:lnTo>
                  <a:pt x="69271" y="-12006"/>
                </a:lnTo>
                <a:lnTo>
                  <a:pt x="62471" y="-22415"/>
                </a:lnTo>
                <a:lnTo>
                  <a:pt x="60297" y="-24568"/>
                </a:lnTo>
                <a:lnTo>
                  <a:pt x="49476" y="-31165"/>
                </a:lnTo>
                <a:lnTo>
                  <a:pt x="36334" y="-33362"/>
                </a:lnTo>
                <a:lnTo>
                  <a:pt x="32707" y="-33202"/>
                </a:lnTo>
                <a:lnTo>
                  <a:pt x="20319" y="-29651"/>
                </a:lnTo>
                <a:lnTo>
                  <a:pt x="10185" y="-21450"/>
                </a:lnTo>
                <a:lnTo>
                  <a:pt x="6328" y="-16097"/>
                </a:lnTo>
                <a:lnTo>
                  <a:pt x="1583" y="-4532"/>
                </a:lnTo>
                <a:lnTo>
                  <a:pt x="0" y="9131"/>
                </a:lnTo>
                <a:lnTo>
                  <a:pt x="227" y="14117"/>
                </a:lnTo>
                <a:lnTo>
                  <a:pt x="3367" y="26792"/>
                </a:lnTo>
                <a:lnTo>
                  <a:pt x="10185" y="37198"/>
                </a:lnTo>
                <a:lnTo>
                  <a:pt x="12357" y="39341"/>
                </a:lnTo>
                <a:lnTo>
                  <a:pt x="15646" y="0"/>
                </a:lnTo>
                <a:lnTo>
                  <a:pt x="15646" y="-8877"/>
                </a:lnTo>
                <a:lnTo>
                  <a:pt x="17297" y="-15786"/>
                </a:lnTo>
                <a:lnTo>
                  <a:pt x="20612" y="-20739"/>
                </a:lnTo>
                <a:lnTo>
                  <a:pt x="23926" y="-25679"/>
                </a:lnTo>
                <a:lnTo>
                  <a:pt x="28524" y="-28155"/>
                </a:lnTo>
                <a:lnTo>
                  <a:pt x="41516" y="-28155"/>
                </a:lnTo>
                <a:lnTo>
                  <a:pt x="47053" y="-24358"/>
                </a:lnTo>
                <a:lnTo>
                  <a:pt x="51054" y="-16763"/>
                </a:lnTo>
                <a:lnTo>
                  <a:pt x="53314" y="-11536"/>
                </a:lnTo>
                <a:lnTo>
                  <a:pt x="56095" y="304"/>
                </a:lnTo>
                <a:lnTo>
                  <a:pt x="57023" y="14909"/>
                </a:lnTo>
                <a:lnTo>
                  <a:pt x="57023" y="23736"/>
                </a:lnTo>
                <a:lnTo>
                  <a:pt x="55372" y="30607"/>
                </a:lnTo>
                <a:lnTo>
                  <a:pt x="52044" y="35521"/>
                </a:lnTo>
                <a:lnTo>
                  <a:pt x="48729" y="40436"/>
                </a:lnTo>
                <a:lnTo>
                  <a:pt x="44132" y="42900"/>
                </a:lnTo>
                <a:lnTo>
                  <a:pt x="31140" y="4290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4100276" y="1609895"/>
            <a:ext cx="127059" cy="50865"/>
          </a:xfrm>
          <a:custGeom>
            <a:avLst/>
            <a:gdLst/>
            <a:ahLst/>
            <a:cxnLst/>
            <a:rect l="l" t="t" r="r" b="b"/>
            <a:pathLst>
              <a:path w="81000" h="79311">
                <a:moveTo>
                  <a:pt x="33312" y="76111"/>
                </a:moveTo>
                <a:lnTo>
                  <a:pt x="30378" y="74841"/>
                </a:lnTo>
                <a:lnTo>
                  <a:pt x="26796" y="69824"/>
                </a:lnTo>
                <a:lnTo>
                  <a:pt x="25907" y="65709"/>
                </a:lnTo>
                <a:lnTo>
                  <a:pt x="25984" y="19088"/>
                </a:lnTo>
                <a:lnTo>
                  <a:pt x="30416" y="12674"/>
                </a:lnTo>
                <a:lnTo>
                  <a:pt x="36347" y="9461"/>
                </a:lnTo>
                <a:lnTo>
                  <a:pt x="47688" y="9461"/>
                </a:lnTo>
                <a:lnTo>
                  <a:pt x="50545" y="10731"/>
                </a:lnTo>
                <a:lnTo>
                  <a:pt x="52362" y="13271"/>
                </a:lnTo>
                <a:lnTo>
                  <a:pt x="54178" y="15811"/>
                </a:lnTo>
                <a:lnTo>
                  <a:pt x="55092" y="19811"/>
                </a:lnTo>
                <a:lnTo>
                  <a:pt x="55092" y="65709"/>
                </a:lnTo>
                <a:lnTo>
                  <a:pt x="54190" y="69824"/>
                </a:lnTo>
                <a:lnTo>
                  <a:pt x="50609" y="74841"/>
                </a:lnTo>
                <a:lnTo>
                  <a:pt x="47688" y="76111"/>
                </a:lnTo>
                <a:lnTo>
                  <a:pt x="43624" y="76111"/>
                </a:lnTo>
                <a:lnTo>
                  <a:pt x="43624" y="79311"/>
                </a:lnTo>
                <a:lnTo>
                  <a:pt x="81000" y="79311"/>
                </a:lnTo>
                <a:lnTo>
                  <a:pt x="81000" y="76111"/>
                </a:lnTo>
                <a:lnTo>
                  <a:pt x="76923" y="76111"/>
                </a:lnTo>
                <a:lnTo>
                  <a:pt x="74002" y="74841"/>
                </a:lnTo>
                <a:lnTo>
                  <a:pt x="70421" y="69824"/>
                </a:lnTo>
                <a:lnTo>
                  <a:pt x="69519" y="65709"/>
                </a:lnTo>
                <a:lnTo>
                  <a:pt x="69519" y="17487"/>
                </a:lnTo>
                <a:lnTo>
                  <a:pt x="68021" y="10579"/>
                </a:lnTo>
                <a:lnTo>
                  <a:pt x="65036" y="6375"/>
                </a:lnTo>
                <a:lnTo>
                  <a:pt x="62026" y="2184"/>
                </a:lnTo>
                <a:lnTo>
                  <a:pt x="57099" y="88"/>
                </a:lnTo>
                <a:lnTo>
                  <a:pt x="48094" y="164"/>
                </a:lnTo>
                <a:lnTo>
                  <a:pt x="36262" y="3829"/>
                </a:lnTo>
                <a:lnTo>
                  <a:pt x="25907" y="12992"/>
                </a:lnTo>
                <a:lnTo>
                  <a:pt x="25907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58" y="11480"/>
                </a:lnTo>
                <a:lnTo>
                  <a:pt x="10693" y="14109"/>
                </a:lnTo>
                <a:lnTo>
                  <a:pt x="11468" y="16890"/>
                </a:lnTo>
                <a:lnTo>
                  <a:pt x="11468" y="65709"/>
                </a:lnTo>
                <a:lnTo>
                  <a:pt x="10591" y="69824"/>
                </a:lnTo>
                <a:lnTo>
                  <a:pt x="6997" y="74841"/>
                </a:lnTo>
                <a:lnTo>
                  <a:pt x="4063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312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4227337" y="1599056"/>
            <a:ext cx="69446" cy="63155"/>
          </a:xfrm>
          <a:custGeom>
            <a:avLst/>
            <a:gdLst/>
            <a:ahLst/>
            <a:cxnLst/>
            <a:rect l="l" t="t" r="r" b="b"/>
            <a:pathLst>
              <a:path w="44272" h="98475">
                <a:moveTo>
                  <a:pt x="9613" y="25819"/>
                </a:moveTo>
                <a:lnTo>
                  <a:pt x="9613" y="86537"/>
                </a:lnTo>
                <a:lnTo>
                  <a:pt x="10934" y="90589"/>
                </a:lnTo>
                <a:lnTo>
                  <a:pt x="13550" y="93738"/>
                </a:lnTo>
                <a:lnTo>
                  <a:pt x="16230" y="96901"/>
                </a:lnTo>
                <a:lnTo>
                  <a:pt x="19646" y="98475"/>
                </a:lnTo>
                <a:lnTo>
                  <a:pt x="27863" y="98475"/>
                </a:lnTo>
                <a:lnTo>
                  <a:pt x="31813" y="97218"/>
                </a:lnTo>
                <a:lnTo>
                  <a:pt x="35648" y="94703"/>
                </a:lnTo>
                <a:lnTo>
                  <a:pt x="39471" y="92189"/>
                </a:lnTo>
                <a:lnTo>
                  <a:pt x="42329" y="88988"/>
                </a:lnTo>
                <a:lnTo>
                  <a:pt x="44272" y="85090"/>
                </a:lnTo>
                <a:lnTo>
                  <a:pt x="40703" y="84607"/>
                </a:lnTo>
                <a:lnTo>
                  <a:pt x="37401" y="86931"/>
                </a:lnTo>
                <a:lnTo>
                  <a:pt x="33693" y="88379"/>
                </a:lnTo>
                <a:lnTo>
                  <a:pt x="29273" y="88379"/>
                </a:lnTo>
                <a:lnTo>
                  <a:pt x="26060" y="86017"/>
                </a:lnTo>
                <a:lnTo>
                  <a:pt x="24053" y="82232"/>
                </a:lnTo>
                <a:lnTo>
                  <a:pt x="24053" y="25819"/>
                </a:lnTo>
                <a:lnTo>
                  <a:pt x="40246" y="25819"/>
                </a:lnTo>
                <a:lnTo>
                  <a:pt x="40246" y="19240"/>
                </a:lnTo>
                <a:lnTo>
                  <a:pt x="24053" y="19240"/>
                </a:lnTo>
                <a:lnTo>
                  <a:pt x="24053" y="0"/>
                </a:lnTo>
                <a:lnTo>
                  <a:pt x="21323" y="0"/>
                </a:lnTo>
                <a:lnTo>
                  <a:pt x="19075" y="5930"/>
                </a:lnTo>
                <a:lnTo>
                  <a:pt x="16510" y="10452"/>
                </a:lnTo>
                <a:lnTo>
                  <a:pt x="13627" y="13550"/>
                </a:lnTo>
                <a:lnTo>
                  <a:pt x="10528" y="16802"/>
                </a:lnTo>
                <a:lnTo>
                  <a:pt x="5981" y="19862"/>
                </a:lnTo>
                <a:lnTo>
                  <a:pt x="0" y="22694"/>
                </a:lnTo>
                <a:lnTo>
                  <a:pt x="0" y="25819"/>
                </a:lnTo>
                <a:lnTo>
                  <a:pt x="9613" y="258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4302661" y="1609952"/>
            <a:ext cx="56715" cy="52249"/>
          </a:xfrm>
          <a:custGeom>
            <a:avLst/>
            <a:gdLst/>
            <a:ahLst/>
            <a:cxnLst/>
            <a:rect l="l" t="t" r="r" b="b"/>
            <a:pathLst>
              <a:path w="36156" h="81470">
                <a:moveTo>
                  <a:pt x="36156" y="68325"/>
                </a:moveTo>
                <a:lnTo>
                  <a:pt x="32905" y="70459"/>
                </a:lnTo>
                <a:lnTo>
                  <a:pt x="29565" y="71539"/>
                </a:lnTo>
                <a:lnTo>
                  <a:pt x="22720" y="71539"/>
                </a:lnTo>
                <a:lnTo>
                  <a:pt x="20053" y="70421"/>
                </a:lnTo>
                <a:lnTo>
                  <a:pt x="22974" y="81470"/>
                </a:lnTo>
                <a:lnTo>
                  <a:pt x="28066" y="79819"/>
                </a:lnTo>
                <a:lnTo>
                  <a:pt x="33032" y="76504"/>
                </a:lnTo>
                <a:lnTo>
                  <a:pt x="36156" y="68325"/>
                </a:lnTo>
                <a:close/>
              </a:path>
              <a:path w="36156" h="81470">
                <a:moveTo>
                  <a:pt x="3975" y="22682"/>
                </a:moveTo>
                <a:lnTo>
                  <a:pt x="6756" y="25831"/>
                </a:lnTo>
                <a:lnTo>
                  <a:pt x="10502" y="26631"/>
                </a:lnTo>
                <a:lnTo>
                  <a:pt x="13398" y="26631"/>
                </a:lnTo>
                <a:lnTo>
                  <a:pt x="17106" y="23736"/>
                </a:lnTo>
                <a:lnTo>
                  <a:pt x="19062" y="19430"/>
                </a:lnTo>
                <a:lnTo>
                  <a:pt x="18364" y="16598"/>
                </a:lnTo>
                <a:lnTo>
                  <a:pt x="17564" y="13284"/>
                </a:lnTo>
                <a:lnTo>
                  <a:pt x="18122" y="10553"/>
                </a:lnTo>
                <a:lnTo>
                  <a:pt x="21970" y="6286"/>
                </a:lnTo>
                <a:lnTo>
                  <a:pt x="24828" y="5206"/>
                </a:lnTo>
                <a:lnTo>
                  <a:pt x="33172" y="5206"/>
                </a:lnTo>
                <a:lnTo>
                  <a:pt x="36309" y="6349"/>
                </a:lnTo>
                <a:lnTo>
                  <a:pt x="39789" y="10896"/>
                </a:lnTo>
                <a:lnTo>
                  <a:pt x="40652" y="15024"/>
                </a:lnTo>
                <a:lnTo>
                  <a:pt x="40652" y="30632"/>
                </a:lnTo>
                <a:lnTo>
                  <a:pt x="31419" y="34086"/>
                </a:lnTo>
                <a:lnTo>
                  <a:pt x="29544" y="34810"/>
                </a:lnTo>
                <a:lnTo>
                  <a:pt x="16971" y="40773"/>
                </a:lnTo>
                <a:lnTo>
                  <a:pt x="7861" y="47358"/>
                </a:lnTo>
                <a:lnTo>
                  <a:pt x="2616" y="52247"/>
                </a:lnTo>
                <a:lnTo>
                  <a:pt x="0" y="57632"/>
                </a:lnTo>
                <a:lnTo>
                  <a:pt x="0" y="68808"/>
                </a:lnTo>
                <a:lnTo>
                  <a:pt x="1650" y="73126"/>
                </a:lnTo>
                <a:lnTo>
                  <a:pt x="4965" y="76466"/>
                </a:lnTo>
                <a:lnTo>
                  <a:pt x="8280" y="79806"/>
                </a:lnTo>
                <a:lnTo>
                  <a:pt x="12560" y="81470"/>
                </a:lnTo>
                <a:lnTo>
                  <a:pt x="22974" y="81470"/>
                </a:lnTo>
                <a:lnTo>
                  <a:pt x="20053" y="70421"/>
                </a:lnTo>
                <a:lnTo>
                  <a:pt x="16255" y="65989"/>
                </a:lnTo>
                <a:lnTo>
                  <a:pt x="15316" y="62877"/>
                </a:lnTo>
                <a:lnTo>
                  <a:pt x="15316" y="55067"/>
                </a:lnTo>
                <a:lnTo>
                  <a:pt x="17005" y="51473"/>
                </a:lnTo>
                <a:lnTo>
                  <a:pt x="20358" y="48069"/>
                </a:lnTo>
                <a:lnTo>
                  <a:pt x="23736" y="44678"/>
                </a:lnTo>
                <a:lnTo>
                  <a:pt x="28435" y="41833"/>
                </a:lnTo>
                <a:lnTo>
                  <a:pt x="34480" y="39535"/>
                </a:lnTo>
                <a:lnTo>
                  <a:pt x="40652" y="37210"/>
                </a:lnTo>
                <a:lnTo>
                  <a:pt x="40652" y="64719"/>
                </a:lnTo>
                <a:lnTo>
                  <a:pt x="39103" y="66154"/>
                </a:lnTo>
                <a:lnTo>
                  <a:pt x="36156" y="68325"/>
                </a:lnTo>
                <a:lnTo>
                  <a:pt x="33032" y="76504"/>
                </a:lnTo>
                <a:lnTo>
                  <a:pt x="35496" y="74904"/>
                </a:lnTo>
                <a:lnTo>
                  <a:pt x="38176" y="72682"/>
                </a:lnTo>
                <a:lnTo>
                  <a:pt x="41046" y="69849"/>
                </a:lnTo>
                <a:lnTo>
                  <a:pt x="41528" y="72872"/>
                </a:lnTo>
                <a:lnTo>
                  <a:pt x="43700" y="77101"/>
                </a:lnTo>
                <a:lnTo>
                  <a:pt x="45732" y="80009"/>
                </a:lnTo>
                <a:lnTo>
                  <a:pt x="48615" y="81470"/>
                </a:lnTo>
                <a:lnTo>
                  <a:pt x="54660" y="81470"/>
                </a:lnTo>
                <a:lnTo>
                  <a:pt x="59347" y="79552"/>
                </a:lnTo>
                <a:lnTo>
                  <a:pt x="64160" y="76301"/>
                </a:lnTo>
                <a:lnTo>
                  <a:pt x="66713" y="73621"/>
                </a:lnTo>
                <a:lnTo>
                  <a:pt x="66801" y="68491"/>
                </a:lnTo>
                <a:lnTo>
                  <a:pt x="65506" y="69405"/>
                </a:lnTo>
                <a:lnTo>
                  <a:pt x="61861" y="71132"/>
                </a:lnTo>
                <a:lnTo>
                  <a:pt x="58305" y="71373"/>
                </a:lnTo>
                <a:lnTo>
                  <a:pt x="55486" y="68440"/>
                </a:lnTo>
                <a:lnTo>
                  <a:pt x="55092" y="64249"/>
                </a:lnTo>
                <a:lnTo>
                  <a:pt x="55092" y="14427"/>
                </a:lnTo>
                <a:lnTo>
                  <a:pt x="52806" y="9283"/>
                </a:lnTo>
                <a:lnTo>
                  <a:pt x="48234" y="5575"/>
                </a:lnTo>
                <a:lnTo>
                  <a:pt x="43662" y="1854"/>
                </a:lnTo>
                <a:lnTo>
                  <a:pt x="37312" y="0"/>
                </a:lnTo>
                <a:lnTo>
                  <a:pt x="22288" y="0"/>
                </a:lnTo>
                <a:lnTo>
                  <a:pt x="16243" y="1841"/>
                </a:lnTo>
                <a:lnTo>
                  <a:pt x="11061" y="5537"/>
                </a:lnTo>
                <a:lnTo>
                  <a:pt x="5880" y="9220"/>
                </a:lnTo>
                <a:lnTo>
                  <a:pt x="3289" y="13525"/>
                </a:lnTo>
                <a:lnTo>
                  <a:pt x="3289" y="18440"/>
                </a:lnTo>
                <a:lnTo>
                  <a:pt x="3975" y="226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4418265" y="1586756"/>
            <a:ext cx="58629" cy="74004"/>
          </a:xfrm>
          <a:custGeom>
            <a:avLst/>
            <a:gdLst/>
            <a:ahLst/>
            <a:cxnLst/>
            <a:rect l="l" t="t" r="r" b="b"/>
            <a:pathLst>
              <a:path w="37376" h="115392">
                <a:moveTo>
                  <a:pt x="37376" y="115392"/>
                </a:moveTo>
                <a:lnTo>
                  <a:pt x="37376" y="112191"/>
                </a:lnTo>
                <a:lnTo>
                  <a:pt x="33299" y="112191"/>
                </a:lnTo>
                <a:lnTo>
                  <a:pt x="30378" y="111061"/>
                </a:lnTo>
                <a:lnTo>
                  <a:pt x="26809" y="106514"/>
                </a:lnTo>
                <a:lnTo>
                  <a:pt x="25895" y="102831"/>
                </a:lnTo>
                <a:lnTo>
                  <a:pt x="25895" y="36093"/>
                </a:lnTo>
                <a:lnTo>
                  <a:pt x="12915" y="40093"/>
                </a:lnTo>
                <a:lnTo>
                  <a:pt x="0" y="44107"/>
                </a:lnTo>
                <a:lnTo>
                  <a:pt x="0" y="47320"/>
                </a:lnTo>
                <a:lnTo>
                  <a:pt x="4610" y="47053"/>
                </a:lnTo>
                <a:lnTo>
                  <a:pt x="7658" y="47586"/>
                </a:lnTo>
                <a:lnTo>
                  <a:pt x="10706" y="50253"/>
                </a:lnTo>
                <a:lnTo>
                  <a:pt x="11480" y="53035"/>
                </a:lnTo>
                <a:lnTo>
                  <a:pt x="11480" y="102831"/>
                </a:lnTo>
                <a:lnTo>
                  <a:pt x="10579" y="106502"/>
                </a:lnTo>
                <a:lnTo>
                  <a:pt x="7010" y="111036"/>
                </a:lnTo>
                <a:lnTo>
                  <a:pt x="4063" y="112191"/>
                </a:lnTo>
                <a:lnTo>
                  <a:pt x="0" y="112191"/>
                </a:lnTo>
                <a:lnTo>
                  <a:pt x="0" y="115392"/>
                </a:lnTo>
                <a:lnTo>
                  <a:pt x="37376" y="115392"/>
                </a:lnTo>
                <a:close/>
              </a:path>
              <a:path w="37376" h="115392">
                <a:moveTo>
                  <a:pt x="8102" y="8991"/>
                </a:moveTo>
                <a:lnTo>
                  <a:pt x="8966" y="13627"/>
                </a:lnTo>
                <a:lnTo>
                  <a:pt x="12445" y="17094"/>
                </a:lnTo>
                <a:lnTo>
                  <a:pt x="17081" y="17970"/>
                </a:lnTo>
                <a:lnTo>
                  <a:pt x="21716" y="17094"/>
                </a:lnTo>
                <a:lnTo>
                  <a:pt x="25196" y="13627"/>
                </a:lnTo>
                <a:lnTo>
                  <a:pt x="26060" y="8991"/>
                </a:lnTo>
                <a:lnTo>
                  <a:pt x="25196" y="4343"/>
                </a:lnTo>
                <a:lnTo>
                  <a:pt x="21716" y="876"/>
                </a:lnTo>
                <a:lnTo>
                  <a:pt x="17081" y="0"/>
                </a:lnTo>
                <a:lnTo>
                  <a:pt x="12445" y="876"/>
                </a:lnTo>
                <a:lnTo>
                  <a:pt x="8966" y="4343"/>
                </a:lnTo>
                <a:lnTo>
                  <a:pt x="8102" y="899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4484943" y="1609895"/>
            <a:ext cx="127059" cy="50865"/>
          </a:xfrm>
          <a:custGeom>
            <a:avLst/>
            <a:gdLst/>
            <a:ahLst/>
            <a:cxnLst/>
            <a:rect l="l" t="t" r="r" b="b"/>
            <a:pathLst>
              <a:path w="81000" h="79311">
                <a:moveTo>
                  <a:pt x="33312" y="76111"/>
                </a:moveTo>
                <a:lnTo>
                  <a:pt x="30378" y="74841"/>
                </a:lnTo>
                <a:lnTo>
                  <a:pt x="26796" y="69824"/>
                </a:lnTo>
                <a:lnTo>
                  <a:pt x="25907" y="65709"/>
                </a:lnTo>
                <a:lnTo>
                  <a:pt x="25984" y="19088"/>
                </a:lnTo>
                <a:lnTo>
                  <a:pt x="30416" y="12674"/>
                </a:lnTo>
                <a:lnTo>
                  <a:pt x="36347" y="9461"/>
                </a:lnTo>
                <a:lnTo>
                  <a:pt x="47688" y="9461"/>
                </a:lnTo>
                <a:lnTo>
                  <a:pt x="50545" y="10731"/>
                </a:lnTo>
                <a:lnTo>
                  <a:pt x="52362" y="13271"/>
                </a:lnTo>
                <a:lnTo>
                  <a:pt x="54178" y="15811"/>
                </a:lnTo>
                <a:lnTo>
                  <a:pt x="55092" y="19811"/>
                </a:lnTo>
                <a:lnTo>
                  <a:pt x="55092" y="65709"/>
                </a:lnTo>
                <a:lnTo>
                  <a:pt x="54190" y="69824"/>
                </a:lnTo>
                <a:lnTo>
                  <a:pt x="50609" y="74841"/>
                </a:lnTo>
                <a:lnTo>
                  <a:pt x="47688" y="76111"/>
                </a:lnTo>
                <a:lnTo>
                  <a:pt x="43624" y="76111"/>
                </a:lnTo>
                <a:lnTo>
                  <a:pt x="43624" y="79311"/>
                </a:lnTo>
                <a:lnTo>
                  <a:pt x="81000" y="79311"/>
                </a:lnTo>
                <a:lnTo>
                  <a:pt x="81000" y="76111"/>
                </a:lnTo>
                <a:lnTo>
                  <a:pt x="76923" y="76111"/>
                </a:lnTo>
                <a:lnTo>
                  <a:pt x="74002" y="74841"/>
                </a:lnTo>
                <a:lnTo>
                  <a:pt x="70421" y="69824"/>
                </a:lnTo>
                <a:lnTo>
                  <a:pt x="69519" y="65709"/>
                </a:lnTo>
                <a:lnTo>
                  <a:pt x="69519" y="17487"/>
                </a:lnTo>
                <a:lnTo>
                  <a:pt x="68021" y="10579"/>
                </a:lnTo>
                <a:lnTo>
                  <a:pt x="65036" y="6375"/>
                </a:lnTo>
                <a:lnTo>
                  <a:pt x="62026" y="2184"/>
                </a:lnTo>
                <a:lnTo>
                  <a:pt x="57099" y="88"/>
                </a:lnTo>
                <a:lnTo>
                  <a:pt x="48094" y="164"/>
                </a:lnTo>
                <a:lnTo>
                  <a:pt x="36262" y="3829"/>
                </a:lnTo>
                <a:lnTo>
                  <a:pt x="25907" y="12992"/>
                </a:lnTo>
                <a:lnTo>
                  <a:pt x="25907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97" y="10960"/>
                </a:lnTo>
                <a:lnTo>
                  <a:pt x="7658" y="11480"/>
                </a:lnTo>
                <a:lnTo>
                  <a:pt x="10693" y="14109"/>
                </a:lnTo>
                <a:lnTo>
                  <a:pt x="11468" y="16890"/>
                </a:lnTo>
                <a:lnTo>
                  <a:pt x="11468" y="65709"/>
                </a:lnTo>
                <a:lnTo>
                  <a:pt x="10591" y="69824"/>
                </a:lnTo>
                <a:lnTo>
                  <a:pt x="6997" y="74841"/>
                </a:lnTo>
                <a:lnTo>
                  <a:pt x="4063" y="76111"/>
                </a:lnTo>
                <a:lnTo>
                  <a:pt x="0" y="76111"/>
                </a:lnTo>
                <a:lnTo>
                  <a:pt x="0" y="79311"/>
                </a:lnTo>
                <a:lnTo>
                  <a:pt x="37363" y="79311"/>
                </a:lnTo>
                <a:lnTo>
                  <a:pt x="37363" y="76111"/>
                </a:lnTo>
                <a:lnTo>
                  <a:pt x="33312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4614875" y="1609977"/>
            <a:ext cx="50169" cy="10319"/>
          </a:xfrm>
          <a:custGeom>
            <a:avLst/>
            <a:gdLst/>
            <a:ahLst/>
            <a:cxnLst/>
            <a:rect l="l" t="t" r="r" b="b"/>
            <a:pathLst>
              <a:path w="31983" h="16090">
                <a:moveTo>
                  <a:pt x="16078" y="16050"/>
                </a:moveTo>
                <a:lnTo>
                  <a:pt x="18122" y="12786"/>
                </a:lnTo>
                <a:lnTo>
                  <a:pt x="21310" y="7719"/>
                </a:lnTo>
                <a:lnTo>
                  <a:pt x="25781" y="5166"/>
                </a:lnTo>
                <a:lnTo>
                  <a:pt x="31496" y="5166"/>
                </a:lnTo>
                <a:lnTo>
                  <a:pt x="31983" y="0"/>
                </a:lnTo>
                <a:lnTo>
                  <a:pt x="19552" y="3283"/>
                </a:lnTo>
                <a:lnTo>
                  <a:pt x="16078" y="16050"/>
                </a:lnTo>
                <a:close/>
              </a:path>
              <a:path w="31983" h="16090">
                <a:moveTo>
                  <a:pt x="31496" y="5166"/>
                </a:moveTo>
                <a:lnTo>
                  <a:pt x="36614" y="5166"/>
                </a:lnTo>
                <a:lnTo>
                  <a:pt x="40373" y="7287"/>
                </a:lnTo>
                <a:lnTo>
                  <a:pt x="43040" y="11504"/>
                </a:lnTo>
                <a:lnTo>
                  <a:pt x="45237" y="14983"/>
                </a:lnTo>
                <a:lnTo>
                  <a:pt x="46545" y="19555"/>
                </a:lnTo>
                <a:lnTo>
                  <a:pt x="46977" y="25220"/>
                </a:lnTo>
                <a:lnTo>
                  <a:pt x="13868" y="25220"/>
                </a:lnTo>
                <a:lnTo>
                  <a:pt x="14668" y="20190"/>
                </a:lnTo>
                <a:lnTo>
                  <a:pt x="16078" y="16050"/>
                </a:lnTo>
                <a:lnTo>
                  <a:pt x="19552" y="3283"/>
                </a:lnTo>
                <a:lnTo>
                  <a:pt x="9461" y="11821"/>
                </a:lnTo>
                <a:lnTo>
                  <a:pt x="5996" y="16949"/>
                </a:lnTo>
                <a:lnTo>
                  <a:pt x="1500" y="28562"/>
                </a:lnTo>
                <a:lnTo>
                  <a:pt x="0" y="42301"/>
                </a:lnTo>
                <a:lnTo>
                  <a:pt x="162" y="46934"/>
                </a:lnTo>
                <a:lnTo>
                  <a:pt x="2776" y="59880"/>
                </a:lnTo>
                <a:lnTo>
                  <a:pt x="8585" y="70482"/>
                </a:lnTo>
                <a:lnTo>
                  <a:pt x="14300" y="77785"/>
                </a:lnTo>
                <a:lnTo>
                  <a:pt x="21678" y="81430"/>
                </a:lnTo>
                <a:lnTo>
                  <a:pt x="38468" y="81430"/>
                </a:lnTo>
                <a:lnTo>
                  <a:pt x="45313" y="79080"/>
                </a:lnTo>
                <a:lnTo>
                  <a:pt x="51282" y="74381"/>
                </a:lnTo>
                <a:lnTo>
                  <a:pt x="57251" y="69670"/>
                </a:lnTo>
                <a:lnTo>
                  <a:pt x="61747" y="63066"/>
                </a:lnTo>
                <a:lnTo>
                  <a:pt x="64795" y="54569"/>
                </a:lnTo>
                <a:lnTo>
                  <a:pt x="62293" y="53122"/>
                </a:lnTo>
                <a:lnTo>
                  <a:pt x="59258" y="58087"/>
                </a:lnTo>
                <a:lnTo>
                  <a:pt x="55613" y="61732"/>
                </a:lnTo>
                <a:lnTo>
                  <a:pt x="51396" y="64031"/>
                </a:lnTo>
                <a:lnTo>
                  <a:pt x="47167" y="66330"/>
                </a:lnTo>
                <a:lnTo>
                  <a:pt x="42037" y="67485"/>
                </a:lnTo>
                <a:lnTo>
                  <a:pt x="28879" y="67485"/>
                </a:lnTo>
                <a:lnTo>
                  <a:pt x="23329" y="64526"/>
                </a:lnTo>
                <a:lnTo>
                  <a:pt x="19316" y="58621"/>
                </a:lnTo>
                <a:lnTo>
                  <a:pt x="15303" y="52715"/>
                </a:lnTo>
                <a:lnTo>
                  <a:pt x="13309" y="44498"/>
                </a:lnTo>
                <a:lnTo>
                  <a:pt x="13373" y="31709"/>
                </a:lnTo>
                <a:lnTo>
                  <a:pt x="64795" y="31709"/>
                </a:lnTo>
                <a:lnTo>
                  <a:pt x="64731" y="22413"/>
                </a:lnTo>
                <a:lnTo>
                  <a:pt x="61849" y="14818"/>
                </a:lnTo>
                <a:lnTo>
                  <a:pt x="56134" y="8938"/>
                </a:lnTo>
                <a:lnTo>
                  <a:pt x="50304" y="2957"/>
                </a:lnTo>
                <a:lnTo>
                  <a:pt x="42824" y="-40"/>
                </a:lnTo>
                <a:lnTo>
                  <a:pt x="31983" y="0"/>
                </a:lnTo>
                <a:lnTo>
                  <a:pt x="31496" y="5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4728722" y="1609895"/>
            <a:ext cx="86020" cy="50865"/>
          </a:xfrm>
          <a:custGeom>
            <a:avLst/>
            <a:gdLst/>
            <a:ahLst/>
            <a:cxnLst/>
            <a:rect l="l" t="t" r="r" b="b"/>
            <a:pathLst>
              <a:path w="54838" h="79311">
                <a:moveTo>
                  <a:pt x="34747" y="76111"/>
                </a:moveTo>
                <a:lnTo>
                  <a:pt x="31241" y="75171"/>
                </a:lnTo>
                <a:lnTo>
                  <a:pt x="26962" y="71424"/>
                </a:lnTo>
                <a:lnTo>
                  <a:pt x="25895" y="68351"/>
                </a:lnTo>
                <a:lnTo>
                  <a:pt x="25895" y="23583"/>
                </a:lnTo>
                <a:lnTo>
                  <a:pt x="29159" y="15874"/>
                </a:lnTo>
                <a:lnTo>
                  <a:pt x="32740" y="12001"/>
                </a:lnTo>
                <a:lnTo>
                  <a:pt x="36639" y="11950"/>
                </a:lnTo>
                <a:lnTo>
                  <a:pt x="39319" y="12750"/>
                </a:lnTo>
                <a:lnTo>
                  <a:pt x="42011" y="14757"/>
                </a:lnTo>
                <a:lnTo>
                  <a:pt x="44742" y="16878"/>
                </a:lnTo>
                <a:lnTo>
                  <a:pt x="47866" y="17487"/>
                </a:lnTo>
                <a:lnTo>
                  <a:pt x="51841" y="16840"/>
                </a:lnTo>
                <a:lnTo>
                  <a:pt x="54241" y="14274"/>
                </a:lnTo>
                <a:lnTo>
                  <a:pt x="54838" y="10020"/>
                </a:lnTo>
                <a:lnTo>
                  <a:pt x="54838" y="6921"/>
                </a:lnTo>
                <a:lnTo>
                  <a:pt x="52158" y="2730"/>
                </a:lnTo>
                <a:lnTo>
                  <a:pt x="47891" y="88"/>
                </a:lnTo>
                <a:lnTo>
                  <a:pt x="37731" y="139"/>
                </a:lnTo>
                <a:lnTo>
                  <a:pt x="31445" y="5130"/>
                </a:lnTo>
                <a:lnTo>
                  <a:pt x="25895" y="15074"/>
                </a:lnTo>
                <a:lnTo>
                  <a:pt x="25895" y="0"/>
                </a:lnTo>
                <a:lnTo>
                  <a:pt x="12903" y="4013"/>
                </a:lnTo>
                <a:lnTo>
                  <a:pt x="0" y="8026"/>
                </a:lnTo>
                <a:lnTo>
                  <a:pt x="0" y="11226"/>
                </a:lnTo>
                <a:lnTo>
                  <a:pt x="4584" y="10960"/>
                </a:lnTo>
                <a:lnTo>
                  <a:pt x="7645" y="11480"/>
                </a:lnTo>
                <a:lnTo>
                  <a:pt x="10693" y="14109"/>
                </a:lnTo>
                <a:lnTo>
                  <a:pt x="11455" y="16890"/>
                </a:lnTo>
                <a:lnTo>
                  <a:pt x="11455" y="65709"/>
                </a:lnTo>
                <a:lnTo>
                  <a:pt x="10579" y="69824"/>
                </a:lnTo>
                <a:lnTo>
                  <a:pt x="6984" y="74841"/>
                </a:lnTo>
                <a:lnTo>
                  <a:pt x="4051" y="76111"/>
                </a:lnTo>
                <a:lnTo>
                  <a:pt x="0" y="76111"/>
                </a:lnTo>
                <a:lnTo>
                  <a:pt x="0" y="79311"/>
                </a:lnTo>
                <a:lnTo>
                  <a:pt x="39611" y="79311"/>
                </a:lnTo>
                <a:lnTo>
                  <a:pt x="39611" y="76111"/>
                </a:lnTo>
                <a:lnTo>
                  <a:pt x="34747" y="761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4845207" y="1650171"/>
            <a:ext cx="29423" cy="12038"/>
          </a:xfrm>
          <a:custGeom>
            <a:avLst/>
            <a:gdLst/>
            <a:ahLst/>
            <a:cxnLst/>
            <a:rect l="l" t="t" r="r" b="b"/>
            <a:pathLst>
              <a:path w="18757" h="18770">
                <a:moveTo>
                  <a:pt x="9385" y="0"/>
                </a:moveTo>
                <a:lnTo>
                  <a:pt x="6769" y="0"/>
                </a:lnTo>
                <a:lnTo>
                  <a:pt x="2730" y="2730"/>
                </a:lnTo>
                <a:lnTo>
                  <a:pt x="0" y="6769"/>
                </a:lnTo>
                <a:lnTo>
                  <a:pt x="0" y="12001"/>
                </a:lnTo>
                <a:lnTo>
                  <a:pt x="2730" y="16040"/>
                </a:lnTo>
                <a:lnTo>
                  <a:pt x="6769" y="18770"/>
                </a:lnTo>
                <a:lnTo>
                  <a:pt x="12001" y="18770"/>
                </a:lnTo>
                <a:lnTo>
                  <a:pt x="16040" y="16040"/>
                </a:lnTo>
                <a:lnTo>
                  <a:pt x="18757" y="12001"/>
                </a:lnTo>
                <a:lnTo>
                  <a:pt x="18757" y="6769"/>
                </a:lnTo>
                <a:lnTo>
                  <a:pt x="16040" y="2730"/>
                </a:lnTo>
                <a:lnTo>
                  <a:pt x="12001" y="0"/>
                </a:lnTo>
                <a:lnTo>
                  <a:pt x="9385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1490363" y="2703380"/>
            <a:ext cx="103453" cy="64572"/>
          </a:xfrm>
          <a:custGeom>
            <a:avLst/>
            <a:gdLst/>
            <a:ahLst/>
            <a:cxnLst/>
            <a:rect l="l" t="t" r="r" b="b"/>
            <a:pathLst>
              <a:path w="65951" h="100685">
                <a:moveTo>
                  <a:pt x="10109" y="99542"/>
                </a:moveTo>
                <a:lnTo>
                  <a:pt x="15189" y="100685"/>
                </a:lnTo>
                <a:lnTo>
                  <a:pt x="21323" y="100685"/>
                </a:lnTo>
                <a:lnTo>
                  <a:pt x="28175" y="100312"/>
                </a:lnTo>
                <a:lnTo>
                  <a:pt x="40800" y="97157"/>
                </a:lnTo>
                <a:lnTo>
                  <a:pt x="51244" y="90792"/>
                </a:lnTo>
                <a:lnTo>
                  <a:pt x="53342" y="88866"/>
                </a:lnTo>
                <a:lnTo>
                  <a:pt x="60484" y="78237"/>
                </a:lnTo>
                <a:lnTo>
                  <a:pt x="62865" y="65252"/>
                </a:lnTo>
                <a:lnTo>
                  <a:pt x="61930" y="56479"/>
                </a:lnTo>
                <a:lnTo>
                  <a:pt x="56522" y="44881"/>
                </a:lnTo>
                <a:lnTo>
                  <a:pt x="46304" y="36347"/>
                </a:lnTo>
                <a:lnTo>
                  <a:pt x="42012" y="34256"/>
                </a:lnTo>
                <a:lnTo>
                  <a:pt x="30373" y="30729"/>
                </a:lnTo>
                <a:lnTo>
                  <a:pt x="16268" y="28981"/>
                </a:lnTo>
                <a:lnTo>
                  <a:pt x="19011" y="19773"/>
                </a:lnTo>
                <a:lnTo>
                  <a:pt x="59563" y="19773"/>
                </a:lnTo>
                <a:lnTo>
                  <a:pt x="65951" y="0"/>
                </a:lnTo>
                <a:lnTo>
                  <a:pt x="19215" y="0"/>
                </a:lnTo>
                <a:lnTo>
                  <a:pt x="4343" y="50304"/>
                </a:lnTo>
                <a:lnTo>
                  <a:pt x="9613" y="51142"/>
                </a:lnTo>
                <a:lnTo>
                  <a:pt x="20262" y="52947"/>
                </a:lnTo>
                <a:lnTo>
                  <a:pt x="33148" y="56305"/>
                </a:lnTo>
                <a:lnTo>
                  <a:pt x="42087" y="60413"/>
                </a:lnTo>
                <a:lnTo>
                  <a:pt x="48272" y="64388"/>
                </a:lnTo>
                <a:lnTo>
                  <a:pt x="51282" y="70230"/>
                </a:lnTo>
                <a:lnTo>
                  <a:pt x="51142" y="77952"/>
                </a:lnTo>
                <a:lnTo>
                  <a:pt x="50647" y="82994"/>
                </a:lnTo>
                <a:lnTo>
                  <a:pt x="49187" y="86258"/>
                </a:lnTo>
                <a:lnTo>
                  <a:pt x="44183" y="90843"/>
                </a:lnTo>
                <a:lnTo>
                  <a:pt x="40868" y="91986"/>
                </a:lnTo>
                <a:lnTo>
                  <a:pt x="32588" y="91986"/>
                </a:lnTo>
                <a:lnTo>
                  <a:pt x="28067" y="89788"/>
                </a:lnTo>
                <a:lnTo>
                  <a:pt x="23152" y="85382"/>
                </a:lnTo>
                <a:lnTo>
                  <a:pt x="18237" y="80987"/>
                </a:lnTo>
                <a:lnTo>
                  <a:pt x="13766" y="78790"/>
                </a:lnTo>
                <a:lnTo>
                  <a:pt x="6985" y="78841"/>
                </a:lnTo>
                <a:lnTo>
                  <a:pt x="2806" y="81635"/>
                </a:lnTo>
                <a:lnTo>
                  <a:pt x="0" y="85813"/>
                </a:lnTo>
                <a:lnTo>
                  <a:pt x="0" y="92074"/>
                </a:lnTo>
                <a:lnTo>
                  <a:pt x="2019" y="94957"/>
                </a:lnTo>
                <a:lnTo>
                  <a:pt x="6057" y="97243"/>
                </a:lnTo>
                <a:lnTo>
                  <a:pt x="10109" y="995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1616593" y="2752162"/>
            <a:ext cx="38648" cy="15793"/>
          </a:xfrm>
          <a:custGeom>
            <a:avLst/>
            <a:gdLst/>
            <a:ahLst/>
            <a:cxnLst/>
            <a:rect l="l" t="t" r="r" b="b"/>
            <a:pathLst>
              <a:path w="24637" h="24625">
                <a:moveTo>
                  <a:pt x="12318" y="0"/>
                </a:moveTo>
                <a:lnTo>
                  <a:pt x="8851" y="0"/>
                </a:lnTo>
                <a:lnTo>
                  <a:pt x="5930" y="1193"/>
                </a:lnTo>
                <a:lnTo>
                  <a:pt x="1193" y="5969"/>
                </a:lnTo>
                <a:lnTo>
                  <a:pt x="0" y="8890"/>
                </a:lnTo>
                <a:lnTo>
                  <a:pt x="0" y="15811"/>
                </a:lnTo>
                <a:lnTo>
                  <a:pt x="1193" y="18732"/>
                </a:lnTo>
                <a:lnTo>
                  <a:pt x="5930" y="23444"/>
                </a:lnTo>
                <a:lnTo>
                  <a:pt x="8851" y="24625"/>
                </a:lnTo>
                <a:lnTo>
                  <a:pt x="15786" y="24625"/>
                </a:lnTo>
                <a:lnTo>
                  <a:pt x="18707" y="23444"/>
                </a:lnTo>
                <a:lnTo>
                  <a:pt x="23444" y="18732"/>
                </a:lnTo>
                <a:lnTo>
                  <a:pt x="24637" y="15811"/>
                </a:lnTo>
                <a:lnTo>
                  <a:pt x="24637" y="8890"/>
                </a:lnTo>
                <a:lnTo>
                  <a:pt x="23444" y="5969"/>
                </a:lnTo>
                <a:lnTo>
                  <a:pt x="18707" y="1193"/>
                </a:lnTo>
                <a:lnTo>
                  <a:pt x="15786" y="0"/>
                </a:lnTo>
                <a:lnTo>
                  <a:pt x="12318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1842173" y="2703379"/>
            <a:ext cx="219137" cy="64752"/>
          </a:xfrm>
          <a:custGeom>
            <a:avLst/>
            <a:gdLst/>
            <a:ahLst/>
            <a:cxnLst/>
            <a:rect l="l" t="t" r="r" b="b"/>
            <a:pathLst>
              <a:path w="139700" h="100964">
                <a:moveTo>
                  <a:pt x="55156" y="4127"/>
                </a:moveTo>
                <a:lnTo>
                  <a:pt x="58051" y="4127"/>
                </a:lnTo>
                <a:lnTo>
                  <a:pt x="60401" y="5016"/>
                </a:lnTo>
                <a:lnTo>
                  <a:pt x="64007" y="8521"/>
                </a:lnTo>
                <a:lnTo>
                  <a:pt x="65633" y="11531"/>
                </a:lnTo>
                <a:lnTo>
                  <a:pt x="67081" y="15773"/>
                </a:lnTo>
                <a:lnTo>
                  <a:pt x="68986" y="21399"/>
                </a:lnTo>
                <a:lnTo>
                  <a:pt x="51549" y="66027"/>
                </a:lnTo>
                <a:lnTo>
                  <a:pt x="34759" y="15773"/>
                </a:lnTo>
                <a:lnTo>
                  <a:pt x="33400" y="11899"/>
                </a:lnTo>
                <a:lnTo>
                  <a:pt x="33312" y="8991"/>
                </a:lnTo>
                <a:lnTo>
                  <a:pt x="34480" y="7048"/>
                </a:lnTo>
                <a:lnTo>
                  <a:pt x="38074" y="4127"/>
                </a:lnTo>
                <a:lnTo>
                  <a:pt x="42976" y="4127"/>
                </a:lnTo>
                <a:lnTo>
                  <a:pt x="42976" y="0"/>
                </a:lnTo>
                <a:lnTo>
                  <a:pt x="0" y="0"/>
                </a:lnTo>
                <a:lnTo>
                  <a:pt x="0" y="4127"/>
                </a:lnTo>
                <a:lnTo>
                  <a:pt x="711" y="4127"/>
                </a:lnTo>
                <a:lnTo>
                  <a:pt x="5143" y="5016"/>
                </a:lnTo>
                <a:lnTo>
                  <a:pt x="8318" y="8521"/>
                </a:lnTo>
                <a:lnTo>
                  <a:pt x="9842" y="11531"/>
                </a:lnTo>
                <a:lnTo>
                  <a:pt x="11302" y="15773"/>
                </a:lnTo>
                <a:lnTo>
                  <a:pt x="40766" y="100964"/>
                </a:lnTo>
                <a:lnTo>
                  <a:pt x="44564" y="100964"/>
                </a:lnTo>
                <a:lnTo>
                  <a:pt x="72199" y="30899"/>
                </a:lnTo>
                <a:lnTo>
                  <a:pt x="95923" y="100964"/>
                </a:lnTo>
                <a:lnTo>
                  <a:pt x="99720" y="100964"/>
                </a:lnTo>
                <a:lnTo>
                  <a:pt x="129108" y="15773"/>
                </a:lnTo>
                <a:lnTo>
                  <a:pt x="130454" y="11849"/>
                </a:lnTo>
                <a:lnTo>
                  <a:pt x="131889" y="9029"/>
                </a:lnTo>
                <a:lnTo>
                  <a:pt x="133349" y="7289"/>
                </a:lnTo>
                <a:lnTo>
                  <a:pt x="136740" y="4508"/>
                </a:lnTo>
                <a:lnTo>
                  <a:pt x="139699" y="4127"/>
                </a:lnTo>
                <a:lnTo>
                  <a:pt x="139699" y="0"/>
                </a:lnTo>
                <a:lnTo>
                  <a:pt x="113499" y="0"/>
                </a:lnTo>
                <a:lnTo>
                  <a:pt x="113499" y="4127"/>
                </a:lnTo>
                <a:lnTo>
                  <a:pt x="114833" y="4127"/>
                </a:lnTo>
                <a:lnTo>
                  <a:pt x="119138" y="4457"/>
                </a:lnTo>
                <a:lnTo>
                  <a:pt x="121742" y="5943"/>
                </a:lnTo>
                <a:lnTo>
                  <a:pt x="122643" y="8559"/>
                </a:lnTo>
                <a:lnTo>
                  <a:pt x="123570" y="11175"/>
                </a:lnTo>
                <a:lnTo>
                  <a:pt x="122974" y="15519"/>
                </a:lnTo>
                <a:lnTo>
                  <a:pt x="120865" y="21602"/>
                </a:lnTo>
                <a:lnTo>
                  <a:pt x="105816" y="65862"/>
                </a:lnTo>
                <a:lnTo>
                  <a:pt x="89090" y="15773"/>
                </a:lnTo>
                <a:lnTo>
                  <a:pt x="87718" y="11899"/>
                </a:lnTo>
                <a:lnTo>
                  <a:pt x="87706" y="8991"/>
                </a:lnTo>
                <a:lnTo>
                  <a:pt x="90373" y="5105"/>
                </a:lnTo>
                <a:lnTo>
                  <a:pt x="93027" y="4127"/>
                </a:lnTo>
                <a:lnTo>
                  <a:pt x="98336" y="4127"/>
                </a:lnTo>
                <a:lnTo>
                  <a:pt x="98336" y="0"/>
                </a:lnTo>
                <a:lnTo>
                  <a:pt x="54241" y="0"/>
                </a:lnTo>
                <a:lnTo>
                  <a:pt x="54241" y="4127"/>
                </a:lnTo>
                <a:lnTo>
                  <a:pt x="55156" y="4127"/>
                </a:lnTo>
                <a:close/>
              </a:path>
              <a:path w="139700" h="100964">
                <a:moveTo>
                  <a:pt x="105814" y="65856"/>
                </a:moveTo>
                <a:lnTo>
                  <a:pt x="89090" y="15773"/>
                </a:lnTo>
                <a:lnTo>
                  <a:pt x="105803" y="65887"/>
                </a:lnTo>
                <a:lnTo>
                  <a:pt x="120865" y="21602"/>
                </a:lnTo>
                <a:lnTo>
                  <a:pt x="105814" y="6585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2069233" y="2722374"/>
            <a:ext cx="105784" cy="45586"/>
          </a:xfrm>
          <a:custGeom>
            <a:avLst/>
            <a:gdLst/>
            <a:ahLst/>
            <a:cxnLst/>
            <a:rect l="l" t="t" r="r" b="b"/>
            <a:pathLst>
              <a:path w="67437" h="71081">
                <a:moveTo>
                  <a:pt x="18173" y="14249"/>
                </a:moveTo>
                <a:lnTo>
                  <a:pt x="16268" y="11404"/>
                </a:lnTo>
                <a:lnTo>
                  <a:pt x="16306" y="8445"/>
                </a:lnTo>
                <a:lnTo>
                  <a:pt x="19494" y="6108"/>
                </a:lnTo>
                <a:lnTo>
                  <a:pt x="22580" y="5257"/>
                </a:lnTo>
                <a:lnTo>
                  <a:pt x="30111" y="5257"/>
                </a:lnTo>
                <a:lnTo>
                  <a:pt x="33083" y="6273"/>
                </a:lnTo>
                <a:lnTo>
                  <a:pt x="37719" y="10312"/>
                </a:lnTo>
                <a:lnTo>
                  <a:pt x="38874" y="12890"/>
                </a:lnTo>
                <a:lnTo>
                  <a:pt x="38874" y="28689"/>
                </a:lnTo>
                <a:lnTo>
                  <a:pt x="24980" y="33185"/>
                </a:lnTo>
                <a:lnTo>
                  <a:pt x="16662" y="35902"/>
                </a:lnTo>
                <a:lnTo>
                  <a:pt x="10414" y="39090"/>
                </a:lnTo>
                <a:lnTo>
                  <a:pt x="6248" y="42760"/>
                </a:lnTo>
                <a:lnTo>
                  <a:pt x="2095" y="46431"/>
                </a:lnTo>
                <a:lnTo>
                  <a:pt x="0" y="50622"/>
                </a:lnTo>
                <a:lnTo>
                  <a:pt x="0" y="60159"/>
                </a:lnTo>
                <a:lnTo>
                  <a:pt x="1511" y="64007"/>
                </a:lnTo>
                <a:lnTo>
                  <a:pt x="4495" y="66827"/>
                </a:lnTo>
                <a:lnTo>
                  <a:pt x="7480" y="69672"/>
                </a:lnTo>
                <a:lnTo>
                  <a:pt x="11544" y="71081"/>
                </a:lnTo>
                <a:lnTo>
                  <a:pt x="22390" y="71081"/>
                </a:lnTo>
                <a:lnTo>
                  <a:pt x="27279" y="69951"/>
                </a:lnTo>
                <a:lnTo>
                  <a:pt x="25704" y="60693"/>
                </a:lnTo>
                <a:lnTo>
                  <a:pt x="22606" y="58204"/>
                </a:lnTo>
                <a:lnTo>
                  <a:pt x="20701" y="54114"/>
                </a:lnTo>
                <a:lnTo>
                  <a:pt x="20701" y="47345"/>
                </a:lnTo>
                <a:lnTo>
                  <a:pt x="22034" y="44157"/>
                </a:lnTo>
                <a:lnTo>
                  <a:pt x="24701" y="41401"/>
                </a:lnTo>
                <a:lnTo>
                  <a:pt x="27368" y="38646"/>
                </a:lnTo>
                <a:lnTo>
                  <a:pt x="31242" y="36436"/>
                </a:lnTo>
                <a:lnTo>
                  <a:pt x="36360" y="34797"/>
                </a:lnTo>
                <a:lnTo>
                  <a:pt x="38874" y="33959"/>
                </a:lnTo>
                <a:lnTo>
                  <a:pt x="38874" y="54940"/>
                </a:lnTo>
                <a:lnTo>
                  <a:pt x="37477" y="56527"/>
                </a:lnTo>
                <a:lnTo>
                  <a:pt x="34315" y="58864"/>
                </a:lnTo>
                <a:lnTo>
                  <a:pt x="31292" y="67716"/>
                </a:lnTo>
                <a:lnTo>
                  <a:pt x="33909" y="66217"/>
                </a:lnTo>
                <a:lnTo>
                  <a:pt x="36550" y="64020"/>
                </a:lnTo>
                <a:lnTo>
                  <a:pt x="39217" y="61112"/>
                </a:lnTo>
                <a:lnTo>
                  <a:pt x="40767" y="65608"/>
                </a:lnTo>
                <a:lnTo>
                  <a:pt x="44424" y="69811"/>
                </a:lnTo>
                <a:lnTo>
                  <a:pt x="47599" y="71081"/>
                </a:lnTo>
                <a:lnTo>
                  <a:pt x="54521" y="71081"/>
                </a:lnTo>
                <a:lnTo>
                  <a:pt x="57416" y="70205"/>
                </a:lnTo>
                <a:lnTo>
                  <a:pt x="60375" y="68452"/>
                </a:lnTo>
                <a:lnTo>
                  <a:pt x="63360" y="66700"/>
                </a:lnTo>
                <a:lnTo>
                  <a:pt x="65697" y="64515"/>
                </a:lnTo>
                <a:lnTo>
                  <a:pt x="67437" y="61899"/>
                </a:lnTo>
                <a:lnTo>
                  <a:pt x="64427" y="58953"/>
                </a:lnTo>
                <a:lnTo>
                  <a:pt x="61823" y="60629"/>
                </a:lnTo>
                <a:lnTo>
                  <a:pt x="58788" y="58826"/>
                </a:lnTo>
                <a:lnTo>
                  <a:pt x="58597" y="55727"/>
                </a:lnTo>
                <a:lnTo>
                  <a:pt x="58597" y="15100"/>
                </a:lnTo>
                <a:lnTo>
                  <a:pt x="56324" y="9283"/>
                </a:lnTo>
                <a:lnTo>
                  <a:pt x="51790" y="5575"/>
                </a:lnTo>
                <a:lnTo>
                  <a:pt x="47244" y="1854"/>
                </a:lnTo>
                <a:lnTo>
                  <a:pt x="40195" y="0"/>
                </a:lnTo>
                <a:lnTo>
                  <a:pt x="22555" y="0"/>
                </a:lnTo>
                <a:lnTo>
                  <a:pt x="15862" y="1663"/>
                </a:lnTo>
                <a:lnTo>
                  <a:pt x="10566" y="4978"/>
                </a:lnTo>
                <a:lnTo>
                  <a:pt x="5257" y="8305"/>
                </a:lnTo>
                <a:lnTo>
                  <a:pt x="2603" y="12471"/>
                </a:lnTo>
                <a:lnTo>
                  <a:pt x="2603" y="20561"/>
                </a:lnTo>
                <a:lnTo>
                  <a:pt x="3454" y="23177"/>
                </a:lnTo>
                <a:lnTo>
                  <a:pt x="5168" y="25323"/>
                </a:lnTo>
                <a:lnTo>
                  <a:pt x="8966" y="28562"/>
                </a:lnTo>
                <a:lnTo>
                  <a:pt x="13919" y="28562"/>
                </a:lnTo>
                <a:lnTo>
                  <a:pt x="17716" y="26174"/>
                </a:lnTo>
                <a:lnTo>
                  <a:pt x="20281" y="22618"/>
                </a:lnTo>
                <a:lnTo>
                  <a:pt x="20281" y="18033"/>
                </a:lnTo>
                <a:lnTo>
                  <a:pt x="18173" y="14249"/>
                </a:lnTo>
                <a:close/>
              </a:path>
              <a:path w="67437" h="71081">
                <a:moveTo>
                  <a:pt x="30289" y="60693"/>
                </a:moveTo>
                <a:lnTo>
                  <a:pt x="25704" y="60693"/>
                </a:lnTo>
                <a:lnTo>
                  <a:pt x="27279" y="69951"/>
                </a:lnTo>
                <a:lnTo>
                  <a:pt x="31292" y="67716"/>
                </a:lnTo>
                <a:lnTo>
                  <a:pt x="34315" y="58864"/>
                </a:lnTo>
                <a:lnTo>
                  <a:pt x="30289" y="6069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2182287" y="2722375"/>
            <a:ext cx="74965" cy="45627"/>
          </a:xfrm>
          <a:custGeom>
            <a:avLst/>
            <a:gdLst/>
            <a:ahLst/>
            <a:cxnLst/>
            <a:rect l="l" t="t" r="r" b="b"/>
            <a:pathLst>
              <a:path w="47790" h="71145">
                <a:moveTo>
                  <a:pt x="0" y="20548"/>
                </a:moveTo>
                <a:lnTo>
                  <a:pt x="0" y="25514"/>
                </a:lnTo>
                <a:lnTo>
                  <a:pt x="1663" y="29933"/>
                </a:lnTo>
                <a:lnTo>
                  <a:pt x="4991" y="33807"/>
                </a:lnTo>
                <a:lnTo>
                  <a:pt x="8305" y="37693"/>
                </a:lnTo>
                <a:lnTo>
                  <a:pt x="13309" y="41097"/>
                </a:lnTo>
                <a:lnTo>
                  <a:pt x="20002" y="43992"/>
                </a:lnTo>
                <a:lnTo>
                  <a:pt x="25526" y="46380"/>
                </a:lnTo>
                <a:lnTo>
                  <a:pt x="29273" y="48475"/>
                </a:lnTo>
                <a:lnTo>
                  <a:pt x="31229" y="50304"/>
                </a:lnTo>
                <a:lnTo>
                  <a:pt x="34239" y="54419"/>
                </a:lnTo>
                <a:lnTo>
                  <a:pt x="34239" y="59753"/>
                </a:lnTo>
                <a:lnTo>
                  <a:pt x="31407" y="63423"/>
                </a:lnTo>
                <a:lnTo>
                  <a:pt x="27025" y="65811"/>
                </a:lnTo>
                <a:lnTo>
                  <a:pt x="18745" y="65811"/>
                </a:lnTo>
                <a:lnTo>
                  <a:pt x="14287" y="64020"/>
                </a:lnTo>
                <a:lnTo>
                  <a:pt x="10566" y="60451"/>
                </a:lnTo>
                <a:lnTo>
                  <a:pt x="6845" y="56870"/>
                </a:lnTo>
                <a:lnTo>
                  <a:pt x="4775" y="52362"/>
                </a:lnTo>
                <a:lnTo>
                  <a:pt x="4356" y="46939"/>
                </a:lnTo>
                <a:lnTo>
                  <a:pt x="0" y="46939"/>
                </a:lnTo>
                <a:lnTo>
                  <a:pt x="0" y="71145"/>
                </a:lnTo>
                <a:lnTo>
                  <a:pt x="4356" y="71145"/>
                </a:lnTo>
                <a:lnTo>
                  <a:pt x="5143" y="68757"/>
                </a:lnTo>
                <a:lnTo>
                  <a:pt x="8508" y="66814"/>
                </a:lnTo>
                <a:lnTo>
                  <a:pt x="11366" y="67779"/>
                </a:lnTo>
                <a:lnTo>
                  <a:pt x="15620" y="69976"/>
                </a:lnTo>
                <a:lnTo>
                  <a:pt x="20446" y="71069"/>
                </a:lnTo>
                <a:lnTo>
                  <a:pt x="32423" y="71069"/>
                </a:lnTo>
                <a:lnTo>
                  <a:pt x="37731" y="69126"/>
                </a:lnTo>
                <a:lnTo>
                  <a:pt x="41757" y="65214"/>
                </a:lnTo>
                <a:lnTo>
                  <a:pt x="45770" y="61302"/>
                </a:lnTo>
                <a:lnTo>
                  <a:pt x="47790" y="56159"/>
                </a:lnTo>
                <a:lnTo>
                  <a:pt x="47790" y="43713"/>
                </a:lnTo>
                <a:lnTo>
                  <a:pt x="46405" y="39027"/>
                </a:lnTo>
                <a:lnTo>
                  <a:pt x="43637" y="35712"/>
                </a:lnTo>
                <a:lnTo>
                  <a:pt x="40843" y="32346"/>
                </a:lnTo>
                <a:lnTo>
                  <a:pt x="35585" y="28968"/>
                </a:lnTo>
                <a:lnTo>
                  <a:pt x="27863" y="25603"/>
                </a:lnTo>
                <a:lnTo>
                  <a:pt x="23469" y="23736"/>
                </a:lnTo>
                <a:lnTo>
                  <a:pt x="20091" y="21729"/>
                </a:lnTo>
                <a:lnTo>
                  <a:pt x="15366" y="17424"/>
                </a:lnTo>
                <a:lnTo>
                  <a:pt x="14173" y="13182"/>
                </a:lnTo>
                <a:lnTo>
                  <a:pt x="14960" y="8877"/>
                </a:lnTo>
                <a:lnTo>
                  <a:pt x="18097" y="5981"/>
                </a:lnTo>
                <a:lnTo>
                  <a:pt x="22669" y="5257"/>
                </a:lnTo>
                <a:lnTo>
                  <a:pt x="27292" y="5257"/>
                </a:lnTo>
                <a:lnTo>
                  <a:pt x="31318" y="6667"/>
                </a:lnTo>
                <a:lnTo>
                  <a:pt x="34696" y="9499"/>
                </a:lnTo>
                <a:lnTo>
                  <a:pt x="38099" y="12331"/>
                </a:lnTo>
                <a:lnTo>
                  <a:pt x="40284" y="16090"/>
                </a:lnTo>
                <a:lnTo>
                  <a:pt x="41262" y="20764"/>
                </a:lnTo>
                <a:lnTo>
                  <a:pt x="45402" y="20764"/>
                </a:lnTo>
                <a:lnTo>
                  <a:pt x="45402" y="0"/>
                </a:lnTo>
                <a:lnTo>
                  <a:pt x="41262" y="0"/>
                </a:lnTo>
                <a:lnTo>
                  <a:pt x="38557" y="2514"/>
                </a:lnTo>
                <a:lnTo>
                  <a:pt x="35229" y="2374"/>
                </a:lnTo>
                <a:lnTo>
                  <a:pt x="31203" y="838"/>
                </a:lnTo>
                <a:lnTo>
                  <a:pt x="27025" y="38"/>
                </a:lnTo>
                <a:lnTo>
                  <a:pt x="16167" y="0"/>
                </a:lnTo>
                <a:lnTo>
                  <a:pt x="10769" y="1955"/>
                </a:lnTo>
                <a:lnTo>
                  <a:pt x="6464" y="5854"/>
                </a:lnTo>
                <a:lnTo>
                  <a:pt x="2158" y="9753"/>
                </a:lnTo>
                <a:lnTo>
                  <a:pt x="0" y="14655"/>
                </a:lnTo>
                <a:lnTo>
                  <a:pt x="0" y="2054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2266814" y="2703389"/>
            <a:ext cx="117776" cy="63310"/>
          </a:xfrm>
          <a:custGeom>
            <a:avLst/>
            <a:gdLst/>
            <a:ahLst/>
            <a:cxnLst/>
            <a:rect l="l" t="t" r="r" b="b"/>
            <a:pathLst>
              <a:path w="75082" h="98717">
                <a:moveTo>
                  <a:pt x="67144" y="44386"/>
                </a:moveTo>
                <a:lnTo>
                  <a:pt x="65570" y="39077"/>
                </a:lnTo>
                <a:lnTo>
                  <a:pt x="62407" y="35280"/>
                </a:lnTo>
                <a:lnTo>
                  <a:pt x="59258" y="31495"/>
                </a:lnTo>
                <a:lnTo>
                  <a:pt x="54813" y="29603"/>
                </a:lnTo>
                <a:lnTo>
                  <a:pt x="41871" y="29603"/>
                </a:lnTo>
                <a:lnTo>
                  <a:pt x="36068" y="31826"/>
                </a:lnTo>
                <a:lnTo>
                  <a:pt x="31711" y="36271"/>
                </a:lnTo>
                <a:lnTo>
                  <a:pt x="30175" y="37947"/>
                </a:lnTo>
                <a:lnTo>
                  <a:pt x="27571" y="41948"/>
                </a:lnTo>
                <a:lnTo>
                  <a:pt x="27571" y="0"/>
                </a:lnTo>
                <a:lnTo>
                  <a:pt x="0" y="0"/>
                </a:lnTo>
                <a:lnTo>
                  <a:pt x="0" y="4127"/>
                </a:lnTo>
                <a:lnTo>
                  <a:pt x="2527" y="4279"/>
                </a:lnTo>
                <a:lnTo>
                  <a:pt x="5829" y="6794"/>
                </a:lnTo>
                <a:lnTo>
                  <a:pt x="7861" y="10655"/>
                </a:lnTo>
                <a:lnTo>
                  <a:pt x="7861" y="88430"/>
                </a:lnTo>
                <a:lnTo>
                  <a:pt x="6095" y="92125"/>
                </a:lnTo>
                <a:lnTo>
                  <a:pt x="2895" y="94348"/>
                </a:lnTo>
                <a:lnTo>
                  <a:pt x="0" y="94576"/>
                </a:lnTo>
                <a:lnTo>
                  <a:pt x="0" y="98717"/>
                </a:lnTo>
                <a:lnTo>
                  <a:pt x="35509" y="98717"/>
                </a:lnTo>
                <a:lnTo>
                  <a:pt x="35509" y="94576"/>
                </a:lnTo>
                <a:lnTo>
                  <a:pt x="32600" y="94348"/>
                </a:lnTo>
                <a:lnTo>
                  <a:pt x="29362" y="92125"/>
                </a:lnTo>
                <a:lnTo>
                  <a:pt x="27571" y="88430"/>
                </a:lnTo>
                <a:lnTo>
                  <a:pt x="27571" y="47980"/>
                </a:lnTo>
                <a:lnTo>
                  <a:pt x="28371" y="46621"/>
                </a:lnTo>
                <a:lnTo>
                  <a:pt x="30378" y="44056"/>
                </a:lnTo>
                <a:lnTo>
                  <a:pt x="33235" y="40830"/>
                </a:lnTo>
                <a:lnTo>
                  <a:pt x="36385" y="39217"/>
                </a:lnTo>
                <a:lnTo>
                  <a:pt x="42138" y="39217"/>
                </a:lnTo>
                <a:lnTo>
                  <a:pt x="45364" y="41909"/>
                </a:lnTo>
                <a:lnTo>
                  <a:pt x="47434" y="46088"/>
                </a:lnTo>
                <a:lnTo>
                  <a:pt x="47434" y="88430"/>
                </a:lnTo>
                <a:lnTo>
                  <a:pt x="45681" y="92125"/>
                </a:lnTo>
                <a:lnTo>
                  <a:pt x="42481" y="94348"/>
                </a:lnTo>
                <a:lnTo>
                  <a:pt x="39573" y="94576"/>
                </a:lnTo>
                <a:lnTo>
                  <a:pt x="39573" y="98717"/>
                </a:lnTo>
                <a:lnTo>
                  <a:pt x="75082" y="98717"/>
                </a:lnTo>
                <a:lnTo>
                  <a:pt x="75082" y="94576"/>
                </a:lnTo>
                <a:lnTo>
                  <a:pt x="72174" y="94348"/>
                </a:lnTo>
                <a:lnTo>
                  <a:pt x="68948" y="92125"/>
                </a:lnTo>
                <a:lnTo>
                  <a:pt x="67144" y="88430"/>
                </a:lnTo>
                <a:lnTo>
                  <a:pt x="67144" y="443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2457787" y="2703380"/>
            <a:ext cx="168276" cy="63310"/>
          </a:xfrm>
          <a:custGeom>
            <a:avLst/>
            <a:gdLst/>
            <a:ahLst/>
            <a:cxnLst/>
            <a:rect l="l" t="t" r="r" b="b"/>
            <a:pathLst>
              <a:path w="107276" h="98717">
                <a:moveTo>
                  <a:pt x="49885" y="98717"/>
                </a:moveTo>
                <a:lnTo>
                  <a:pt x="49885" y="94576"/>
                </a:lnTo>
                <a:lnTo>
                  <a:pt x="44195" y="94576"/>
                </a:lnTo>
                <a:lnTo>
                  <a:pt x="41135" y="93700"/>
                </a:lnTo>
                <a:lnTo>
                  <a:pt x="37579" y="90195"/>
                </a:lnTo>
                <a:lnTo>
                  <a:pt x="36702" y="87185"/>
                </a:lnTo>
                <a:lnTo>
                  <a:pt x="36702" y="50723"/>
                </a:lnTo>
                <a:lnTo>
                  <a:pt x="70586" y="50723"/>
                </a:lnTo>
                <a:lnTo>
                  <a:pt x="70586" y="87185"/>
                </a:lnTo>
                <a:lnTo>
                  <a:pt x="69697" y="90195"/>
                </a:lnTo>
                <a:lnTo>
                  <a:pt x="66141" y="93700"/>
                </a:lnTo>
                <a:lnTo>
                  <a:pt x="63106" y="94576"/>
                </a:lnTo>
                <a:lnTo>
                  <a:pt x="57454" y="94576"/>
                </a:lnTo>
                <a:lnTo>
                  <a:pt x="57454" y="98717"/>
                </a:lnTo>
                <a:lnTo>
                  <a:pt x="107276" y="98717"/>
                </a:lnTo>
                <a:lnTo>
                  <a:pt x="107276" y="94576"/>
                </a:lnTo>
                <a:lnTo>
                  <a:pt x="101599" y="94576"/>
                </a:lnTo>
                <a:lnTo>
                  <a:pt x="98539" y="93700"/>
                </a:lnTo>
                <a:lnTo>
                  <a:pt x="94970" y="90195"/>
                </a:lnTo>
                <a:lnTo>
                  <a:pt x="94094" y="87185"/>
                </a:lnTo>
                <a:lnTo>
                  <a:pt x="94094" y="11518"/>
                </a:lnTo>
                <a:lnTo>
                  <a:pt x="94970" y="8521"/>
                </a:lnTo>
                <a:lnTo>
                  <a:pt x="98539" y="5016"/>
                </a:lnTo>
                <a:lnTo>
                  <a:pt x="101574" y="4127"/>
                </a:lnTo>
                <a:lnTo>
                  <a:pt x="107213" y="4127"/>
                </a:lnTo>
                <a:lnTo>
                  <a:pt x="107213" y="0"/>
                </a:lnTo>
                <a:lnTo>
                  <a:pt x="57391" y="0"/>
                </a:lnTo>
                <a:lnTo>
                  <a:pt x="57391" y="4127"/>
                </a:lnTo>
                <a:lnTo>
                  <a:pt x="63080" y="4127"/>
                </a:lnTo>
                <a:lnTo>
                  <a:pt x="66141" y="5016"/>
                </a:lnTo>
                <a:lnTo>
                  <a:pt x="69697" y="8521"/>
                </a:lnTo>
                <a:lnTo>
                  <a:pt x="70586" y="11518"/>
                </a:lnTo>
                <a:lnTo>
                  <a:pt x="70586" y="44132"/>
                </a:lnTo>
                <a:lnTo>
                  <a:pt x="36702" y="44132"/>
                </a:lnTo>
                <a:lnTo>
                  <a:pt x="36702" y="11518"/>
                </a:lnTo>
                <a:lnTo>
                  <a:pt x="37579" y="8521"/>
                </a:lnTo>
                <a:lnTo>
                  <a:pt x="41135" y="5016"/>
                </a:lnTo>
                <a:lnTo>
                  <a:pt x="44170" y="4127"/>
                </a:lnTo>
                <a:lnTo>
                  <a:pt x="49822" y="4127"/>
                </a:lnTo>
                <a:lnTo>
                  <a:pt x="49822" y="0"/>
                </a:lnTo>
                <a:lnTo>
                  <a:pt x="0" y="0"/>
                </a:lnTo>
                <a:lnTo>
                  <a:pt x="0" y="4127"/>
                </a:lnTo>
                <a:lnTo>
                  <a:pt x="5676" y="4127"/>
                </a:lnTo>
                <a:lnTo>
                  <a:pt x="8737" y="5016"/>
                </a:lnTo>
                <a:lnTo>
                  <a:pt x="12306" y="8521"/>
                </a:lnTo>
                <a:lnTo>
                  <a:pt x="13182" y="11518"/>
                </a:lnTo>
                <a:lnTo>
                  <a:pt x="13182" y="87185"/>
                </a:lnTo>
                <a:lnTo>
                  <a:pt x="12306" y="90182"/>
                </a:lnTo>
                <a:lnTo>
                  <a:pt x="8737" y="93687"/>
                </a:lnTo>
                <a:lnTo>
                  <a:pt x="5702" y="94576"/>
                </a:lnTo>
                <a:lnTo>
                  <a:pt x="63" y="94576"/>
                </a:lnTo>
                <a:lnTo>
                  <a:pt x="63" y="98717"/>
                </a:lnTo>
                <a:lnTo>
                  <a:pt x="49885" y="9871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2634531" y="2722374"/>
            <a:ext cx="105784" cy="45586"/>
          </a:xfrm>
          <a:custGeom>
            <a:avLst/>
            <a:gdLst/>
            <a:ahLst/>
            <a:cxnLst/>
            <a:rect l="l" t="t" r="r" b="b"/>
            <a:pathLst>
              <a:path w="67437" h="71081">
                <a:moveTo>
                  <a:pt x="18173" y="14249"/>
                </a:moveTo>
                <a:lnTo>
                  <a:pt x="16268" y="11404"/>
                </a:lnTo>
                <a:lnTo>
                  <a:pt x="16306" y="8445"/>
                </a:lnTo>
                <a:lnTo>
                  <a:pt x="19494" y="6108"/>
                </a:lnTo>
                <a:lnTo>
                  <a:pt x="22580" y="5257"/>
                </a:lnTo>
                <a:lnTo>
                  <a:pt x="30111" y="5257"/>
                </a:lnTo>
                <a:lnTo>
                  <a:pt x="33083" y="6273"/>
                </a:lnTo>
                <a:lnTo>
                  <a:pt x="37719" y="10312"/>
                </a:lnTo>
                <a:lnTo>
                  <a:pt x="38874" y="12890"/>
                </a:lnTo>
                <a:lnTo>
                  <a:pt x="38874" y="28689"/>
                </a:lnTo>
                <a:lnTo>
                  <a:pt x="24980" y="33185"/>
                </a:lnTo>
                <a:lnTo>
                  <a:pt x="16662" y="35902"/>
                </a:lnTo>
                <a:lnTo>
                  <a:pt x="10414" y="39090"/>
                </a:lnTo>
                <a:lnTo>
                  <a:pt x="6248" y="42760"/>
                </a:lnTo>
                <a:lnTo>
                  <a:pt x="2095" y="46431"/>
                </a:lnTo>
                <a:lnTo>
                  <a:pt x="0" y="50622"/>
                </a:lnTo>
                <a:lnTo>
                  <a:pt x="0" y="60159"/>
                </a:lnTo>
                <a:lnTo>
                  <a:pt x="1511" y="64007"/>
                </a:lnTo>
                <a:lnTo>
                  <a:pt x="4495" y="66827"/>
                </a:lnTo>
                <a:lnTo>
                  <a:pt x="7480" y="69672"/>
                </a:lnTo>
                <a:lnTo>
                  <a:pt x="11544" y="71081"/>
                </a:lnTo>
                <a:lnTo>
                  <a:pt x="22390" y="71081"/>
                </a:lnTo>
                <a:lnTo>
                  <a:pt x="27279" y="69951"/>
                </a:lnTo>
                <a:lnTo>
                  <a:pt x="25704" y="60693"/>
                </a:lnTo>
                <a:lnTo>
                  <a:pt x="22606" y="58204"/>
                </a:lnTo>
                <a:lnTo>
                  <a:pt x="20701" y="54114"/>
                </a:lnTo>
                <a:lnTo>
                  <a:pt x="20701" y="47345"/>
                </a:lnTo>
                <a:lnTo>
                  <a:pt x="22034" y="44157"/>
                </a:lnTo>
                <a:lnTo>
                  <a:pt x="24701" y="41401"/>
                </a:lnTo>
                <a:lnTo>
                  <a:pt x="27368" y="38646"/>
                </a:lnTo>
                <a:lnTo>
                  <a:pt x="31242" y="36436"/>
                </a:lnTo>
                <a:lnTo>
                  <a:pt x="36360" y="34797"/>
                </a:lnTo>
                <a:lnTo>
                  <a:pt x="38874" y="33959"/>
                </a:lnTo>
                <a:lnTo>
                  <a:pt x="38874" y="54940"/>
                </a:lnTo>
                <a:lnTo>
                  <a:pt x="37477" y="56527"/>
                </a:lnTo>
                <a:lnTo>
                  <a:pt x="34315" y="58864"/>
                </a:lnTo>
                <a:lnTo>
                  <a:pt x="31292" y="67716"/>
                </a:lnTo>
                <a:lnTo>
                  <a:pt x="33909" y="66217"/>
                </a:lnTo>
                <a:lnTo>
                  <a:pt x="36550" y="64020"/>
                </a:lnTo>
                <a:lnTo>
                  <a:pt x="39217" y="61112"/>
                </a:lnTo>
                <a:lnTo>
                  <a:pt x="40767" y="65608"/>
                </a:lnTo>
                <a:lnTo>
                  <a:pt x="44424" y="69811"/>
                </a:lnTo>
                <a:lnTo>
                  <a:pt x="47599" y="71081"/>
                </a:lnTo>
                <a:lnTo>
                  <a:pt x="54521" y="71081"/>
                </a:lnTo>
                <a:lnTo>
                  <a:pt x="57416" y="70205"/>
                </a:lnTo>
                <a:lnTo>
                  <a:pt x="60375" y="68452"/>
                </a:lnTo>
                <a:lnTo>
                  <a:pt x="63360" y="66700"/>
                </a:lnTo>
                <a:lnTo>
                  <a:pt x="65697" y="64515"/>
                </a:lnTo>
                <a:lnTo>
                  <a:pt x="67437" y="61899"/>
                </a:lnTo>
                <a:lnTo>
                  <a:pt x="64427" y="58953"/>
                </a:lnTo>
                <a:lnTo>
                  <a:pt x="61823" y="60629"/>
                </a:lnTo>
                <a:lnTo>
                  <a:pt x="58788" y="58826"/>
                </a:lnTo>
                <a:lnTo>
                  <a:pt x="58597" y="55727"/>
                </a:lnTo>
                <a:lnTo>
                  <a:pt x="58597" y="15100"/>
                </a:lnTo>
                <a:lnTo>
                  <a:pt x="56324" y="9283"/>
                </a:lnTo>
                <a:lnTo>
                  <a:pt x="51790" y="5575"/>
                </a:lnTo>
                <a:lnTo>
                  <a:pt x="47244" y="1854"/>
                </a:lnTo>
                <a:lnTo>
                  <a:pt x="40195" y="0"/>
                </a:lnTo>
                <a:lnTo>
                  <a:pt x="22555" y="0"/>
                </a:lnTo>
                <a:lnTo>
                  <a:pt x="15862" y="1663"/>
                </a:lnTo>
                <a:lnTo>
                  <a:pt x="10566" y="4978"/>
                </a:lnTo>
                <a:lnTo>
                  <a:pt x="5257" y="8305"/>
                </a:lnTo>
                <a:lnTo>
                  <a:pt x="2603" y="12471"/>
                </a:lnTo>
                <a:lnTo>
                  <a:pt x="2603" y="20561"/>
                </a:lnTo>
                <a:lnTo>
                  <a:pt x="3454" y="23177"/>
                </a:lnTo>
                <a:lnTo>
                  <a:pt x="5168" y="25323"/>
                </a:lnTo>
                <a:lnTo>
                  <a:pt x="8966" y="28562"/>
                </a:lnTo>
                <a:lnTo>
                  <a:pt x="13919" y="28562"/>
                </a:lnTo>
                <a:lnTo>
                  <a:pt x="17716" y="26174"/>
                </a:lnTo>
                <a:lnTo>
                  <a:pt x="20281" y="22618"/>
                </a:lnTo>
                <a:lnTo>
                  <a:pt x="20281" y="18033"/>
                </a:lnTo>
                <a:lnTo>
                  <a:pt x="18173" y="14249"/>
                </a:lnTo>
                <a:close/>
              </a:path>
              <a:path w="67437" h="71081">
                <a:moveTo>
                  <a:pt x="30289" y="60693"/>
                </a:moveTo>
                <a:lnTo>
                  <a:pt x="25704" y="60693"/>
                </a:lnTo>
                <a:lnTo>
                  <a:pt x="27279" y="69951"/>
                </a:lnTo>
                <a:lnTo>
                  <a:pt x="31292" y="67716"/>
                </a:lnTo>
                <a:lnTo>
                  <a:pt x="34315" y="58864"/>
                </a:lnTo>
                <a:lnTo>
                  <a:pt x="30289" y="6069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2745056" y="2722375"/>
            <a:ext cx="117895" cy="44324"/>
          </a:xfrm>
          <a:custGeom>
            <a:avLst/>
            <a:gdLst/>
            <a:ahLst/>
            <a:cxnLst/>
            <a:rect l="l" t="t" r="r" b="b"/>
            <a:pathLst>
              <a:path w="75158" h="69113">
                <a:moveTo>
                  <a:pt x="6108" y="8496"/>
                </a:moveTo>
                <a:lnTo>
                  <a:pt x="7861" y="12204"/>
                </a:lnTo>
                <a:lnTo>
                  <a:pt x="7861" y="58826"/>
                </a:lnTo>
                <a:lnTo>
                  <a:pt x="6108" y="62522"/>
                </a:lnTo>
                <a:lnTo>
                  <a:pt x="2895" y="64744"/>
                </a:lnTo>
                <a:lnTo>
                  <a:pt x="0" y="64973"/>
                </a:lnTo>
                <a:lnTo>
                  <a:pt x="0" y="69113"/>
                </a:lnTo>
                <a:lnTo>
                  <a:pt x="35509" y="69113"/>
                </a:lnTo>
                <a:lnTo>
                  <a:pt x="35509" y="64973"/>
                </a:lnTo>
                <a:lnTo>
                  <a:pt x="32600" y="64744"/>
                </a:lnTo>
                <a:lnTo>
                  <a:pt x="29362" y="62522"/>
                </a:lnTo>
                <a:lnTo>
                  <a:pt x="27584" y="58826"/>
                </a:lnTo>
                <a:lnTo>
                  <a:pt x="27584" y="18376"/>
                </a:lnTo>
                <a:lnTo>
                  <a:pt x="28371" y="17018"/>
                </a:lnTo>
                <a:lnTo>
                  <a:pt x="30378" y="14452"/>
                </a:lnTo>
                <a:lnTo>
                  <a:pt x="33235" y="11226"/>
                </a:lnTo>
                <a:lnTo>
                  <a:pt x="36398" y="9613"/>
                </a:lnTo>
                <a:lnTo>
                  <a:pt x="42151" y="9613"/>
                </a:lnTo>
                <a:lnTo>
                  <a:pt x="45402" y="12344"/>
                </a:lnTo>
                <a:lnTo>
                  <a:pt x="47510" y="16586"/>
                </a:lnTo>
                <a:lnTo>
                  <a:pt x="47510" y="58826"/>
                </a:lnTo>
                <a:lnTo>
                  <a:pt x="45745" y="62522"/>
                </a:lnTo>
                <a:lnTo>
                  <a:pt x="42544" y="64744"/>
                </a:lnTo>
                <a:lnTo>
                  <a:pt x="39649" y="64973"/>
                </a:lnTo>
                <a:lnTo>
                  <a:pt x="39649" y="69113"/>
                </a:lnTo>
                <a:lnTo>
                  <a:pt x="75158" y="69113"/>
                </a:lnTo>
                <a:lnTo>
                  <a:pt x="75158" y="64973"/>
                </a:lnTo>
                <a:lnTo>
                  <a:pt x="72250" y="64744"/>
                </a:lnTo>
                <a:lnTo>
                  <a:pt x="69011" y="62522"/>
                </a:lnTo>
                <a:lnTo>
                  <a:pt x="67221" y="58826"/>
                </a:lnTo>
                <a:lnTo>
                  <a:pt x="67221" y="14681"/>
                </a:lnTo>
                <a:lnTo>
                  <a:pt x="65659" y="9410"/>
                </a:lnTo>
                <a:lnTo>
                  <a:pt x="62522" y="5638"/>
                </a:lnTo>
                <a:lnTo>
                  <a:pt x="59397" y="1879"/>
                </a:lnTo>
                <a:lnTo>
                  <a:pt x="54991" y="0"/>
                </a:lnTo>
                <a:lnTo>
                  <a:pt x="42595" y="0"/>
                </a:lnTo>
                <a:lnTo>
                  <a:pt x="36931" y="2362"/>
                </a:lnTo>
                <a:lnTo>
                  <a:pt x="32359" y="7086"/>
                </a:lnTo>
                <a:lnTo>
                  <a:pt x="28879" y="11252"/>
                </a:lnTo>
                <a:lnTo>
                  <a:pt x="27584" y="13830"/>
                </a:lnTo>
                <a:lnTo>
                  <a:pt x="27584" y="1955"/>
                </a:lnTo>
                <a:lnTo>
                  <a:pt x="0" y="1955"/>
                </a:lnTo>
                <a:lnTo>
                  <a:pt x="0" y="6108"/>
                </a:lnTo>
                <a:lnTo>
                  <a:pt x="2895" y="6286"/>
                </a:lnTo>
                <a:lnTo>
                  <a:pt x="6108" y="849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2874722" y="2722376"/>
            <a:ext cx="44803" cy="36041"/>
          </a:xfrm>
          <a:custGeom>
            <a:avLst/>
            <a:gdLst/>
            <a:ahLst/>
            <a:cxnLst/>
            <a:rect l="l" t="t" r="r" b="b"/>
            <a:pathLst>
              <a:path w="28562" h="56197">
                <a:moveTo>
                  <a:pt x="21856" y="19761"/>
                </a:moveTo>
                <a:lnTo>
                  <a:pt x="24168" y="15074"/>
                </a:lnTo>
                <a:lnTo>
                  <a:pt x="28562" y="0"/>
                </a:lnTo>
                <a:lnTo>
                  <a:pt x="19989" y="0"/>
                </a:lnTo>
                <a:lnTo>
                  <a:pt x="20700" y="26581"/>
                </a:lnTo>
                <a:lnTo>
                  <a:pt x="21856" y="19761"/>
                </a:lnTo>
                <a:close/>
              </a:path>
              <a:path w="28562" h="56197">
                <a:moveTo>
                  <a:pt x="20700" y="26581"/>
                </a:moveTo>
                <a:lnTo>
                  <a:pt x="19989" y="0"/>
                </a:lnTo>
                <a:lnTo>
                  <a:pt x="13093" y="3263"/>
                </a:lnTo>
                <a:lnTo>
                  <a:pt x="7861" y="9778"/>
                </a:lnTo>
                <a:lnTo>
                  <a:pt x="6974" y="10936"/>
                </a:lnTo>
                <a:lnTo>
                  <a:pt x="1742" y="21877"/>
                </a:lnTo>
                <a:lnTo>
                  <a:pt x="0" y="35572"/>
                </a:lnTo>
                <a:lnTo>
                  <a:pt x="25" y="37470"/>
                </a:lnTo>
                <a:lnTo>
                  <a:pt x="2103" y="50984"/>
                </a:lnTo>
                <a:lnTo>
                  <a:pt x="7505" y="61493"/>
                </a:lnTo>
                <a:lnTo>
                  <a:pt x="12509" y="67881"/>
                </a:lnTo>
                <a:lnTo>
                  <a:pt x="19278" y="71069"/>
                </a:lnTo>
                <a:lnTo>
                  <a:pt x="32511" y="71069"/>
                </a:lnTo>
                <a:lnTo>
                  <a:pt x="37122" y="68960"/>
                </a:lnTo>
                <a:lnTo>
                  <a:pt x="41605" y="64757"/>
                </a:lnTo>
                <a:lnTo>
                  <a:pt x="42875" y="63538"/>
                </a:lnTo>
                <a:lnTo>
                  <a:pt x="45123" y="60896"/>
                </a:lnTo>
                <a:lnTo>
                  <a:pt x="45123" y="71069"/>
                </a:lnTo>
                <a:lnTo>
                  <a:pt x="50355" y="69862"/>
                </a:lnTo>
                <a:lnTo>
                  <a:pt x="54889" y="68948"/>
                </a:lnTo>
                <a:lnTo>
                  <a:pt x="58724" y="68338"/>
                </a:lnTo>
                <a:lnTo>
                  <a:pt x="62572" y="67830"/>
                </a:lnTo>
                <a:lnTo>
                  <a:pt x="67170" y="67335"/>
                </a:lnTo>
                <a:lnTo>
                  <a:pt x="72555" y="66865"/>
                </a:lnTo>
                <a:lnTo>
                  <a:pt x="72555" y="62229"/>
                </a:lnTo>
                <a:lnTo>
                  <a:pt x="69253" y="61975"/>
                </a:lnTo>
                <a:lnTo>
                  <a:pt x="66408" y="59842"/>
                </a:lnTo>
                <a:lnTo>
                  <a:pt x="64833" y="56248"/>
                </a:lnTo>
                <a:lnTo>
                  <a:pt x="64833" y="-29616"/>
                </a:lnTo>
                <a:lnTo>
                  <a:pt x="34937" y="-29616"/>
                </a:lnTo>
                <a:lnTo>
                  <a:pt x="34937" y="-25476"/>
                </a:lnTo>
                <a:lnTo>
                  <a:pt x="38214" y="-25285"/>
                </a:lnTo>
                <a:lnTo>
                  <a:pt x="42494" y="-22771"/>
                </a:lnTo>
                <a:lnTo>
                  <a:pt x="45123" y="-18948"/>
                </a:lnTo>
                <a:lnTo>
                  <a:pt x="45123" y="8699"/>
                </a:lnTo>
                <a:lnTo>
                  <a:pt x="43624" y="6921"/>
                </a:lnTo>
                <a:lnTo>
                  <a:pt x="40424" y="4279"/>
                </a:lnTo>
                <a:lnTo>
                  <a:pt x="36626" y="1422"/>
                </a:lnTo>
                <a:lnTo>
                  <a:pt x="32664" y="0"/>
                </a:lnTo>
                <a:lnTo>
                  <a:pt x="28562" y="0"/>
                </a:lnTo>
                <a:lnTo>
                  <a:pt x="24168" y="15074"/>
                </a:lnTo>
                <a:lnTo>
                  <a:pt x="26492" y="10401"/>
                </a:lnTo>
                <a:lnTo>
                  <a:pt x="29883" y="8064"/>
                </a:lnTo>
                <a:lnTo>
                  <a:pt x="34378" y="8064"/>
                </a:lnTo>
                <a:lnTo>
                  <a:pt x="38963" y="9004"/>
                </a:lnTo>
                <a:lnTo>
                  <a:pt x="42608" y="11950"/>
                </a:lnTo>
                <a:lnTo>
                  <a:pt x="45123" y="14795"/>
                </a:lnTo>
                <a:lnTo>
                  <a:pt x="45123" y="52895"/>
                </a:lnTo>
                <a:lnTo>
                  <a:pt x="43903" y="55232"/>
                </a:lnTo>
                <a:lnTo>
                  <a:pt x="41109" y="58800"/>
                </a:lnTo>
                <a:lnTo>
                  <a:pt x="38595" y="61594"/>
                </a:lnTo>
                <a:lnTo>
                  <a:pt x="35877" y="63004"/>
                </a:lnTo>
                <a:lnTo>
                  <a:pt x="28955" y="63004"/>
                </a:lnTo>
                <a:lnTo>
                  <a:pt x="25895" y="60680"/>
                </a:lnTo>
                <a:lnTo>
                  <a:pt x="23825" y="56019"/>
                </a:lnTo>
                <a:lnTo>
                  <a:pt x="21742" y="51371"/>
                </a:lnTo>
                <a:lnTo>
                  <a:pt x="20700" y="44551"/>
                </a:lnTo>
                <a:lnTo>
                  <a:pt x="20700" y="265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2996980" y="2722375"/>
            <a:ext cx="74965" cy="45627"/>
          </a:xfrm>
          <a:custGeom>
            <a:avLst/>
            <a:gdLst/>
            <a:ahLst/>
            <a:cxnLst/>
            <a:rect l="l" t="t" r="r" b="b"/>
            <a:pathLst>
              <a:path w="47790" h="71145">
                <a:moveTo>
                  <a:pt x="0" y="20548"/>
                </a:moveTo>
                <a:lnTo>
                  <a:pt x="0" y="25514"/>
                </a:lnTo>
                <a:lnTo>
                  <a:pt x="1663" y="29933"/>
                </a:lnTo>
                <a:lnTo>
                  <a:pt x="4991" y="33807"/>
                </a:lnTo>
                <a:lnTo>
                  <a:pt x="8305" y="37693"/>
                </a:lnTo>
                <a:lnTo>
                  <a:pt x="13309" y="41097"/>
                </a:lnTo>
                <a:lnTo>
                  <a:pt x="20002" y="43992"/>
                </a:lnTo>
                <a:lnTo>
                  <a:pt x="25526" y="46380"/>
                </a:lnTo>
                <a:lnTo>
                  <a:pt x="29273" y="48475"/>
                </a:lnTo>
                <a:lnTo>
                  <a:pt x="31229" y="50304"/>
                </a:lnTo>
                <a:lnTo>
                  <a:pt x="34239" y="54419"/>
                </a:lnTo>
                <a:lnTo>
                  <a:pt x="34239" y="59753"/>
                </a:lnTo>
                <a:lnTo>
                  <a:pt x="31407" y="63423"/>
                </a:lnTo>
                <a:lnTo>
                  <a:pt x="27025" y="65811"/>
                </a:lnTo>
                <a:lnTo>
                  <a:pt x="18745" y="65811"/>
                </a:lnTo>
                <a:lnTo>
                  <a:pt x="14287" y="64020"/>
                </a:lnTo>
                <a:lnTo>
                  <a:pt x="10566" y="60451"/>
                </a:lnTo>
                <a:lnTo>
                  <a:pt x="6845" y="56870"/>
                </a:lnTo>
                <a:lnTo>
                  <a:pt x="4775" y="52362"/>
                </a:lnTo>
                <a:lnTo>
                  <a:pt x="4356" y="46939"/>
                </a:lnTo>
                <a:lnTo>
                  <a:pt x="0" y="46939"/>
                </a:lnTo>
                <a:lnTo>
                  <a:pt x="0" y="71145"/>
                </a:lnTo>
                <a:lnTo>
                  <a:pt x="4356" y="71145"/>
                </a:lnTo>
                <a:lnTo>
                  <a:pt x="5143" y="68757"/>
                </a:lnTo>
                <a:lnTo>
                  <a:pt x="8508" y="66814"/>
                </a:lnTo>
                <a:lnTo>
                  <a:pt x="11366" y="67779"/>
                </a:lnTo>
                <a:lnTo>
                  <a:pt x="15620" y="69976"/>
                </a:lnTo>
                <a:lnTo>
                  <a:pt x="20446" y="71069"/>
                </a:lnTo>
                <a:lnTo>
                  <a:pt x="32423" y="71069"/>
                </a:lnTo>
                <a:lnTo>
                  <a:pt x="37731" y="69126"/>
                </a:lnTo>
                <a:lnTo>
                  <a:pt x="41757" y="65214"/>
                </a:lnTo>
                <a:lnTo>
                  <a:pt x="45770" y="61302"/>
                </a:lnTo>
                <a:lnTo>
                  <a:pt x="47790" y="56159"/>
                </a:lnTo>
                <a:lnTo>
                  <a:pt x="47790" y="43713"/>
                </a:lnTo>
                <a:lnTo>
                  <a:pt x="46405" y="39027"/>
                </a:lnTo>
                <a:lnTo>
                  <a:pt x="43637" y="35712"/>
                </a:lnTo>
                <a:lnTo>
                  <a:pt x="40843" y="32346"/>
                </a:lnTo>
                <a:lnTo>
                  <a:pt x="35585" y="28968"/>
                </a:lnTo>
                <a:lnTo>
                  <a:pt x="27863" y="25603"/>
                </a:lnTo>
                <a:lnTo>
                  <a:pt x="23469" y="23736"/>
                </a:lnTo>
                <a:lnTo>
                  <a:pt x="20091" y="21729"/>
                </a:lnTo>
                <a:lnTo>
                  <a:pt x="15366" y="17424"/>
                </a:lnTo>
                <a:lnTo>
                  <a:pt x="14173" y="13182"/>
                </a:lnTo>
                <a:lnTo>
                  <a:pt x="14960" y="8877"/>
                </a:lnTo>
                <a:lnTo>
                  <a:pt x="18097" y="5981"/>
                </a:lnTo>
                <a:lnTo>
                  <a:pt x="22669" y="5257"/>
                </a:lnTo>
                <a:lnTo>
                  <a:pt x="27292" y="5257"/>
                </a:lnTo>
                <a:lnTo>
                  <a:pt x="31318" y="6667"/>
                </a:lnTo>
                <a:lnTo>
                  <a:pt x="34696" y="9499"/>
                </a:lnTo>
                <a:lnTo>
                  <a:pt x="38099" y="12331"/>
                </a:lnTo>
                <a:lnTo>
                  <a:pt x="40284" y="16090"/>
                </a:lnTo>
                <a:lnTo>
                  <a:pt x="41262" y="20764"/>
                </a:lnTo>
                <a:lnTo>
                  <a:pt x="45402" y="20764"/>
                </a:lnTo>
                <a:lnTo>
                  <a:pt x="45402" y="0"/>
                </a:lnTo>
                <a:lnTo>
                  <a:pt x="41262" y="0"/>
                </a:lnTo>
                <a:lnTo>
                  <a:pt x="38557" y="2514"/>
                </a:lnTo>
                <a:lnTo>
                  <a:pt x="35229" y="2374"/>
                </a:lnTo>
                <a:lnTo>
                  <a:pt x="31203" y="838"/>
                </a:lnTo>
                <a:lnTo>
                  <a:pt x="27025" y="38"/>
                </a:lnTo>
                <a:lnTo>
                  <a:pt x="16167" y="0"/>
                </a:lnTo>
                <a:lnTo>
                  <a:pt x="10769" y="1955"/>
                </a:lnTo>
                <a:lnTo>
                  <a:pt x="6464" y="5854"/>
                </a:lnTo>
                <a:lnTo>
                  <a:pt x="2158" y="9753"/>
                </a:lnTo>
                <a:lnTo>
                  <a:pt x="0" y="14655"/>
                </a:lnTo>
                <a:lnTo>
                  <a:pt x="0" y="2054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3150000" y="2722374"/>
            <a:ext cx="102017" cy="45586"/>
          </a:xfrm>
          <a:custGeom>
            <a:avLst/>
            <a:gdLst/>
            <a:ahLst/>
            <a:cxnLst/>
            <a:rect l="l" t="t" r="r" b="b"/>
            <a:pathLst>
              <a:path w="65036" h="71081">
                <a:moveTo>
                  <a:pt x="21785" y="47955"/>
                </a:moveTo>
                <a:lnTo>
                  <a:pt x="21183" y="32550"/>
                </a:lnTo>
                <a:lnTo>
                  <a:pt x="21183" y="22440"/>
                </a:lnTo>
                <a:lnTo>
                  <a:pt x="22021" y="15379"/>
                </a:lnTo>
                <a:lnTo>
                  <a:pt x="23710" y="11328"/>
                </a:lnTo>
                <a:lnTo>
                  <a:pt x="25399" y="7289"/>
                </a:lnTo>
                <a:lnTo>
                  <a:pt x="28333" y="5257"/>
                </a:lnTo>
                <a:lnTo>
                  <a:pt x="36702" y="5257"/>
                </a:lnTo>
                <a:lnTo>
                  <a:pt x="39636" y="7289"/>
                </a:lnTo>
                <a:lnTo>
                  <a:pt x="41325" y="11328"/>
                </a:lnTo>
                <a:lnTo>
                  <a:pt x="43014" y="15379"/>
                </a:lnTo>
                <a:lnTo>
                  <a:pt x="43853" y="22440"/>
                </a:lnTo>
                <a:lnTo>
                  <a:pt x="43851" y="33369"/>
                </a:lnTo>
                <a:lnTo>
                  <a:pt x="43194" y="48533"/>
                </a:lnTo>
                <a:lnTo>
                  <a:pt x="41325" y="58407"/>
                </a:lnTo>
                <a:lnTo>
                  <a:pt x="39636" y="63347"/>
                </a:lnTo>
                <a:lnTo>
                  <a:pt x="36702" y="65811"/>
                </a:lnTo>
                <a:lnTo>
                  <a:pt x="32486" y="65811"/>
                </a:lnTo>
                <a:lnTo>
                  <a:pt x="32486" y="71081"/>
                </a:lnTo>
                <a:lnTo>
                  <a:pt x="45330" y="68550"/>
                </a:lnTo>
                <a:lnTo>
                  <a:pt x="55791" y="60972"/>
                </a:lnTo>
                <a:lnTo>
                  <a:pt x="62998" y="48797"/>
                </a:lnTo>
                <a:lnTo>
                  <a:pt x="65036" y="35572"/>
                </a:lnTo>
                <a:lnTo>
                  <a:pt x="65000" y="33662"/>
                </a:lnTo>
                <a:lnTo>
                  <a:pt x="62429" y="20725"/>
                </a:lnTo>
                <a:lnTo>
                  <a:pt x="55791" y="10096"/>
                </a:lnTo>
                <a:lnTo>
                  <a:pt x="49606" y="3365"/>
                </a:lnTo>
                <a:lnTo>
                  <a:pt x="41846" y="0"/>
                </a:lnTo>
                <a:lnTo>
                  <a:pt x="23126" y="0"/>
                </a:lnTo>
                <a:lnTo>
                  <a:pt x="15379" y="3365"/>
                </a:lnTo>
                <a:lnTo>
                  <a:pt x="9232" y="10096"/>
                </a:lnTo>
                <a:lnTo>
                  <a:pt x="2026" y="22323"/>
                </a:lnTo>
                <a:lnTo>
                  <a:pt x="0" y="35572"/>
                </a:lnTo>
                <a:lnTo>
                  <a:pt x="33" y="37394"/>
                </a:lnTo>
                <a:lnTo>
                  <a:pt x="2592" y="50327"/>
                </a:lnTo>
                <a:lnTo>
                  <a:pt x="9232" y="60972"/>
                </a:lnTo>
                <a:lnTo>
                  <a:pt x="15379" y="67703"/>
                </a:lnTo>
                <a:lnTo>
                  <a:pt x="23126" y="71081"/>
                </a:lnTo>
                <a:lnTo>
                  <a:pt x="23598" y="58071"/>
                </a:lnTo>
                <a:lnTo>
                  <a:pt x="21785" y="47955"/>
                </a:lnTo>
                <a:close/>
              </a:path>
              <a:path w="65036" h="71081">
                <a:moveTo>
                  <a:pt x="32486" y="65811"/>
                </a:moveTo>
                <a:lnTo>
                  <a:pt x="28333" y="65811"/>
                </a:lnTo>
                <a:lnTo>
                  <a:pt x="25399" y="63347"/>
                </a:lnTo>
                <a:lnTo>
                  <a:pt x="23710" y="58407"/>
                </a:lnTo>
                <a:lnTo>
                  <a:pt x="23598" y="58071"/>
                </a:lnTo>
                <a:lnTo>
                  <a:pt x="23126" y="71081"/>
                </a:lnTo>
                <a:lnTo>
                  <a:pt x="32486" y="71081"/>
                </a:lnTo>
                <a:lnTo>
                  <a:pt x="32486" y="658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3261820" y="2722375"/>
            <a:ext cx="91578" cy="44324"/>
          </a:xfrm>
          <a:custGeom>
            <a:avLst/>
            <a:gdLst/>
            <a:ahLst/>
            <a:cxnLst/>
            <a:rect l="l" t="t" r="r" b="b"/>
            <a:pathLst>
              <a:path w="58381" h="69113">
                <a:moveTo>
                  <a:pt x="27584" y="1955"/>
                </a:moveTo>
                <a:lnTo>
                  <a:pt x="0" y="1955"/>
                </a:lnTo>
                <a:lnTo>
                  <a:pt x="0" y="6108"/>
                </a:lnTo>
                <a:lnTo>
                  <a:pt x="2895" y="6286"/>
                </a:lnTo>
                <a:lnTo>
                  <a:pt x="6095" y="8496"/>
                </a:lnTo>
                <a:lnTo>
                  <a:pt x="7861" y="12204"/>
                </a:lnTo>
                <a:lnTo>
                  <a:pt x="7861" y="58826"/>
                </a:lnTo>
                <a:lnTo>
                  <a:pt x="6095" y="62522"/>
                </a:lnTo>
                <a:lnTo>
                  <a:pt x="2895" y="64744"/>
                </a:lnTo>
                <a:lnTo>
                  <a:pt x="0" y="64973"/>
                </a:lnTo>
                <a:lnTo>
                  <a:pt x="0" y="69113"/>
                </a:lnTo>
                <a:lnTo>
                  <a:pt x="37820" y="69113"/>
                </a:lnTo>
                <a:lnTo>
                  <a:pt x="37820" y="64973"/>
                </a:lnTo>
                <a:lnTo>
                  <a:pt x="34074" y="64693"/>
                </a:lnTo>
                <a:lnTo>
                  <a:pt x="31432" y="63842"/>
                </a:lnTo>
                <a:lnTo>
                  <a:pt x="29883" y="62445"/>
                </a:lnTo>
                <a:lnTo>
                  <a:pt x="27584" y="58775"/>
                </a:lnTo>
                <a:lnTo>
                  <a:pt x="27584" y="26022"/>
                </a:lnTo>
                <a:lnTo>
                  <a:pt x="28079" y="21932"/>
                </a:lnTo>
                <a:lnTo>
                  <a:pt x="29083" y="19227"/>
                </a:lnTo>
                <a:lnTo>
                  <a:pt x="30086" y="16510"/>
                </a:lnTo>
                <a:lnTo>
                  <a:pt x="31838" y="14528"/>
                </a:lnTo>
                <a:lnTo>
                  <a:pt x="36766" y="12623"/>
                </a:lnTo>
                <a:lnTo>
                  <a:pt x="39395" y="13957"/>
                </a:lnTo>
                <a:lnTo>
                  <a:pt x="42316" y="17259"/>
                </a:lnTo>
                <a:lnTo>
                  <a:pt x="45288" y="19989"/>
                </a:lnTo>
                <a:lnTo>
                  <a:pt x="48768" y="21120"/>
                </a:lnTo>
                <a:lnTo>
                  <a:pt x="51485" y="21120"/>
                </a:lnTo>
                <a:lnTo>
                  <a:pt x="55613" y="18097"/>
                </a:lnTo>
                <a:lnTo>
                  <a:pt x="58381" y="13614"/>
                </a:lnTo>
                <a:lnTo>
                  <a:pt x="58381" y="7581"/>
                </a:lnTo>
                <a:lnTo>
                  <a:pt x="57251" y="5029"/>
                </a:lnTo>
                <a:lnTo>
                  <a:pt x="52705" y="1003"/>
                </a:lnTo>
                <a:lnTo>
                  <a:pt x="49847" y="0"/>
                </a:lnTo>
                <a:lnTo>
                  <a:pt x="40347" y="0"/>
                </a:lnTo>
                <a:lnTo>
                  <a:pt x="35039" y="3276"/>
                </a:lnTo>
                <a:lnTo>
                  <a:pt x="30454" y="9829"/>
                </a:lnTo>
                <a:lnTo>
                  <a:pt x="29425" y="11315"/>
                </a:lnTo>
                <a:lnTo>
                  <a:pt x="27584" y="14528"/>
                </a:lnTo>
                <a:lnTo>
                  <a:pt x="27584" y="195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3426489" y="2723448"/>
            <a:ext cx="117776" cy="44503"/>
          </a:xfrm>
          <a:custGeom>
            <a:avLst/>
            <a:gdLst/>
            <a:ahLst/>
            <a:cxnLst/>
            <a:rect l="l" t="t" r="r" b="b"/>
            <a:pathLst>
              <a:path w="75082" h="69392">
                <a:moveTo>
                  <a:pt x="71780" y="60020"/>
                </a:moveTo>
                <a:lnTo>
                  <a:pt x="68948" y="57886"/>
                </a:lnTo>
                <a:lnTo>
                  <a:pt x="67360" y="54279"/>
                </a:lnTo>
                <a:lnTo>
                  <a:pt x="67360" y="0"/>
                </a:lnTo>
                <a:lnTo>
                  <a:pt x="39789" y="0"/>
                </a:lnTo>
                <a:lnTo>
                  <a:pt x="39789" y="4140"/>
                </a:lnTo>
                <a:lnTo>
                  <a:pt x="42684" y="4330"/>
                </a:lnTo>
                <a:lnTo>
                  <a:pt x="45885" y="6527"/>
                </a:lnTo>
                <a:lnTo>
                  <a:pt x="47650" y="10236"/>
                </a:lnTo>
                <a:lnTo>
                  <a:pt x="47650" y="53543"/>
                </a:lnTo>
                <a:lnTo>
                  <a:pt x="44907" y="56286"/>
                </a:lnTo>
                <a:lnTo>
                  <a:pt x="42062" y="58610"/>
                </a:lnTo>
                <a:lnTo>
                  <a:pt x="38849" y="59791"/>
                </a:lnTo>
                <a:lnTo>
                  <a:pt x="32956" y="59791"/>
                </a:lnTo>
                <a:lnTo>
                  <a:pt x="29679" y="57010"/>
                </a:lnTo>
                <a:lnTo>
                  <a:pt x="27571" y="52755"/>
                </a:lnTo>
                <a:lnTo>
                  <a:pt x="27571" y="0"/>
                </a:lnTo>
                <a:lnTo>
                  <a:pt x="0" y="0"/>
                </a:lnTo>
                <a:lnTo>
                  <a:pt x="0" y="4140"/>
                </a:lnTo>
                <a:lnTo>
                  <a:pt x="2908" y="4330"/>
                </a:lnTo>
                <a:lnTo>
                  <a:pt x="6108" y="6527"/>
                </a:lnTo>
                <a:lnTo>
                  <a:pt x="7861" y="10236"/>
                </a:lnTo>
                <a:lnTo>
                  <a:pt x="7861" y="56007"/>
                </a:lnTo>
                <a:lnTo>
                  <a:pt x="9448" y="60807"/>
                </a:lnTo>
                <a:lnTo>
                  <a:pt x="12623" y="64249"/>
                </a:lnTo>
                <a:lnTo>
                  <a:pt x="15811" y="67678"/>
                </a:lnTo>
                <a:lnTo>
                  <a:pt x="20256" y="69392"/>
                </a:lnTo>
                <a:lnTo>
                  <a:pt x="32740" y="69392"/>
                </a:lnTo>
                <a:lnTo>
                  <a:pt x="38468" y="67424"/>
                </a:lnTo>
                <a:lnTo>
                  <a:pt x="43154" y="63474"/>
                </a:lnTo>
                <a:lnTo>
                  <a:pt x="44983" y="61887"/>
                </a:lnTo>
                <a:lnTo>
                  <a:pt x="47650" y="58458"/>
                </a:lnTo>
                <a:lnTo>
                  <a:pt x="47650" y="69113"/>
                </a:lnTo>
                <a:lnTo>
                  <a:pt x="52882" y="67894"/>
                </a:lnTo>
                <a:lnTo>
                  <a:pt x="57429" y="66979"/>
                </a:lnTo>
                <a:lnTo>
                  <a:pt x="61252" y="66382"/>
                </a:lnTo>
                <a:lnTo>
                  <a:pt x="65087" y="65824"/>
                </a:lnTo>
                <a:lnTo>
                  <a:pt x="69697" y="65328"/>
                </a:lnTo>
                <a:lnTo>
                  <a:pt x="75082" y="64909"/>
                </a:lnTo>
                <a:lnTo>
                  <a:pt x="75082" y="60274"/>
                </a:lnTo>
                <a:lnTo>
                  <a:pt x="71780" y="6002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3553928" y="2722375"/>
            <a:ext cx="74965" cy="45627"/>
          </a:xfrm>
          <a:custGeom>
            <a:avLst/>
            <a:gdLst/>
            <a:ahLst/>
            <a:cxnLst/>
            <a:rect l="l" t="t" r="r" b="b"/>
            <a:pathLst>
              <a:path w="47790" h="71145">
                <a:moveTo>
                  <a:pt x="0" y="20548"/>
                </a:moveTo>
                <a:lnTo>
                  <a:pt x="0" y="25514"/>
                </a:lnTo>
                <a:lnTo>
                  <a:pt x="1663" y="29933"/>
                </a:lnTo>
                <a:lnTo>
                  <a:pt x="4991" y="33807"/>
                </a:lnTo>
                <a:lnTo>
                  <a:pt x="8305" y="37693"/>
                </a:lnTo>
                <a:lnTo>
                  <a:pt x="13309" y="41097"/>
                </a:lnTo>
                <a:lnTo>
                  <a:pt x="20002" y="43992"/>
                </a:lnTo>
                <a:lnTo>
                  <a:pt x="25526" y="46380"/>
                </a:lnTo>
                <a:lnTo>
                  <a:pt x="29273" y="48475"/>
                </a:lnTo>
                <a:lnTo>
                  <a:pt x="31229" y="50304"/>
                </a:lnTo>
                <a:lnTo>
                  <a:pt x="34239" y="54419"/>
                </a:lnTo>
                <a:lnTo>
                  <a:pt x="34239" y="59753"/>
                </a:lnTo>
                <a:lnTo>
                  <a:pt x="31407" y="63423"/>
                </a:lnTo>
                <a:lnTo>
                  <a:pt x="27025" y="65811"/>
                </a:lnTo>
                <a:lnTo>
                  <a:pt x="18745" y="65811"/>
                </a:lnTo>
                <a:lnTo>
                  <a:pt x="14287" y="64020"/>
                </a:lnTo>
                <a:lnTo>
                  <a:pt x="10566" y="60451"/>
                </a:lnTo>
                <a:lnTo>
                  <a:pt x="6845" y="56870"/>
                </a:lnTo>
                <a:lnTo>
                  <a:pt x="4775" y="52362"/>
                </a:lnTo>
                <a:lnTo>
                  <a:pt x="4356" y="46939"/>
                </a:lnTo>
                <a:lnTo>
                  <a:pt x="0" y="46939"/>
                </a:lnTo>
                <a:lnTo>
                  <a:pt x="0" y="71145"/>
                </a:lnTo>
                <a:lnTo>
                  <a:pt x="4356" y="71145"/>
                </a:lnTo>
                <a:lnTo>
                  <a:pt x="5143" y="68757"/>
                </a:lnTo>
                <a:lnTo>
                  <a:pt x="8508" y="66814"/>
                </a:lnTo>
                <a:lnTo>
                  <a:pt x="11366" y="67779"/>
                </a:lnTo>
                <a:lnTo>
                  <a:pt x="15620" y="69976"/>
                </a:lnTo>
                <a:lnTo>
                  <a:pt x="20446" y="71069"/>
                </a:lnTo>
                <a:lnTo>
                  <a:pt x="32423" y="71069"/>
                </a:lnTo>
                <a:lnTo>
                  <a:pt x="37731" y="69126"/>
                </a:lnTo>
                <a:lnTo>
                  <a:pt x="41757" y="65214"/>
                </a:lnTo>
                <a:lnTo>
                  <a:pt x="45770" y="61302"/>
                </a:lnTo>
                <a:lnTo>
                  <a:pt x="47790" y="56159"/>
                </a:lnTo>
                <a:lnTo>
                  <a:pt x="47790" y="43713"/>
                </a:lnTo>
                <a:lnTo>
                  <a:pt x="46405" y="39027"/>
                </a:lnTo>
                <a:lnTo>
                  <a:pt x="43637" y="35712"/>
                </a:lnTo>
                <a:lnTo>
                  <a:pt x="40843" y="32346"/>
                </a:lnTo>
                <a:lnTo>
                  <a:pt x="35585" y="28968"/>
                </a:lnTo>
                <a:lnTo>
                  <a:pt x="27863" y="25603"/>
                </a:lnTo>
                <a:lnTo>
                  <a:pt x="23469" y="23736"/>
                </a:lnTo>
                <a:lnTo>
                  <a:pt x="20091" y="21729"/>
                </a:lnTo>
                <a:lnTo>
                  <a:pt x="15366" y="17424"/>
                </a:lnTo>
                <a:lnTo>
                  <a:pt x="14173" y="13182"/>
                </a:lnTo>
                <a:lnTo>
                  <a:pt x="14960" y="8877"/>
                </a:lnTo>
                <a:lnTo>
                  <a:pt x="18097" y="5981"/>
                </a:lnTo>
                <a:lnTo>
                  <a:pt x="22669" y="5257"/>
                </a:lnTo>
                <a:lnTo>
                  <a:pt x="27292" y="5257"/>
                </a:lnTo>
                <a:lnTo>
                  <a:pt x="31318" y="6667"/>
                </a:lnTo>
                <a:lnTo>
                  <a:pt x="34696" y="9499"/>
                </a:lnTo>
                <a:lnTo>
                  <a:pt x="38099" y="12331"/>
                </a:lnTo>
                <a:lnTo>
                  <a:pt x="40284" y="16090"/>
                </a:lnTo>
                <a:lnTo>
                  <a:pt x="41262" y="20764"/>
                </a:lnTo>
                <a:lnTo>
                  <a:pt x="45402" y="20764"/>
                </a:lnTo>
                <a:lnTo>
                  <a:pt x="45402" y="0"/>
                </a:lnTo>
                <a:lnTo>
                  <a:pt x="41262" y="0"/>
                </a:lnTo>
                <a:lnTo>
                  <a:pt x="38557" y="2514"/>
                </a:lnTo>
                <a:lnTo>
                  <a:pt x="35229" y="2374"/>
                </a:lnTo>
                <a:lnTo>
                  <a:pt x="31203" y="838"/>
                </a:lnTo>
                <a:lnTo>
                  <a:pt x="27025" y="38"/>
                </a:lnTo>
                <a:lnTo>
                  <a:pt x="16167" y="0"/>
                </a:lnTo>
                <a:lnTo>
                  <a:pt x="10769" y="1955"/>
                </a:lnTo>
                <a:lnTo>
                  <a:pt x="6464" y="5854"/>
                </a:lnTo>
                <a:lnTo>
                  <a:pt x="2158" y="9753"/>
                </a:lnTo>
                <a:lnTo>
                  <a:pt x="0" y="14655"/>
                </a:lnTo>
                <a:lnTo>
                  <a:pt x="0" y="2054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3640885" y="2722376"/>
            <a:ext cx="90682" cy="45579"/>
          </a:xfrm>
          <a:custGeom>
            <a:avLst/>
            <a:gdLst/>
            <a:ahLst/>
            <a:cxnLst/>
            <a:rect l="l" t="t" r="r" b="b"/>
            <a:pathLst>
              <a:path w="57810" h="71069">
                <a:moveTo>
                  <a:pt x="27520" y="58089"/>
                </a:moveTo>
                <a:lnTo>
                  <a:pt x="24383" y="53174"/>
                </a:lnTo>
                <a:lnTo>
                  <a:pt x="21615" y="48742"/>
                </a:lnTo>
                <a:lnTo>
                  <a:pt x="20027" y="42227"/>
                </a:lnTo>
                <a:lnTo>
                  <a:pt x="19608" y="33680"/>
                </a:lnTo>
                <a:lnTo>
                  <a:pt x="57784" y="33680"/>
                </a:lnTo>
                <a:lnTo>
                  <a:pt x="57810" y="22313"/>
                </a:lnTo>
                <a:lnTo>
                  <a:pt x="55079" y="14846"/>
                </a:lnTo>
                <a:lnTo>
                  <a:pt x="49606" y="8902"/>
                </a:lnTo>
                <a:lnTo>
                  <a:pt x="44132" y="2971"/>
                </a:lnTo>
                <a:lnTo>
                  <a:pt x="37236" y="0"/>
                </a:lnTo>
                <a:lnTo>
                  <a:pt x="33731" y="5257"/>
                </a:lnTo>
                <a:lnTo>
                  <a:pt x="36410" y="6832"/>
                </a:lnTo>
                <a:lnTo>
                  <a:pt x="37960" y="9994"/>
                </a:lnTo>
                <a:lnTo>
                  <a:pt x="39509" y="13144"/>
                </a:lnTo>
                <a:lnTo>
                  <a:pt x="40271" y="18656"/>
                </a:lnTo>
                <a:lnTo>
                  <a:pt x="40347" y="28130"/>
                </a:lnTo>
                <a:lnTo>
                  <a:pt x="19684" y="28130"/>
                </a:lnTo>
                <a:lnTo>
                  <a:pt x="19723" y="20789"/>
                </a:lnTo>
                <a:lnTo>
                  <a:pt x="20535" y="15214"/>
                </a:lnTo>
                <a:lnTo>
                  <a:pt x="22136" y="11429"/>
                </a:lnTo>
                <a:lnTo>
                  <a:pt x="23875" y="7315"/>
                </a:lnTo>
                <a:lnTo>
                  <a:pt x="28905" y="0"/>
                </a:lnTo>
                <a:lnTo>
                  <a:pt x="20573" y="0"/>
                </a:lnTo>
                <a:lnTo>
                  <a:pt x="13677" y="3365"/>
                </a:lnTo>
                <a:lnTo>
                  <a:pt x="8204" y="10096"/>
                </a:lnTo>
                <a:lnTo>
                  <a:pt x="1847" y="22161"/>
                </a:lnTo>
                <a:lnTo>
                  <a:pt x="0" y="35559"/>
                </a:lnTo>
                <a:lnTo>
                  <a:pt x="24" y="37171"/>
                </a:lnTo>
                <a:lnTo>
                  <a:pt x="2389" y="50235"/>
                </a:lnTo>
                <a:lnTo>
                  <a:pt x="8623" y="60959"/>
                </a:lnTo>
                <a:lnTo>
                  <a:pt x="14376" y="67703"/>
                </a:lnTo>
                <a:lnTo>
                  <a:pt x="21602" y="71069"/>
                </a:lnTo>
                <a:lnTo>
                  <a:pt x="36385" y="71069"/>
                </a:lnTo>
                <a:lnTo>
                  <a:pt x="41782" y="69468"/>
                </a:lnTo>
                <a:lnTo>
                  <a:pt x="46481" y="66268"/>
                </a:lnTo>
                <a:lnTo>
                  <a:pt x="51193" y="63055"/>
                </a:lnTo>
                <a:lnTo>
                  <a:pt x="54952" y="58419"/>
                </a:lnTo>
                <a:lnTo>
                  <a:pt x="57810" y="52336"/>
                </a:lnTo>
                <a:lnTo>
                  <a:pt x="54927" y="49872"/>
                </a:lnTo>
                <a:lnTo>
                  <a:pt x="52539" y="53479"/>
                </a:lnTo>
                <a:lnTo>
                  <a:pt x="50050" y="56159"/>
                </a:lnTo>
                <a:lnTo>
                  <a:pt x="47459" y="57911"/>
                </a:lnTo>
                <a:lnTo>
                  <a:pt x="44843" y="59664"/>
                </a:lnTo>
                <a:lnTo>
                  <a:pt x="42087" y="60553"/>
                </a:lnTo>
                <a:lnTo>
                  <a:pt x="32435" y="60553"/>
                </a:lnTo>
                <a:lnTo>
                  <a:pt x="27520" y="58089"/>
                </a:lnTo>
                <a:close/>
              </a:path>
              <a:path w="57810" h="71069">
                <a:moveTo>
                  <a:pt x="23875" y="7315"/>
                </a:moveTo>
                <a:lnTo>
                  <a:pt x="26466" y="5257"/>
                </a:lnTo>
                <a:lnTo>
                  <a:pt x="33731" y="5257"/>
                </a:lnTo>
                <a:lnTo>
                  <a:pt x="37236" y="0"/>
                </a:lnTo>
                <a:lnTo>
                  <a:pt x="28905" y="0"/>
                </a:lnTo>
                <a:lnTo>
                  <a:pt x="23875" y="731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3804660" y="2703389"/>
            <a:ext cx="117776" cy="63310"/>
          </a:xfrm>
          <a:custGeom>
            <a:avLst/>
            <a:gdLst/>
            <a:ahLst/>
            <a:cxnLst/>
            <a:rect l="l" t="t" r="r" b="b"/>
            <a:pathLst>
              <a:path w="75082" h="98717">
                <a:moveTo>
                  <a:pt x="67144" y="44386"/>
                </a:moveTo>
                <a:lnTo>
                  <a:pt x="65570" y="39077"/>
                </a:lnTo>
                <a:lnTo>
                  <a:pt x="62407" y="35280"/>
                </a:lnTo>
                <a:lnTo>
                  <a:pt x="59258" y="31495"/>
                </a:lnTo>
                <a:lnTo>
                  <a:pt x="54813" y="29603"/>
                </a:lnTo>
                <a:lnTo>
                  <a:pt x="41871" y="29603"/>
                </a:lnTo>
                <a:lnTo>
                  <a:pt x="36068" y="31826"/>
                </a:lnTo>
                <a:lnTo>
                  <a:pt x="31711" y="36271"/>
                </a:lnTo>
                <a:lnTo>
                  <a:pt x="30175" y="37947"/>
                </a:lnTo>
                <a:lnTo>
                  <a:pt x="27571" y="41948"/>
                </a:lnTo>
                <a:lnTo>
                  <a:pt x="27571" y="0"/>
                </a:lnTo>
                <a:lnTo>
                  <a:pt x="0" y="0"/>
                </a:lnTo>
                <a:lnTo>
                  <a:pt x="0" y="4127"/>
                </a:lnTo>
                <a:lnTo>
                  <a:pt x="2527" y="4279"/>
                </a:lnTo>
                <a:lnTo>
                  <a:pt x="5829" y="6794"/>
                </a:lnTo>
                <a:lnTo>
                  <a:pt x="7861" y="10655"/>
                </a:lnTo>
                <a:lnTo>
                  <a:pt x="7861" y="88430"/>
                </a:lnTo>
                <a:lnTo>
                  <a:pt x="6095" y="92125"/>
                </a:lnTo>
                <a:lnTo>
                  <a:pt x="2895" y="94348"/>
                </a:lnTo>
                <a:lnTo>
                  <a:pt x="0" y="94576"/>
                </a:lnTo>
                <a:lnTo>
                  <a:pt x="0" y="98717"/>
                </a:lnTo>
                <a:lnTo>
                  <a:pt x="35509" y="98717"/>
                </a:lnTo>
                <a:lnTo>
                  <a:pt x="35509" y="94576"/>
                </a:lnTo>
                <a:lnTo>
                  <a:pt x="32600" y="94348"/>
                </a:lnTo>
                <a:lnTo>
                  <a:pt x="29362" y="92125"/>
                </a:lnTo>
                <a:lnTo>
                  <a:pt x="27571" y="88430"/>
                </a:lnTo>
                <a:lnTo>
                  <a:pt x="27571" y="47980"/>
                </a:lnTo>
                <a:lnTo>
                  <a:pt x="28371" y="46621"/>
                </a:lnTo>
                <a:lnTo>
                  <a:pt x="30378" y="44056"/>
                </a:lnTo>
                <a:lnTo>
                  <a:pt x="33235" y="40830"/>
                </a:lnTo>
                <a:lnTo>
                  <a:pt x="36385" y="39217"/>
                </a:lnTo>
                <a:lnTo>
                  <a:pt x="42138" y="39217"/>
                </a:lnTo>
                <a:lnTo>
                  <a:pt x="45364" y="41909"/>
                </a:lnTo>
                <a:lnTo>
                  <a:pt x="47434" y="46088"/>
                </a:lnTo>
                <a:lnTo>
                  <a:pt x="47434" y="88430"/>
                </a:lnTo>
                <a:lnTo>
                  <a:pt x="45681" y="92125"/>
                </a:lnTo>
                <a:lnTo>
                  <a:pt x="42481" y="94348"/>
                </a:lnTo>
                <a:lnTo>
                  <a:pt x="39573" y="94576"/>
                </a:lnTo>
                <a:lnTo>
                  <a:pt x="39573" y="98717"/>
                </a:lnTo>
                <a:lnTo>
                  <a:pt x="75082" y="98717"/>
                </a:lnTo>
                <a:lnTo>
                  <a:pt x="75082" y="94576"/>
                </a:lnTo>
                <a:lnTo>
                  <a:pt x="72174" y="94348"/>
                </a:lnTo>
                <a:lnTo>
                  <a:pt x="68948" y="92125"/>
                </a:lnTo>
                <a:lnTo>
                  <a:pt x="67144" y="88430"/>
                </a:lnTo>
                <a:lnTo>
                  <a:pt x="67144" y="443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3931342" y="2722374"/>
            <a:ext cx="105784" cy="45586"/>
          </a:xfrm>
          <a:custGeom>
            <a:avLst/>
            <a:gdLst/>
            <a:ahLst/>
            <a:cxnLst/>
            <a:rect l="l" t="t" r="r" b="b"/>
            <a:pathLst>
              <a:path w="67437" h="71081">
                <a:moveTo>
                  <a:pt x="18173" y="14249"/>
                </a:moveTo>
                <a:lnTo>
                  <a:pt x="16268" y="11404"/>
                </a:lnTo>
                <a:lnTo>
                  <a:pt x="16306" y="8445"/>
                </a:lnTo>
                <a:lnTo>
                  <a:pt x="19494" y="6108"/>
                </a:lnTo>
                <a:lnTo>
                  <a:pt x="22580" y="5257"/>
                </a:lnTo>
                <a:lnTo>
                  <a:pt x="30111" y="5257"/>
                </a:lnTo>
                <a:lnTo>
                  <a:pt x="33083" y="6273"/>
                </a:lnTo>
                <a:lnTo>
                  <a:pt x="37719" y="10312"/>
                </a:lnTo>
                <a:lnTo>
                  <a:pt x="38874" y="12890"/>
                </a:lnTo>
                <a:lnTo>
                  <a:pt x="38874" y="28689"/>
                </a:lnTo>
                <a:lnTo>
                  <a:pt x="24980" y="33185"/>
                </a:lnTo>
                <a:lnTo>
                  <a:pt x="16662" y="35902"/>
                </a:lnTo>
                <a:lnTo>
                  <a:pt x="10414" y="39090"/>
                </a:lnTo>
                <a:lnTo>
                  <a:pt x="6248" y="42760"/>
                </a:lnTo>
                <a:lnTo>
                  <a:pt x="2095" y="46431"/>
                </a:lnTo>
                <a:lnTo>
                  <a:pt x="0" y="50622"/>
                </a:lnTo>
                <a:lnTo>
                  <a:pt x="0" y="60159"/>
                </a:lnTo>
                <a:lnTo>
                  <a:pt x="1511" y="64007"/>
                </a:lnTo>
                <a:lnTo>
                  <a:pt x="4495" y="66827"/>
                </a:lnTo>
                <a:lnTo>
                  <a:pt x="7480" y="69672"/>
                </a:lnTo>
                <a:lnTo>
                  <a:pt x="11544" y="71081"/>
                </a:lnTo>
                <a:lnTo>
                  <a:pt x="22390" y="71081"/>
                </a:lnTo>
                <a:lnTo>
                  <a:pt x="27279" y="69951"/>
                </a:lnTo>
                <a:lnTo>
                  <a:pt x="25704" y="60693"/>
                </a:lnTo>
                <a:lnTo>
                  <a:pt x="22606" y="58204"/>
                </a:lnTo>
                <a:lnTo>
                  <a:pt x="20701" y="54114"/>
                </a:lnTo>
                <a:lnTo>
                  <a:pt x="20701" y="47345"/>
                </a:lnTo>
                <a:lnTo>
                  <a:pt x="22034" y="44157"/>
                </a:lnTo>
                <a:lnTo>
                  <a:pt x="24701" y="41401"/>
                </a:lnTo>
                <a:lnTo>
                  <a:pt x="27368" y="38646"/>
                </a:lnTo>
                <a:lnTo>
                  <a:pt x="31242" y="36436"/>
                </a:lnTo>
                <a:lnTo>
                  <a:pt x="36360" y="34797"/>
                </a:lnTo>
                <a:lnTo>
                  <a:pt x="38874" y="33959"/>
                </a:lnTo>
                <a:lnTo>
                  <a:pt x="38874" y="54940"/>
                </a:lnTo>
                <a:lnTo>
                  <a:pt x="37477" y="56527"/>
                </a:lnTo>
                <a:lnTo>
                  <a:pt x="34315" y="58864"/>
                </a:lnTo>
                <a:lnTo>
                  <a:pt x="31292" y="67716"/>
                </a:lnTo>
                <a:lnTo>
                  <a:pt x="33909" y="66217"/>
                </a:lnTo>
                <a:lnTo>
                  <a:pt x="36550" y="64020"/>
                </a:lnTo>
                <a:lnTo>
                  <a:pt x="39217" y="61112"/>
                </a:lnTo>
                <a:lnTo>
                  <a:pt x="40767" y="65608"/>
                </a:lnTo>
                <a:lnTo>
                  <a:pt x="44424" y="69811"/>
                </a:lnTo>
                <a:lnTo>
                  <a:pt x="47599" y="71081"/>
                </a:lnTo>
                <a:lnTo>
                  <a:pt x="54521" y="71081"/>
                </a:lnTo>
                <a:lnTo>
                  <a:pt x="57416" y="70205"/>
                </a:lnTo>
                <a:lnTo>
                  <a:pt x="60375" y="68452"/>
                </a:lnTo>
                <a:lnTo>
                  <a:pt x="63360" y="66700"/>
                </a:lnTo>
                <a:lnTo>
                  <a:pt x="65697" y="64515"/>
                </a:lnTo>
                <a:lnTo>
                  <a:pt x="67437" y="61899"/>
                </a:lnTo>
                <a:lnTo>
                  <a:pt x="64427" y="58953"/>
                </a:lnTo>
                <a:lnTo>
                  <a:pt x="61823" y="60629"/>
                </a:lnTo>
                <a:lnTo>
                  <a:pt x="58788" y="58826"/>
                </a:lnTo>
                <a:lnTo>
                  <a:pt x="58597" y="55727"/>
                </a:lnTo>
                <a:lnTo>
                  <a:pt x="58597" y="15100"/>
                </a:lnTo>
                <a:lnTo>
                  <a:pt x="56324" y="9283"/>
                </a:lnTo>
                <a:lnTo>
                  <a:pt x="51790" y="5575"/>
                </a:lnTo>
                <a:lnTo>
                  <a:pt x="47244" y="1854"/>
                </a:lnTo>
                <a:lnTo>
                  <a:pt x="40195" y="0"/>
                </a:lnTo>
                <a:lnTo>
                  <a:pt x="22555" y="0"/>
                </a:lnTo>
                <a:lnTo>
                  <a:pt x="15862" y="1663"/>
                </a:lnTo>
                <a:lnTo>
                  <a:pt x="10566" y="4978"/>
                </a:lnTo>
                <a:lnTo>
                  <a:pt x="5257" y="8305"/>
                </a:lnTo>
                <a:lnTo>
                  <a:pt x="2603" y="12471"/>
                </a:lnTo>
                <a:lnTo>
                  <a:pt x="2603" y="20561"/>
                </a:lnTo>
                <a:lnTo>
                  <a:pt x="3454" y="23177"/>
                </a:lnTo>
                <a:lnTo>
                  <a:pt x="5168" y="25323"/>
                </a:lnTo>
                <a:lnTo>
                  <a:pt x="8966" y="28562"/>
                </a:lnTo>
                <a:lnTo>
                  <a:pt x="13919" y="28562"/>
                </a:lnTo>
                <a:lnTo>
                  <a:pt x="17716" y="26174"/>
                </a:lnTo>
                <a:lnTo>
                  <a:pt x="20281" y="22618"/>
                </a:lnTo>
                <a:lnTo>
                  <a:pt x="20281" y="18033"/>
                </a:lnTo>
                <a:lnTo>
                  <a:pt x="18173" y="14249"/>
                </a:lnTo>
                <a:close/>
              </a:path>
              <a:path w="67437" h="71081">
                <a:moveTo>
                  <a:pt x="30289" y="60693"/>
                </a:moveTo>
                <a:lnTo>
                  <a:pt x="25704" y="60693"/>
                </a:lnTo>
                <a:lnTo>
                  <a:pt x="27279" y="69951"/>
                </a:lnTo>
                <a:lnTo>
                  <a:pt x="31292" y="67716"/>
                </a:lnTo>
                <a:lnTo>
                  <a:pt x="34315" y="58864"/>
                </a:lnTo>
                <a:lnTo>
                  <a:pt x="30289" y="6069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4041848" y="2722375"/>
            <a:ext cx="117895" cy="44324"/>
          </a:xfrm>
          <a:custGeom>
            <a:avLst/>
            <a:gdLst/>
            <a:ahLst/>
            <a:cxnLst/>
            <a:rect l="l" t="t" r="r" b="b"/>
            <a:pathLst>
              <a:path w="75158" h="69113">
                <a:moveTo>
                  <a:pt x="6108" y="8496"/>
                </a:moveTo>
                <a:lnTo>
                  <a:pt x="7861" y="12204"/>
                </a:lnTo>
                <a:lnTo>
                  <a:pt x="7861" y="58826"/>
                </a:lnTo>
                <a:lnTo>
                  <a:pt x="6108" y="62522"/>
                </a:lnTo>
                <a:lnTo>
                  <a:pt x="2895" y="64744"/>
                </a:lnTo>
                <a:lnTo>
                  <a:pt x="0" y="64973"/>
                </a:lnTo>
                <a:lnTo>
                  <a:pt x="0" y="69113"/>
                </a:lnTo>
                <a:lnTo>
                  <a:pt x="35509" y="69113"/>
                </a:lnTo>
                <a:lnTo>
                  <a:pt x="35509" y="64973"/>
                </a:lnTo>
                <a:lnTo>
                  <a:pt x="32600" y="64744"/>
                </a:lnTo>
                <a:lnTo>
                  <a:pt x="29362" y="62522"/>
                </a:lnTo>
                <a:lnTo>
                  <a:pt x="27584" y="58826"/>
                </a:lnTo>
                <a:lnTo>
                  <a:pt x="27584" y="18376"/>
                </a:lnTo>
                <a:lnTo>
                  <a:pt x="28371" y="17018"/>
                </a:lnTo>
                <a:lnTo>
                  <a:pt x="30378" y="14452"/>
                </a:lnTo>
                <a:lnTo>
                  <a:pt x="33235" y="11226"/>
                </a:lnTo>
                <a:lnTo>
                  <a:pt x="36398" y="9613"/>
                </a:lnTo>
                <a:lnTo>
                  <a:pt x="42151" y="9613"/>
                </a:lnTo>
                <a:lnTo>
                  <a:pt x="45402" y="12344"/>
                </a:lnTo>
                <a:lnTo>
                  <a:pt x="47510" y="16586"/>
                </a:lnTo>
                <a:lnTo>
                  <a:pt x="47510" y="58826"/>
                </a:lnTo>
                <a:lnTo>
                  <a:pt x="45745" y="62522"/>
                </a:lnTo>
                <a:lnTo>
                  <a:pt x="42544" y="64744"/>
                </a:lnTo>
                <a:lnTo>
                  <a:pt x="39649" y="64973"/>
                </a:lnTo>
                <a:lnTo>
                  <a:pt x="39649" y="69113"/>
                </a:lnTo>
                <a:lnTo>
                  <a:pt x="75158" y="69113"/>
                </a:lnTo>
                <a:lnTo>
                  <a:pt x="75158" y="64973"/>
                </a:lnTo>
                <a:lnTo>
                  <a:pt x="72250" y="64744"/>
                </a:lnTo>
                <a:lnTo>
                  <a:pt x="69011" y="62522"/>
                </a:lnTo>
                <a:lnTo>
                  <a:pt x="67221" y="58826"/>
                </a:lnTo>
                <a:lnTo>
                  <a:pt x="67221" y="14681"/>
                </a:lnTo>
                <a:lnTo>
                  <a:pt x="65659" y="9410"/>
                </a:lnTo>
                <a:lnTo>
                  <a:pt x="62522" y="5638"/>
                </a:lnTo>
                <a:lnTo>
                  <a:pt x="59397" y="1879"/>
                </a:lnTo>
                <a:lnTo>
                  <a:pt x="54991" y="0"/>
                </a:lnTo>
                <a:lnTo>
                  <a:pt x="42595" y="0"/>
                </a:lnTo>
                <a:lnTo>
                  <a:pt x="36931" y="2362"/>
                </a:lnTo>
                <a:lnTo>
                  <a:pt x="32359" y="7086"/>
                </a:lnTo>
                <a:lnTo>
                  <a:pt x="28879" y="11252"/>
                </a:lnTo>
                <a:lnTo>
                  <a:pt x="27584" y="13830"/>
                </a:lnTo>
                <a:lnTo>
                  <a:pt x="27584" y="1955"/>
                </a:lnTo>
                <a:lnTo>
                  <a:pt x="0" y="1955"/>
                </a:lnTo>
                <a:lnTo>
                  <a:pt x="0" y="6108"/>
                </a:lnTo>
                <a:lnTo>
                  <a:pt x="2895" y="6286"/>
                </a:lnTo>
                <a:lnTo>
                  <a:pt x="6108" y="849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4171515" y="2722376"/>
            <a:ext cx="44803" cy="36041"/>
          </a:xfrm>
          <a:custGeom>
            <a:avLst/>
            <a:gdLst/>
            <a:ahLst/>
            <a:cxnLst/>
            <a:rect l="l" t="t" r="r" b="b"/>
            <a:pathLst>
              <a:path w="28562" h="56197">
                <a:moveTo>
                  <a:pt x="21856" y="19761"/>
                </a:moveTo>
                <a:lnTo>
                  <a:pt x="24168" y="15074"/>
                </a:lnTo>
                <a:lnTo>
                  <a:pt x="28562" y="0"/>
                </a:lnTo>
                <a:lnTo>
                  <a:pt x="19989" y="0"/>
                </a:lnTo>
                <a:lnTo>
                  <a:pt x="20700" y="26581"/>
                </a:lnTo>
                <a:lnTo>
                  <a:pt x="21856" y="19761"/>
                </a:lnTo>
                <a:close/>
              </a:path>
              <a:path w="28562" h="56197">
                <a:moveTo>
                  <a:pt x="20700" y="26581"/>
                </a:moveTo>
                <a:lnTo>
                  <a:pt x="19989" y="0"/>
                </a:lnTo>
                <a:lnTo>
                  <a:pt x="13093" y="3263"/>
                </a:lnTo>
                <a:lnTo>
                  <a:pt x="7861" y="9778"/>
                </a:lnTo>
                <a:lnTo>
                  <a:pt x="6974" y="10936"/>
                </a:lnTo>
                <a:lnTo>
                  <a:pt x="1742" y="21877"/>
                </a:lnTo>
                <a:lnTo>
                  <a:pt x="0" y="35572"/>
                </a:lnTo>
                <a:lnTo>
                  <a:pt x="25" y="37470"/>
                </a:lnTo>
                <a:lnTo>
                  <a:pt x="2103" y="50984"/>
                </a:lnTo>
                <a:lnTo>
                  <a:pt x="7505" y="61493"/>
                </a:lnTo>
                <a:lnTo>
                  <a:pt x="12509" y="67881"/>
                </a:lnTo>
                <a:lnTo>
                  <a:pt x="19278" y="71069"/>
                </a:lnTo>
                <a:lnTo>
                  <a:pt x="32511" y="71069"/>
                </a:lnTo>
                <a:lnTo>
                  <a:pt x="37122" y="68960"/>
                </a:lnTo>
                <a:lnTo>
                  <a:pt x="41605" y="64757"/>
                </a:lnTo>
                <a:lnTo>
                  <a:pt x="42875" y="63538"/>
                </a:lnTo>
                <a:lnTo>
                  <a:pt x="45123" y="60896"/>
                </a:lnTo>
                <a:lnTo>
                  <a:pt x="45123" y="71069"/>
                </a:lnTo>
                <a:lnTo>
                  <a:pt x="50355" y="69862"/>
                </a:lnTo>
                <a:lnTo>
                  <a:pt x="54889" y="68948"/>
                </a:lnTo>
                <a:lnTo>
                  <a:pt x="58724" y="68338"/>
                </a:lnTo>
                <a:lnTo>
                  <a:pt x="62572" y="67830"/>
                </a:lnTo>
                <a:lnTo>
                  <a:pt x="67170" y="67335"/>
                </a:lnTo>
                <a:lnTo>
                  <a:pt x="72555" y="66865"/>
                </a:lnTo>
                <a:lnTo>
                  <a:pt x="72555" y="62229"/>
                </a:lnTo>
                <a:lnTo>
                  <a:pt x="69253" y="61975"/>
                </a:lnTo>
                <a:lnTo>
                  <a:pt x="66408" y="59842"/>
                </a:lnTo>
                <a:lnTo>
                  <a:pt x="64833" y="56248"/>
                </a:lnTo>
                <a:lnTo>
                  <a:pt x="64833" y="-29616"/>
                </a:lnTo>
                <a:lnTo>
                  <a:pt x="34937" y="-29616"/>
                </a:lnTo>
                <a:lnTo>
                  <a:pt x="34937" y="-25476"/>
                </a:lnTo>
                <a:lnTo>
                  <a:pt x="38214" y="-25285"/>
                </a:lnTo>
                <a:lnTo>
                  <a:pt x="42494" y="-22771"/>
                </a:lnTo>
                <a:lnTo>
                  <a:pt x="45123" y="-18948"/>
                </a:lnTo>
                <a:lnTo>
                  <a:pt x="45123" y="8699"/>
                </a:lnTo>
                <a:lnTo>
                  <a:pt x="43624" y="6921"/>
                </a:lnTo>
                <a:lnTo>
                  <a:pt x="40424" y="4279"/>
                </a:lnTo>
                <a:lnTo>
                  <a:pt x="36626" y="1422"/>
                </a:lnTo>
                <a:lnTo>
                  <a:pt x="32664" y="0"/>
                </a:lnTo>
                <a:lnTo>
                  <a:pt x="28562" y="0"/>
                </a:lnTo>
                <a:lnTo>
                  <a:pt x="24168" y="15074"/>
                </a:lnTo>
                <a:lnTo>
                  <a:pt x="26492" y="10401"/>
                </a:lnTo>
                <a:lnTo>
                  <a:pt x="29883" y="8064"/>
                </a:lnTo>
                <a:lnTo>
                  <a:pt x="34378" y="8064"/>
                </a:lnTo>
                <a:lnTo>
                  <a:pt x="38963" y="9004"/>
                </a:lnTo>
                <a:lnTo>
                  <a:pt x="42608" y="11950"/>
                </a:lnTo>
                <a:lnTo>
                  <a:pt x="45123" y="14795"/>
                </a:lnTo>
                <a:lnTo>
                  <a:pt x="45123" y="52895"/>
                </a:lnTo>
                <a:lnTo>
                  <a:pt x="43903" y="55232"/>
                </a:lnTo>
                <a:lnTo>
                  <a:pt x="41109" y="58800"/>
                </a:lnTo>
                <a:lnTo>
                  <a:pt x="38595" y="61594"/>
                </a:lnTo>
                <a:lnTo>
                  <a:pt x="35877" y="63004"/>
                </a:lnTo>
                <a:lnTo>
                  <a:pt x="28955" y="63004"/>
                </a:lnTo>
                <a:lnTo>
                  <a:pt x="25895" y="60680"/>
                </a:lnTo>
                <a:lnTo>
                  <a:pt x="23825" y="56019"/>
                </a:lnTo>
                <a:lnTo>
                  <a:pt x="21742" y="51371"/>
                </a:lnTo>
                <a:lnTo>
                  <a:pt x="20700" y="44551"/>
                </a:lnTo>
                <a:lnTo>
                  <a:pt x="20700" y="265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4360273" y="2722375"/>
            <a:ext cx="74965" cy="45627"/>
          </a:xfrm>
          <a:custGeom>
            <a:avLst/>
            <a:gdLst/>
            <a:ahLst/>
            <a:cxnLst/>
            <a:rect l="l" t="t" r="r" b="b"/>
            <a:pathLst>
              <a:path w="47790" h="71145">
                <a:moveTo>
                  <a:pt x="0" y="20548"/>
                </a:moveTo>
                <a:lnTo>
                  <a:pt x="0" y="25514"/>
                </a:lnTo>
                <a:lnTo>
                  <a:pt x="1663" y="29933"/>
                </a:lnTo>
                <a:lnTo>
                  <a:pt x="4991" y="33807"/>
                </a:lnTo>
                <a:lnTo>
                  <a:pt x="8305" y="37693"/>
                </a:lnTo>
                <a:lnTo>
                  <a:pt x="13309" y="41097"/>
                </a:lnTo>
                <a:lnTo>
                  <a:pt x="20002" y="43992"/>
                </a:lnTo>
                <a:lnTo>
                  <a:pt x="25526" y="46380"/>
                </a:lnTo>
                <a:lnTo>
                  <a:pt x="29273" y="48475"/>
                </a:lnTo>
                <a:lnTo>
                  <a:pt x="31229" y="50304"/>
                </a:lnTo>
                <a:lnTo>
                  <a:pt x="34239" y="54419"/>
                </a:lnTo>
                <a:lnTo>
                  <a:pt x="34239" y="59753"/>
                </a:lnTo>
                <a:lnTo>
                  <a:pt x="31407" y="63423"/>
                </a:lnTo>
                <a:lnTo>
                  <a:pt x="27025" y="65811"/>
                </a:lnTo>
                <a:lnTo>
                  <a:pt x="18745" y="65811"/>
                </a:lnTo>
                <a:lnTo>
                  <a:pt x="14287" y="64020"/>
                </a:lnTo>
                <a:lnTo>
                  <a:pt x="10566" y="60451"/>
                </a:lnTo>
                <a:lnTo>
                  <a:pt x="6845" y="56870"/>
                </a:lnTo>
                <a:lnTo>
                  <a:pt x="4775" y="52362"/>
                </a:lnTo>
                <a:lnTo>
                  <a:pt x="4356" y="46939"/>
                </a:lnTo>
                <a:lnTo>
                  <a:pt x="0" y="46939"/>
                </a:lnTo>
                <a:lnTo>
                  <a:pt x="0" y="71145"/>
                </a:lnTo>
                <a:lnTo>
                  <a:pt x="4356" y="71145"/>
                </a:lnTo>
                <a:lnTo>
                  <a:pt x="5143" y="68757"/>
                </a:lnTo>
                <a:lnTo>
                  <a:pt x="8508" y="66814"/>
                </a:lnTo>
                <a:lnTo>
                  <a:pt x="11366" y="67779"/>
                </a:lnTo>
                <a:lnTo>
                  <a:pt x="15620" y="69976"/>
                </a:lnTo>
                <a:lnTo>
                  <a:pt x="20446" y="71069"/>
                </a:lnTo>
                <a:lnTo>
                  <a:pt x="32423" y="71069"/>
                </a:lnTo>
                <a:lnTo>
                  <a:pt x="37731" y="69126"/>
                </a:lnTo>
                <a:lnTo>
                  <a:pt x="41757" y="65214"/>
                </a:lnTo>
                <a:lnTo>
                  <a:pt x="45770" y="61302"/>
                </a:lnTo>
                <a:lnTo>
                  <a:pt x="47790" y="56159"/>
                </a:lnTo>
                <a:lnTo>
                  <a:pt x="47790" y="43713"/>
                </a:lnTo>
                <a:lnTo>
                  <a:pt x="46405" y="39027"/>
                </a:lnTo>
                <a:lnTo>
                  <a:pt x="43637" y="35712"/>
                </a:lnTo>
                <a:lnTo>
                  <a:pt x="40843" y="32346"/>
                </a:lnTo>
                <a:lnTo>
                  <a:pt x="35585" y="28968"/>
                </a:lnTo>
                <a:lnTo>
                  <a:pt x="27863" y="25603"/>
                </a:lnTo>
                <a:lnTo>
                  <a:pt x="23469" y="23736"/>
                </a:lnTo>
                <a:lnTo>
                  <a:pt x="20091" y="21729"/>
                </a:lnTo>
                <a:lnTo>
                  <a:pt x="15366" y="17424"/>
                </a:lnTo>
                <a:lnTo>
                  <a:pt x="14173" y="13182"/>
                </a:lnTo>
                <a:lnTo>
                  <a:pt x="14960" y="8877"/>
                </a:lnTo>
                <a:lnTo>
                  <a:pt x="18097" y="5981"/>
                </a:lnTo>
                <a:lnTo>
                  <a:pt x="22669" y="5257"/>
                </a:lnTo>
                <a:lnTo>
                  <a:pt x="27292" y="5257"/>
                </a:lnTo>
                <a:lnTo>
                  <a:pt x="31318" y="6667"/>
                </a:lnTo>
                <a:lnTo>
                  <a:pt x="34696" y="9499"/>
                </a:lnTo>
                <a:lnTo>
                  <a:pt x="38099" y="12331"/>
                </a:lnTo>
                <a:lnTo>
                  <a:pt x="40284" y="16090"/>
                </a:lnTo>
                <a:lnTo>
                  <a:pt x="41262" y="20764"/>
                </a:lnTo>
                <a:lnTo>
                  <a:pt x="45402" y="20764"/>
                </a:lnTo>
                <a:lnTo>
                  <a:pt x="45402" y="0"/>
                </a:lnTo>
                <a:lnTo>
                  <a:pt x="41262" y="0"/>
                </a:lnTo>
                <a:lnTo>
                  <a:pt x="38557" y="2514"/>
                </a:lnTo>
                <a:lnTo>
                  <a:pt x="35229" y="2374"/>
                </a:lnTo>
                <a:lnTo>
                  <a:pt x="31203" y="838"/>
                </a:lnTo>
                <a:lnTo>
                  <a:pt x="27025" y="38"/>
                </a:lnTo>
                <a:lnTo>
                  <a:pt x="16167" y="0"/>
                </a:lnTo>
                <a:lnTo>
                  <a:pt x="10769" y="1955"/>
                </a:lnTo>
                <a:lnTo>
                  <a:pt x="6464" y="5854"/>
                </a:lnTo>
                <a:lnTo>
                  <a:pt x="2158" y="9753"/>
                </a:lnTo>
                <a:lnTo>
                  <a:pt x="0" y="14655"/>
                </a:lnTo>
                <a:lnTo>
                  <a:pt x="0" y="2054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4446772" y="2722374"/>
            <a:ext cx="105784" cy="45586"/>
          </a:xfrm>
          <a:custGeom>
            <a:avLst/>
            <a:gdLst/>
            <a:ahLst/>
            <a:cxnLst/>
            <a:rect l="l" t="t" r="r" b="b"/>
            <a:pathLst>
              <a:path w="67437" h="71081">
                <a:moveTo>
                  <a:pt x="18173" y="14249"/>
                </a:moveTo>
                <a:lnTo>
                  <a:pt x="16268" y="11404"/>
                </a:lnTo>
                <a:lnTo>
                  <a:pt x="16306" y="8445"/>
                </a:lnTo>
                <a:lnTo>
                  <a:pt x="19494" y="6108"/>
                </a:lnTo>
                <a:lnTo>
                  <a:pt x="22580" y="5257"/>
                </a:lnTo>
                <a:lnTo>
                  <a:pt x="30111" y="5257"/>
                </a:lnTo>
                <a:lnTo>
                  <a:pt x="33083" y="6273"/>
                </a:lnTo>
                <a:lnTo>
                  <a:pt x="37719" y="10312"/>
                </a:lnTo>
                <a:lnTo>
                  <a:pt x="38874" y="12890"/>
                </a:lnTo>
                <a:lnTo>
                  <a:pt x="38874" y="28689"/>
                </a:lnTo>
                <a:lnTo>
                  <a:pt x="24980" y="33185"/>
                </a:lnTo>
                <a:lnTo>
                  <a:pt x="16662" y="35902"/>
                </a:lnTo>
                <a:lnTo>
                  <a:pt x="10414" y="39090"/>
                </a:lnTo>
                <a:lnTo>
                  <a:pt x="6248" y="42760"/>
                </a:lnTo>
                <a:lnTo>
                  <a:pt x="2095" y="46431"/>
                </a:lnTo>
                <a:lnTo>
                  <a:pt x="0" y="50622"/>
                </a:lnTo>
                <a:lnTo>
                  <a:pt x="0" y="60159"/>
                </a:lnTo>
                <a:lnTo>
                  <a:pt x="1511" y="64007"/>
                </a:lnTo>
                <a:lnTo>
                  <a:pt x="4495" y="66827"/>
                </a:lnTo>
                <a:lnTo>
                  <a:pt x="7480" y="69672"/>
                </a:lnTo>
                <a:lnTo>
                  <a:pt x="11544" y="71081"/>
                </a:lnTo>
                <a:lnTo>
                  <a:pt x="22390" y="71081"/>
                </a:lnTo>
                <a:lnTo>
                  <a:pt x="27279" y="69951"/>
                </a:lnTo>
                <a:lnTo>
                  <a:pt x="25704" y="60693"/>
                </a:lnTo>
                <a:lnTo>
                  <a:pt x="22606" y="58204"/>
                </a:lnTo>
                <a:lnTo>
                  <a:pt x="20701" y="54114"/>
                </a:lnTo>
                <a:lnTo>
                  <a:pt x="20701" y="47345"/>
                </a:lnTo>
                <a:lnTo>
                  <a:pt x="22034" y="44157"/>
                </a:lnTo>
                <a:lnTo>
                  <a:pt x="24701" y="41401"/>
                </a:lnTo>
                <a:lnTo>
                  <a:pt x="27368" y="38646"/>
                </a:lnTo>
                <a:lnTo>
                  <a:pt x="31242" y="36436"/>
                </a:lnTo>
                <a:lnTo>
                  <a:pt x="36360" y="34797"/>
                </a:lnTo>
                <a:lnTo>
                  <a:pt x="38874" y="33959"/>
                </a:lnTo>
                <a:lnTo>
                  <a:pt x="38874" y="54940"/>
                </a:lnTo>
                <a:lnTo>
                  <a:pt x="37477" y="56527"/>
                </a:lnTo>
                <a:lnTo>
                  <a:pt x="34315" y="58864"/>
                </a:lnTo>
                <a:lnTo>
                  <a:pt x="31292" y="67716"/>
                </a:lnTo>
                <a:lnTo>
                  <a:pt x="33909" y="66217"/>
                </a:lnTo>
                <a:lnTo>
                  <a:pt x="36550" y="64020"/>
                </a:lnTo>
                <a:lnTo>
                  <a:pt x="39217" y="61112"/>
                </a:lnTo>
                <a:lnTo>
                  <a:pt x="40767" y="65608"/>
                </a:lnTo>
                <a:lnTo>
                  <a:pt x="44424" y="69811"/>
                </a:lnTo>
                <a:lnTo>
                  <a:pt x="47599" y="71081"/>
                </a:lnTo>
                <a:lnTo>
                  <a:pt x="54521" y="71081"/>
                </a:lnTo>
                <a:lnTo>
                  <a:pt x="57416" y="70205"/>
                </a:lnTo>
                <a:lnTo>
                  <a:pt x="60375" y="68452"/>
                </a:lnTo>
                <a:lnTo>
                  <a:pt x="63360" y="66700"/>
                </a:lnTo>
                <a:lnTo>
                  <a:pt x="65697" y="64515"/>
                </a:lnTo>
                <a:lnTo>
                  <a:pt x="67437" y="61899"/>
                </a:lnTo>
                <a:lnTo>
                  <a:pt x="64427" y="58953"/>
                </a:lnTo>
                <a:lnTo>
                  <a:pt x="61823" y="60629"/>
                </a:lnTo>
                <a:lnTo>
                  <a:pt x="58788" y="58826"/>
                </a:lnTo>
                <a:lnTo>
                  <a:pt x="58597" y="55727"/>
                </a:lnTo>
                <a:lnTo>
                  <a:pt x="58597" y="15100"/>
                </a:lnTo>
                <a:lnTo>
                  <a:pt x="56324" y="9283"/>
                </a:lnTo>
                <a:lnTo>
                  <a:pt x="51790" y="5575"/>
                </a:lnTo>
                <a:lnTo>
                  <a:pt x="47244" y="1854"/>
                </a:lnTo>
                <a:lnTo>
                  <a:pt x="40195" y="0"/>
                </a:lnTo>
                <a:lnTo>
                  <a:pt x="22555" y="0"/>
                </a:lnTo>
                <a:lnTo>
                  <a:pt x="15862" y="1663"/>
                </a:lnTo>
                <a:lnTo>
                  <a:pt x="10566" y="4978"/>
                </a:lnTo>
                <a:lnTo>
                  <a:pt x="5257" y="8305"/>
                </a:lnTo>
                <a:lnTo>
                  <a:pt x="2603" y="12471"/>
                </a:lnTo>
                <a:lnTo>
                  <a:pt x="2603" y="20561"/>
                </a:lnTo>
                <a:lnTo>
                  <a:pt x="3454" y="23177"/>
                </a:lnTo>
                <a:lnTo>
                  <a:pt x="5168" y="25323"/>
                </a:lnTo>
                <a:lnTo>
                  <a:pt x="8966" y="28562"/>
                </a:lnTo>
                <a:lnTo>
                  <a:pt x="13919" y="28562"/>
                </a:lnTo>
                <a:lnTo>
                  <a:pt x="17716" y="26174"/>
                </a:lnTo>
                <a:lnTo>
                  <a:pt x="20281" y="22618"/>
                </a:lnTo>
                <a:lnTo>
                  <a:pt x="20281" y="18033"/>
                </a:lnTo>
                <a:lnTo>
                  <a:pt x="18173" y="14249"/>
                </a:lnTo>
                <a:close/>
              </a:path>
              <a:path w="67437" h="71081">
                <a:moveTo>
                  <a:pt x="30289" y="60693"/>
                </a:moveTo>
                <a:lnTo>
                  <a:pt x="25704" y="60693"/>
                </a:lnTo>
                <a:lnTo>
                  <a:pt x="27279" y="69951"/>
                </a:lnTo>
                <a:lnTo>
                  <a:pt x="31292" y="67716"/>
                </a:lnTo>
                <a:lnTo>
                  <a:pt x="34315" y="58864"/>
                </a:lnTo>
                <a:lnTo>
                  <a:pt x="30289" y="6069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4557297" y="2722375"/>
            <a:ext cx="117895" cy="44324"/>
          </a:xfrm>
          <a:custGeom>
            <a:avLst/>
            <a:gdLst/>
            <a:ahLst/>
            <a:cxnLst/>
            <a:rect l="l" t="t" r="r" b="b"/>
            <a:pathLst>
              <a:path w="75158" h="69113">
                <a:moveTo>
                  <a:pt x="6108" y="8496"/>
                </a:moveTo>
                <a:lnTo>
                  <a:pt x="7861" y="12204"/>
                </a:lnTo>
                <a:lnTo>
                  <a:pt x="7861" y="58826"/>
                </a:lnTo>
                <a:lnTo>
                  <a:pt x="6108" y="62522"/>
                </a:lnTo>
                <a:lnTo>
                  <a:pt x="2895" y="64744"/>
                </a:lnTo>
                <a:lnTo>
                  <a:pt x="0" y="64973"/>
                </a:lnTo>
                <a:lnTo>
                  <a:pt x="0" y="69113"/>
                </a:lnTo>
                <a:lnTo>
                  <a:pt x="35509" y="69113"/>
                </a:lnTo>
                <a:lnTo>
                  <a:pt x="35509" y="64973"/>
                </a:lnTo>
                <a:lnTo>
                  <a:pt x="32600" y="64744"/>
                </a:lnTo>
                <a:lnTo>
                  <a:pt x="29362" y="62522"/>
                </a:lnTo>
                <a:lnTo>
                  <a:pt x="27584" y="58826"/>
                </a:lnTo>
                <a:lnTo>
                  <a:pt x="27584" y="18376"/>
                </a:lnTo>
                <a:lnTo>
                  <a:pt x="28371" y="17018"/>
                </a:lnTo>
                <a:lnTo>
                  <a:pt x="30378" y="14452"/>
                </a:lnTo>
                <a:lnTo>
                  <a:pt x="33235" y="11226"/>
                </a:lnTo>
                <a:lnTo>
                  <a:pt x="36398" y="9613"/>
                </a:lnTo>
                <a:lnTo>
                  <a:pt x="42151" y="9613"/>
                </a:lnTo>
                <a:lnTo>
                  <a:pt x="45402" y="12344"/>
                </a:lnTo>
                <a:lnTo>
                  <a:pt x="47510" y="16586"/>
                </a:lnTo>
                <a:lnTo>
                  <a:pt x="47510" y="58826"/>
                </a:lnTo>
                <a:lnTo>
                  <a:pt x="45745" y="62522"/>
                </a:lnTo>
                <a:lnTo>
                  <a:pt x="42544" y="64744"/>
                </a:lnTo>
                <a:lnTo>
                  <a:pt x="39649" y="64973"/>
                </a:lnTo>
                <a:lnTo>
                  <a:pt x="39649" y="69113"/>
                </a:lnTo>
                <a:lnTo>
                  <a:pt x="75158" y="69113"/>
                </a:lnTo>
                <a:lnTo>
                  <a:pt x="75158" y="64973"/>
                </a:lnTo>
                <a:lnTo>
                  <a:pt x="72250" y="64744"/>
                </a:lnTo>
                <a:lnTo>
                  <a:pt x="69011" y="62522"/>
                </a:lnTo>
                <a:lnTo>
                  <a:pt x="67221" y="58826"/>
                </a:lnTo>
                <a:lnTo>
                  <a:pt x="67221" y="14681"/>
                </a:lnTo>
                <a:lnTo>
                  <a:pt x="65659" y="9410"/>
                </a:lnTo>
                <a:lnTo>
                  <a:pt x="62522" y="5638"/>
                </a:lnTo>
                <a:lnTo>
                  <a:pt x="59397" y="1879"/>
                </a:lnTo>
                <a:lnTo>
                  <a:pt x="54991" y="0"/>
                </a:lnTo>
                <a:lnTo>
                  <a:pt x="42595" y="0"/>
                </a:lnTo>
                <a:lnTo>
                  <a:pt x="36931" y="2362"/>
                </a:lnTo>
                <a:lnTo>
                  <a:pt x="32359" y="7086"/>
                </a:lnTo>
                <a:lnTo>
                  <a:pt x="28879" y="11252"/>
                </a:lnTo>
                <a:lnTo>
                  <a:pt x="27584" y="13830"/>
                </a:lnTo>
                <a:lnTo>
                  <a:pt x="27584" y="1955"/>
                </a:lnTo>
                <a:lnTo>
                  <a:pt x="0" y="1955"/>
                </a:lnTo>
                <a:lnTo>
                  <a:pt x="0" y="6108"/>
                </a:lnTo>
                <a:lnTo>
                  <a:pt x="2895" y="6286"/>
                </a:lnTo>
                <a:lnTo>
                  <a:pt x="6108" y="849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4682328" y="2702118"/>
            <a:ext cx="45023" cy="64572"/>
          </a:xfrm>
          <a:custGeom>
            <a:avLst/>
            <a:gdLst/>
            <a:ahLst/>
            <a:cxnLst/>
            <a:rect l="l" t="t" r="r" b="b"/>
            <a:pathLst>
              <a:path w="28701" h="100685">
                <a:moveTo>
                  <a:pt x="28702" y="11150"/>
                </a:moveTo>
                <a:lnTo>
                  <a:pt x="28702" y="8026"/>
                </a:lnTo>
                <a:lnTo>
                  <a:pt x="27622" y="5372"/>
                </a:lnTo>
                <a:lnTo>
                  <a:pt x="23329" y="1066"/>
                </a:lnTo>
                <a:lnTo>
                  <a:pt x="20675" y="0"/>
                </a:lnTo>
                <a:lnTo>
                  <a:pt x="14414" y="0"/>
                </a:lnTo>
                <a:lnTo>
                  <a:pt x="11772" y="1066"/>
                </a:lnTo>
                <a:lnTo>
                  <a:pt x="7467" y="5372"/>
                </a:lnTo>
                <a:lnTo>
                  <a:pt x="6388" y="8026"/>
                </a:lnTo>
                <a:lnTo>
                  <a:pt x="6388" y="14287"/>
                </a:lnTo>
                <a:lnTo>
                  <a:pt x="7467" y="16929"/>
                </a:lnTo>
                <a:lnTo>
                  <a:pt x="11772" y="21234"/>
                </a:lnTo>
                <a:lnTo>
                  <a:pt x="14414" y="22313"/>
                </a:lnTo>
                <a:lnTo>
                  <a:pt x="20675" y="22313"/>
                </a:lnTo>
                <a:lnTo>
                  <a:pt x="23329" y="21234"/>
                </a:lnTo>
                <a:lnTo>
                  <a:pt x="27622" y="16929"/>
                </a:lnTo>
                <a:lnTo>
                  <a:pt x="28702" y="14287"/>
                </a:lnTo>
                <a:lnTo>
                  <a:pt x="28702" y="11150"/>
                </a:lnTo>
                <a:close/>
              </a:path>
              <a:path w="28701" h="100685">
                <a:moveTo>
                  <a:pt x="27584" y="87210"/>
                </a:moveTo>
                <a:lnTo>
                  <a:pt x="27584" y="33540"/>
                </a:lnTo>
                <a:lnTo>
                  <a:pt x="0" y="33540"/>
                </a:lnTo>
                <a:lnTo>
                  <a:pt x="0" y="37680"/>
                </a:lnTo>
                <a:lnTo>
                  <a:pt x="2908" y="37858"/>
                </a:lnTo>
                <a:lnTo>
                  <a:pt x="6121" y="40068"/>
                </a:lnTo>
                <a:lnTo>
                  <a:pt x="7861" y="43776"/>
                </a:lnTo>
                <a:lnTo>
                  <a:pt x="7861" y="90398"/>
                </a:lnTo>
                <a:lnTo>
                  <a:pt x="6121" y="94094"/>
                </a:lnTo>
                <a:lnTo>
                  <a:pt x="2908" y="96316"/>
                </a:lnTo>
                <a:lnTo>
                  <a:pt x="0" y="96545"/>
                </a:lnTo>
                <a:lnTo>
                  <a:pt x="0" y="100685"/>
                </a:lnTo>
                <a:lnTo>
                  <a:pt x="35509" y="100685"/>
                </a:lnTo>
                <a:lnTo>
                  <a:pt x="35509" y="96545"/>
                </a:lnTo>
                <a:lnTo>
                  <a:pt x="32613" y="96316"/>
                </a:lnTo>
                <a:lnTo>
                  <a:pt x="29375" y="94094"/>
                </a:lnTo>
                <a:lnTo>
                  <a:pt x="27584" y="90398"/>
                </a:lnTo>
                <a:lnTo>
                  <a:pt x="27584" y="8721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4742309" y="2708112"/>
            <a:ext cx="70999" cy="60068"/>
          </a:xfrm>
          <a:custGeom>
            <a:avLst/>
            <a:gdLst/>
            <a:ahLst/>
            <a:cxnLst/>
            <a:rect l="l" t="t" r="r" b="b"/>
            <a:pathLst>
              <a:path w="45262" h="93662">
                <a:moveTo>
                  <a:pt x="24561" y="93662"/>
                </a:moveTo>
                <a:lnTo>
                  <a:pt x="29083" y="93662"/>
                </a:lnTo>
                <a:lnTo>
                  <a:pt x="33197" y="92214"/>
                </a:lnTo>
                <a:lnTo>
                  <a:pt x="36842" y="89319"/>
                </a:lnTo>
                <a:lnTo>
                  <a:pt x="40487" y="86410"/>
                </a:lnTo>
                <a:lnTo>
                  <a:pt x="43294" y="82397"/>
                </a:lnTo>
                <a:lnTo>
                  <a:pt x="45262" y="77254"/>
                </a:lnTo>
                <a:lnTo>
                  <a:pt x="42176" y="75768"/>
                </a:lnTo>
                <a:lnTo>
                  <a:pt x="40665" y="78346"/>
                </a:lnTo>
                <a:lnTo>
                  <a:pt x="39344" y="80149"/>
                </a:lnTo>
                <a:lnTo>
                  <a:pt x="35814" y="82715"/>
                </a:lnTo>
                <a:lnTo>
                  <a:pt x="32016" y="82715"/>
                </a:lnTo>
                <a:lnTo>
                  <a:pt x="29324" y="80898"/>
                </a:lnTo>
                <a:lnTo>
                  <a:pt x="27863" y="77558"/>
                </a:lnTo>
                <a:lnTo>
                  <a:pt x="27863" y="31153"/>
                </a:lnTo>
                <a:lnTo>
                  <a:pt x="41186" y="31153"/>
                </a:lnTo>
                <a:lnTo>
                  <a:pt x="41186" y="24193"/>
                </a:lnTo>
                <a:lnTo>
                  <a:pt x="27863" y="24193"/>
                </a:lnTo>
                <a:lnTo>
                  <a:pt x="27863" y="0"/>
                </a:lnTo>
                <a:lnTo>
                  <a:pt x="24828" y="0"/>
                </a:lnTo>
                <a:lnTo>
                  <a:pt x="21323" y="6362"/>
                </a:lnTo>
                <a:lnTo>
                  <a:pt x="17830" y="11429"/>
                </a:lnTo>
                <a:lnTo>
                  <a:pt x="14338" y="15214"/>
                </a:lnTo>
                <a:lnTo>
                  <a:pt x="10858" y="19011"/>
                </a:lnTo>
                <a:lnTo>
                  <a:pt x="6083" y="22936"/>
                </a:lnTo>
                <a:lnTo>
                  <a:pt x="0" y="27012"/>
                </a:lnTo>
                <a:lnTo>
                  <a:pt x="0" y="31153"/>
                </a:lnTo>
                <a:lnTo>
                  <a:pt x="7581" y="31153"/>
                </a:lnTo>
                <a:lnTo>
                  <a:pt x="7581" y="81826"/>
                </a:lnTo>
                <a:lnTo>
                  <a:pt x="9042" y="86105"/>
                </a:lnTo>
                <a:lnTo>
                  <a:pt x="12001" y="89103"/>
                </a:lnTo>
                <a:lnTo>
                  <a:pt x="14947" y="92138"/>
                </a:lnTo>
                <a:lnTo>
                  <a:pt x="19126" y="93662"/>
                </a:lnTo>
                <a:lnTo>
                  <a:pt x="24561" y="9366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4819467" y="2702118"/>
            <a:ext cx="45023" cy="64572"/>
          </a:xfrm>
          <a:custGeom>
            <a:avLst/>
            <a:gdLst/>
            <a:ahLst/>
            <a:cxnLst/>
            <a:rect l="l" t="t" r="r" b="b"/>
            <a:pathLst>
              <a:path w="28701" h="100685">
                <a:moveTo>
                  <a:pt x="28702" y="11150"/>
                </a:moveTo>
                <a:lnTo>
                  <a:pt x="28702" y="8026"/>
                </a:lnTo>
                <a:lnTo>
                  <a:pt x="27622" y="5372"/>
                </a:lnTo>
                <a:lnTo>
                  <a:pt x="23329" y="1066"/>
                </a:lnTo>
                <a:lnTo>
                  <a:pt x="20675" y="0"/>
                </a:lnTo>
                <a:lnTo>
                  <a:pt x="14414" y="0"/>
                </a:lnTo>
                <a:lnTo>
                  <a:pt x="11772" y="1066"/>
                </a:lnTo>
                <a:lnTo>
                  <a:pt x="7467" y="5372"/>
                </a:lnTo>
                <a:lnTo>
                  <a:pt x="6388" y="8026"/>
                </a:lnTo>
                <a:lnTo>
                  <a:pt x="6388" y="14287"/>
                </a:lnTo>
                <a:lnTo>
                  <a:pt x="7467" y="16929"/>
                </a:lnTo>
                <a:lnTo>
                  <a:pt x="11772" y="21234"/>
                </a:lnTo>
                <a:lnTo>
                  <a:pt x="14414" y="22313"/>
                </a:lnTo>
                <a:lnTo>
                  <a:pt x="20675" y="22313"/>
                </a:lnTo>
                <a:lnTo>
                  <a:pt x="23329" y="21234"/>
                </a:lnTo>
                <a:lnTo>
                  <a:pt x="27622" y="16929"/>
                </a:lnTo>
                <a:lnTo>
                  <a:pt x="28702" y="14287"/>
                </a:lnTo>
                <a:lnTo>
                  <a:pt x="28702" y="11150"/>
                </a:lnTo>
                <a:close/>
              </a:path>
              <a:path w="28701" h="100685">
                <a:moveTo>
                  <a:pt x="27584" y="87210"/>
                </a:moveTo>
                <a:lnTo>
                  <a:pt x="27584" y="33540"/>
                </a:lnTo>
                <a:lnTo>
                  <a:pt x="0" y="33540"/>
                </a:lnTo>
                <a:lnTo>
                  <a:pt x="0" y="37680"/>
                </a:lnTo>
                <a:lnTo>
                  <a:pt x="2908" y="37858"/>
                </a:lnTo>
                <a:lnTo>
                  <a:pt x="6121" y="40068"/>
                </a:lnTo>
                <a:lnTo>
                  <a:pt x="7861" y="43776"/>
                </a:lnTo>
                <a:lnTo>
                  <a:pt x="7861" y="90398"/>
                </a:lnTo>
                <a:lnTo>
                  <a:pt x="6121" y="94094"/>
                </a:lnTo>
                <a:lnTo>
                  <a:pt x="2908" y="96316"/>
                </a:lnTo>
                <a:lnTo>
                  <a:pt x="0" y="96545"/>
                </a:lnTo>
                <a:lnTo>
                  <a:pt x="0" y="100685"/>
                </a:lnTo>
                <a:lnTo>
                  <a:pt x="35509" y="100685"/>
                </a:lnTo>
                <a:lnTo>
                  <a:pt x="35509" y="96545"/>
                </a:lnTo>
                <a:lnTo>
                  <a:pt x="32613" y="96316"/>
                </a:lnTo>
                <a:lnTo>
                  <a:pt x="29375" y="94094"/>
                </a:lnTo>
                <a:lnTo>
                  <a:pt x="27584" y="90398"/>
                </a:lnTo>
                <a:lnTo>
                  <a:pt x="27584" y="8721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4881226" y="2723627"/>
            <a:ext cx="90245" cy="43070"/>
          </a:xfrm>
          <a:custGeom>
            <a:avLst/>
            <a:gdLst/>
            <a:ahLst/>
            <a:cxnLst/>
            <a:rect l="l" t="t" r="r" b="b"/>
            <a:pathLst>
              <a:path w="57531" h="67157">
                <a:moveTo>
                  <a:pt x="7023" y="20358"/>
                </a:moveTo>
                <a:lnTo>
                  <a:pt x="8191" y="14274"/>
                </a:lnTo>
                <a:lnTo>
                  <a:pt x="10337" y="10236"/>
                </a:lnTo>
                <a:lnTo>
                  <a:pt x="13474" y="8216"/>
                </a:lnTo>
                <a:lnTo>
                  <a:pt x="16611" y="6210"/>
                </a:lnTo>
                <a:lnTo>
                  <a:pt x="22288" y="5207"/>
                </a:lnTo>
                <a:lnTo>
                  <a:pt x="34505" y="5207"/>
                </a:lnTo>
                <a:lnTo>
                  <a:pt x="0" y="63436"/>
                </a:lnTo>
                <a:lnTo>
                  <a:pt x="0" y="67157"/>
                </a:lnTo>
                <a:lnTo>
                  <a:pt x="55295" y="67157"/>
                </a:lnTo>
                <a:lnTo>
                  <a:pt x="56413" y="55295"/>
                </a:lnTo>
                <a:lnTo>
                  <a:pt x="57531" y="43510"/>
                </a:lnTo>
                <a:lnTo>
                  <a:pt x="53174" y="43586"/>
                </a:lnTo>
                <a:lnTo>
                  <a:pt x="51003" y="50787"/>
                </a:lnTo>
                <a:lnTo>
                  <a:pt x="48209" y="55587"/>
                </a:lnTo>
                <a:lnTo>
                  <a:pt x="44818" y="58000"/>
                </a:lnTo>
                <a:lnTo>
                  <a:pt x="41452" y="60413"/>
                </a:lnTo>
                <a:lnTo>
                  <a:pt x="35801" y="61607"/>
                </a:lnTo>
                <a:lnTo>
                  <a:pt x="23266" y="61607"/>
                </a:lnTo>
                <a:lnTo>
                  <a:pt x="57467" y="3721"/>
                </a:lnTo>
                <a:lnTo>
                  <a:pt x="57467" y="0"/>
                </a:lnTo>
                <a:lnTo>
                  <a:pt x="3302" y="0"/>
                </a:lnTo>
                <a:lnTo>
                  <a:pt x="2946" y="10185"/>
                </a:lnTo>
                <a:lnTo>
                  <a:pt x="2667" y="20358"/>
                </a:lnTo>
                <a:lnTo>
                  <a:pt x="7023" y="2035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4983381" y="2722376"/>
            <a:ext cx="90682" cy="45579"/>
          </a:xfrm>
          <a:custGeom>
            <a:avLst/>
            <a:gdLst/>
            <a:ahLst/>
            <a:cxnLst/>
            <a:rect l="l" t="t" r="r" b="b"/>
            <a:pathLst>
              <a:path w="57810" h="71069">
                <a:moveTo>
                  <a:pt x="27520" y="58089"/>
                </a:moveTo>
                <a:lnTo>
                  <a:pt x="24383" y="53174"/>
                </a:lnTo>
                <a:lnTo>
                  <a:pt x="21615" y="48742"/>
                </a:lnTo>
                <a:lnTo>
                  <a:pt x="20027" y="42227"/>
                </a:lnTo>
                <a:lnTo>
                  <a:pt x="19608" y="33680"/>
                </a:lnTo>
                <a:lnTo>
                  <a:pt x="57784" y="33680"/>
                </a:lnTo>
                <a:lnTo>
                  <a:pt x="57810" y="22313"/>
                </a:lnTo>
                <a:lnTo>
                  <a:pt x="55079" y="14846"/>
                </a:lnTo>
                <a:lnTo>
                  <a:pt x="49606" y="8902"/>
                </a:lnTo>
                <a:lnTo>
                  <a:pt x="44132" y="2971"/>
                </a:lnTo>
                <a:lnTo>
                  <a:pt x="37236" y="0"/>
                </a:lnTo>
                <a:lnTo>
                  <a:pt x="33731" y="5257"/>
                </a:lnTo>
                <a:lnTo>
                  <a:pt x="36410" y="6832"/>
                </a:lnTo>
                <a:lnTo>
                  <a:pt x="37960" y="9994"/>
                </a:lnTo>
                <a:lnTo>
                  <a:pt x="39509" y="13144"/>
                </a:lnTo>
                <a:lnTo>
                  <a:pt x="40271" y="18656"/>
                </a:lnTo>
                <a:lnTo>
                  <a:pt x="40347" y="28130"/>
                </a:lnTo>
                <a:lnTo>
                  <a:pt x="19684" y="28130"/>
                </a:lnTo>
                <a:lnTo>
                  <a:pt x="19723" y="20789"/>
                </a:lnTo>
                <a:lnTo>
                  <a:pt x="20535" y="15214"/>
                </a:lnTo>
                <a:lnTo>
                  <a:pt x="22136" y="11429"/>
                </a:lnTo>
                <a:lnTo>
                  <a:pt x="23875" y="7315"/>
                </a:lnTo>
                <a:lnTo>
                  <a:pt x="28905" y="0"/>
                </a:lnTo>
                <a:lnTo>
                  <a:pt x="20573" y="0"/>
                </a:lnTo>
                <a:lnTo>
                  <a:pt x="13677" y="3365"/>
                </a:lnTo>
                <a:lnTo>
                  <a:pt x="8204" y="10096"/>
                </a:lnTo>
                <a:lnTo>
                  <a:pt x="1847" y="22161"/>
                </a:lnTo>
                <a:lnTo>
                  <a:pt x="0" y="35559"/>
                </a:lnTo>
                <a:lnTo>
                  <a:pt x="24" y="37171"/>
                </a:lnTo>
                <a:lnTo>
                  <a:pt x="2389" y="50235"/>
                </a:lnTo>
                <a:lnTo>
                  <a:pt x="8623" y="60959"/>
                </a:lnTo>
                <a:lnTo>
                  <a:pt x="14376" y="67703"/>
                </a:lnTo>
                <a:lnTo>
                  <a:pt x="21602" y="71069"/>
                </a:lnTo>
                <a:lnTo>
                  <a:pt x="36385" y="71069"/>
                </a:lnTo>
                <a:lnTo>
                  <a:pt x="41782" y="69468"/>
                </a:lnTo>
                <a:lnTo>
                  <a:pt x="46481" y="66268"/>
                </a:lnTo>
                <a:lnTo>
                  <a:pt x="51193" y="63055"/>
                </a:lnTo>
                <a:lnTo>
                  <a:pt x="54952" y="58419"/>
                </a:lnTo>
                <a:lnTo>
                  <a:pt x="57810" y="52336"/>
                </a:lnTo>
                <a:lnTo>
                  <a:pt x="54927" y="49872"/>
                </a:lnTo>
                <a:lnTo>
                  <a:pt x="52539" y="53479"/>
                </a:lnTo>
                <a:lnTo>
                  <a:pt x="50050" y="56159"/>
                </a:lnTo>
                <a:lnTo>
                  <a:pt x="47459" y="57911"/>
                </a:lnTo>
                <a:lnTo>
                  <a:pt x="44843" y="59664"/>
                </a:lnTo>
                <a:lnTo>
                  <a:pt x="42087" y="60553"/>
                </a:lnTo>
                <a:lnTo>
                  <a:pt x="32435" y="60553"/>
                </a:lnTo>
                <a:lnTo>
                  <a:pt x="27520" y="58089"/>
                </a:lnTo>
                <a:close/>
              </a:path>
              <a:path w="57810" h="71069">
                <a:moveTo>
                  <a:pt x="23875" y="7315"/>
                </a:moveTo>
                <a:lnTo>
                  <a:pt x="26466" y="5257"/>
                </a:lnTo>
                <a:lnTo>
                  <a:pt x="33731" y="5257"/>
                </a:lnTo>
                <a:lnTo>
                  <a:pt x="37236" y="0"/>
                </a:lnTo>
                <a:lnTo>
                  <a:pt x="28905" y="0"/>
                </a:lnTo>
                <a:lnTo>
                  <a:pt x="23875" y="731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5082194" y="2722375"/>
            <a:ext cx="91578" cy="44324"/>
          </a:xfrm>
          <a:custGeom>
            <a:avLst/>
            <a:gdLst/>
            <a:ahLst/>
            <a:cxnLst/>
            <a:rect l="l" t="t" r="r" b="b"/>
            <a:pathLst>
              <a:path w="58381" h="69113">
                <a:moveTo>
                  <a:pt x="27584" y="1955"/>
                </a:moveTo>
                <a:lnTo>
                  <a:pt x="0" y="1955"/>
                </a:lnTo>
                <a:lnTo>
                  <a:pt x="0" y="6108"/>
                </a:lnTo>
                <a:lnTo>
                  <a:pt x="2895" y="6286"/>
                </a:lnTo>
                <a:lnTo>
                  <a:pt x="6095" y="8496"/>
                </a:lnTo>
                <a:lnTo>
                  <a:pt x="7861" y="12204"/>
                </a:lnTo>
                <a:lnTo>
                  <a:pt x="7861" y="58826"/>
                </a:lnTo>
                <a:lnTo>
                  <a:pt x="6095" y="62522"/>
                </a:lnTo>
                <a:lnTo>
                  <a:pt x="2895" y="64744"/>
                </a:lnTo>
                <a:lnTo>
                  <a:pt x="0" y="64973"/>
                </a:lnTo>
                <a:lnTo>
                  <a:pt x="0" y="69113"/>
                </a:lnTo>
                <a:lnTo>
                  <a:pt x="37820" y="69113"/>
                </a:lnTo>
                <a:lnTo>
                  <a:pt x="37820" y="64973"/>
                </a:lnTo>
                <a:lnTo>
                  <a:pt x="34074" y="64693"/>
                </a:lnTo>
                <a:lnTo>
                  <a:pt x="31432" y="63842"/>
                </a:lnTo>
                <a:lnTo>
                  <a:pt x="29883" y="62445"/>
                </a:lnTo>
                <a:lnTo>
                  <a:pt x="27584" y="58775"/>
                </a:lnTo>
                <a:lnTo>
                  <a:pt x="27584" y="26022"/>
                </a:lnTo>
                <a:lnTo>
                  <a:pt x="28079" y="21932"/>
                </a:lnTo>
                <a:lnTo>
                  <a:pt x="29083" y="19227"/>
                </a:lnTo>
                <a:lnTo>
                  <a:pt x="30086" y="16510"/>
                </a:lnTo>
                <a:lnTo>
                  <a:pt x="31838" y="14528"/>
                </a:lnTo>
                <a:lnTo>
                  <a:pt x="36766" y="12623"/>
                </a:lnTo>
                <a:lnTo>
                  <a:pt x="39395" y="13957"/>
                </a:lnTo>
                <a:lnTo>
                  <a:pt x="42316" y="17259"/>
                </a:lnTo>
                <a:lnTo>
                  <a:pt x="45288" y="19989"/>
                </a:lnTo>
                <a:lnTo>
                  <a:pt x="48768" y="21120"/>
                </a:lnTo>
                <a:lnTo>
                  <a:pt x="51485" y="21120"/>
                </a:lnTo>
                <a:lnTo>
                  <a:pt x="55613" y="18097"/>
                </a:lnTo>
                <a:lnTo>
                  <a:pt x="58381" y="13614"/>
                </a:lnTo>
                <a:lnTo>
                  <a:pt x="58381" y="7581"/>
                </a:lnTo>
                <a:lnTo>
                  <a:pt x="57251" y="5029"/>
                </a:lnTo>
                <a:lnTo>
                  <a:pt x="52705" y="1003"/>
                </a:lnTo>
                <a:lnTo>
                  <a:pt x="49847" y="0"/>
                </a:lnTo>
                <a:lnTo>
                  <a:pt x="40347" y="0"/>
                </a:lnTo>
                <a:lnTo>
                  <a:pt x="35039" y="3276"/>
                </a:lnTo>
                <a:lnTo>
                  <a:pt x="30454" y="9829"/>
                </a:lnTo>
                <a:lnTo>
                  <a:pt x="29425" y="11315"/>
                </a:lnTo>
                <a:lnTo>
                  <a:pt x="27584" y="14528"/>
                </a:lnTo>
                <a:lnTo>
                  <a:pt x="27584" y="195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5258198" y="2702119"/>
            <a:ext cx="57672" cy="79787"/>
          </a:xfrm>
          <a:custGeom>
            <a:avLst/>
            <a:gdLst/>
            <a:ahLst/>
            <a:cxnLst/>
            <a:rect l="l" t="t" r="r" b="b"/>
            <a:pathLst>
              <a:path w="36766" h="124409">
                <a:moveTo>
                  <a:pt x="0" y="62166"/>
                </a:moveTo>
                <a:lnTo>
                  <a:pt x="960" y="74780"/>
                </a:lnTo>
                <a:lnTo>
                  <a:pt x="3998" y="87115"/>
                </a:lnTo>
                <a:lnTo>
                  <a:pt x="9118" y="98653"/>
                </a:lnTo>
                <a:lnTo>
                  <a:pt x="15186" y="107832"/>
                </a:lnTo>
                <a:lnTo>
                  <a:pt x="23968" y="117012"/>
                </a:lnTo>
                <a:lnTo>
                  <a:pt x="34518" y="124409"/>
                </a:lnTo>
                <a:lnTo>
                  <a:pt x="36766" y="118935"/>
                </a:lnTo>
                <a:lnTo>
                  <a:pt x="30314" y="115798"/>
                </a:lnTo>
                <a:lnTo>
                  <a:pt x="25666" y="109778"/>
                </a:lnTo>
                <a:lnTo>
                  <a:pt x="22796" y="100863"/>
                </a:lnTo>
                <a:lnTo>
                  <a:pt x="20327" y="90120"/>
                </a:lnTo>
                <a:lnTo>
                  <a:pt x="18940" y="77417"/>
                </a:lnTo>
                <a:lnTo>
                  <a:pt x="18453" y="62166"/>
                </a:lnTo>
                <a:lnTo>
                  <a:pt x="18451" y="61209"/>
                </a:lnTo>
                <a:lnTo>
                  <a:pt x="18928" y="46113"/>
                </a:lnTo>
                <a:lnTo>
                  <a:pt x="20344" y="33567"/>
                </a:lnTo>
                <a:lnTo>
                  <a:pt x="22694" y="23571"/>
                </a:lnTo>
                <a:lnTo>
                  <a:pt x="25577" y="14693"/>
                </a:lnTo>
                <a:lnTo>
                  <a:pt x="30264" y="8648"/>
                </a:lnTo>
                <a:lnTo>
                  <a:pt x="36766" y="5473"/>
                </a:lnTo>
                <a:lnTo>
                  <a:pt x="34518" y="0"/>
                </a:lnTo>
                <a:lnTo>
                  <a:pt x="25517" y="6129"/>
                </a:lnTo>
                <a:lnTo>
                  <a:pt x="16462" y="15033"/>
                </a:lnTo>
                <a:lnTo>
                  <a:pt x="9156" y="25717"/>
                </a:lnTo>
                <a:lnTo>
                  <a:pt x="4180" y="36756"/>
                </a:lnTo>
                <a:lnTo>
                  <a:pt x="1044" y="49055"/>
                </a:lnTo>
                <a:lnTo>
                  <a:pt x="0" y="6216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5323681" y="2722374"/>
            <a:ext cx="105784" cy="45586"/>
          </a:xfrm>
          <a:custGeom>
            <a:avLst/>
            <a:gdLst/>
            <a:ahLst/>
            <a:cxnLst/>
            <a:rect l="l" t="t" r="r" b="b"/>
            <a:pathLst>
              <a:path w="67437" h="71081">
                <a:moveTo>
                  <a:pt x="18173" y="14249"/>
                </a:moveTo>
                <a:lnTo>
                  <a:pt x="16268" y="11404"/>
                </a:lnTo>
                <a:lnTo>
                  <a:pt x="16306" y="8445"/>
                </a:lnTo>
                <a:lnTo>
                  <a:pt x="19494" y="6108"/>
                </a:lnTo>
                <a:lnTo>
                  <a:pt x="22580" y="5257"/>
                </a:lnTo>
                <a:lnTo>
                  <a:pt x="30111" y="5257"/>
                </a:lnTo>
                <a:lnTo>
                  <a:pt x="33083" y="6273"/>
                </a:lnTo>
                <a:lnTo>
                  <a:pt x="37718" y="10312"/>
                </a:lnTo>
                <a:lnTo>
                  <a:pt x="38874" y="12890"/>
                </a:lnTo>
                <a:lnTo>
                  <a:pt x="38874" y="28689"/>
                </a:lnTo>
                <a:lnTo>
                  <a:pt x="24980" y="33185"/>
                </a:lnTo>
                <a:lnTo>
                  <a:pt x="16662" y="35902"/>
                </a:lnTo>
                <a:lnTo>
                  <a:pt x="10413" y="39090"/>
                </a:lnTo>
                <a:lnTo>
                  <a:pt x="6248" y="42760"/>
                </a:lnTo>
                <a:lnTo>
                  <a:pt x="2095" y="46431"/>
                </a:lnTo>
                <a:lnTo>
                  <a:pt x="0" y="50622"/>
                </a:lnTo>
                <a:lnTo>
                  <a:pt x="0" y="60159"/>
                </a:lnTo>
                <a:lnTo>
                  <a:pt x="1511" y="64007"/>
                </a:lnTo>
                <a:lnTo>
                  <a:pt x="4495" y="66827"/>
                </a:lnTo>
                <a:lnTo>
                  <a:pt x="7480" y="69672"/>
                </a:lnTo>
                <a:lnTo>
                  <a:pt x="11544" y="71081"/>
                </a:lnTo>
                <a:lnTo>
                  <a:pt x="22390" y="71081"/>
                </a:lnTo>
                <a:lnTo>
                  <a:pt x="27279" y="69951"/>
                </a:lnTo>
                <a:lnTo>
                  <a:pt x="25704" y="60693"/>
                </a:lnTo>
                <a:lnTo>
                  <a:pt x="22605" y="58204"/>
                </a:lnTo>
                <a:lnTo>
                  <a:pt x="20700" y="54114"/>
                </a:lnTo>
                <a:lnTo>
                  <a:pt x="20700" y="47345"/>
                </a:lnTo>
                <a:lnTo>
                  <a:pt x="22034" y="44157"/>
                </a:lnTo>
                <a:lnTo>
                  <a:pt x="24701" y="41401"/>
                </a:lnTo>
                <a:lnTo>
                  <a:pt x="27368" y="38646"/>
                </a:lnTo>
                <a:lnTo>
                  <a:pt x="31241" y="36436"/>
                </a:lnTo>
                <a:lnTo>
                  <a:pt x="36360" y="34797"/>
                </a:lnTo>
                <a:lnTo>
                  <a:pt x="38874" y="33959"/>
                </a:lnTo>
                <a:lnTo>
                  <a:pt x="38874" y="54940"/>
                </a:lnTo>
                <a:lnTo>
                  <a:pt x="37477" y="56527"/>
                </a:lnTo>
                <a:lnTo>
                  <a:pt x="34315" y="58864"/>
                </a:lnTo>
                <a:lnTo>
                  <a:pt x="31292" y="67716"/>
                </a:lnTo>
                <a:lnTo>
                  <a:pt x="33908" y="66217"/>
                </a:lnTo>
                <a:lnTo>
                  <a:pt x="36550" y="64020"/>
                </a:lnTo>
                <a:lnTo>
                  <a:pt x="39217" y="61112"/>
                </a:lnTo>
                <a:lnTo>
                  <a:pt x="40766" y="65608"/>
                </a:lnTo>
                <a:lnTo>
                  <a:pt x="44424" y="69811"/>
                </a:lnTo>
                <a:lnTo>
                  <a:pt x="47599" y="71081"/>
                </a:lnTo>
                <a:lnTo>
                  <a:pt x="54521" y="71081"/>
                </a:lnTo>
                <a:lnTo>
                  <a:pt x="57416" y="70205"/>
                </a:lnTo>
                <a:lnTo>
                  <a:pt x="60375" y="68452"/>
                </a:lnTo>
                <a:lnTo>
                  <a:pt x="63360" y="66700"/>
                </a:lnTo>
                <a:lnTo>
                  <a:pt x="65697" y="64515"/>
                </a:lnTo>
                <a:lnTo>
                  <a:pt x="67436" y="61899"/>
                </a:lnTo>
                <a:lnTo>
                  <a:pt x="64427" y="58953"/>
                </a:lnTo>
                <a:lnTo>
                  <a:pt x="61823" y="60629"/>
                </a:lnTo>
                <a:lnTo>
                  <a:pt x="58788" y="58826"/>
                </a:lnTo>
                <a:lnTo>
                  <a:pt x="58597" y="55727"/>
                </a:lnTo>
                <a:lnTo>
                  <a:pt x="58597" y="15100"/>
                </a:lnTo>
                <a:lnTo>
                  <a:pt x="56324" y="9283"/>
                </a:lnTo>
                <a:lnTo>
                  <a:pt x="51790" y="5575"/>
                </a:lnTo>
                <a:lnTo>
                  <a:pt x="47243" y="1854"/>
                </a:lnTo>
                <a:lnTo>
                  <a:pt x="40195" y="0"/>
                </a:lnTo>
                <a:lnTo>
                  <a:pt x="22555" y="0"/>
                </a:lnTo>
                <a:lnTo>
                  <a:pt x="15862" y="1663"/>
                </a:lnTo>
                <a:lnTo>
                  <a:pt x="10566" y="4978"/>
                </a:lnTo>
                <a:lnTo>
                  <a:pt x="5257" y="8305"/>
                </a:lnTo>
                <a:lnTo>
                  <a:pt x="2603" y="12471"/>
                </a:lnTo>
                <a:lnTo>
                  <a:pt x="2603" y="20561"/>
                </a:lnTo>
                <a:lnTo>
                  <a:pt x="3454" y="23177"/>
                </a:lnTo>
                <a:lnTo>
                  <a:pt x="5168" y="25323"/>
                </a:lnTo>
                <a:lnTo>
                  <a:pt x="8966" y="28562"/>
                </a:lnTo>
                <a:lnTo>
                  <a:pt x="13919" y="28562"/>
                </a:lnTo>
                <a:lnTo>
                  <a:pt x="17716" y="26174"/>
                </a:lnTo>
                <a:lnTo>
                  <a:pt x="20281" y="22618"/>
                </a:lnTo>
                <a:lnTo>
                  <a:pt x="20281" y="18033"/>
                </a:lnTo>
                <a:lnTo>
                  <a:pt x="18173" y="14249"/>
                </a:lnTo>
                <a:close/>
              </a:path>
              <a:path w="67437" h="71081">
                <a:moveTo>
                  <a:pt x="30289" y="60693"/>
                </a:moveTo>
                <a:lnTo>
                  <a:pt x="25704" y="60693"/>
                </a:lnTo>
                <a:lnTo>
                  <a:pt x="27279" y="69951"/>
                </a:lnTo>
                <a:lnTo>
                  <a:pt x="31292" y="67716"/>
                </a:lnTo>
                <a:lnTo>
                  <a:pt x="34315" y="58864"/>
                </a:lnTo>
                <a:lnTo>
                  <a:pt x="30289" y="6069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5434966" y="2703389"/>
            <a:ext cx="55700" cy="63310"/>
          </a:xfrm>
          <a:custGeom>
            <a:avLst/>
            <a:gdLst/>
            <a:ahLst/>
            <a:cxnLst/>
            <a:rect l="l" t="t" r="r" b="b"/>
            <a:pathLst>
              <a:path w="35509" h="98717">
                <a:moveTo>
                  <a:pt x="27571" y="85242"/>
                </a:moveTo>
                <a:lnTo>
                  <a:pt x="27571" y="0"/>
                </a:lnTo>
                <a:lnTo>
                  <a:pt x="0" y="0"/>
                </a:lnTo>
                <a:lnTo>
                  <a:pt x="0" y="4127"/>
                </a:lnTo>
                <a:lnTo>
                  <a:pt x="2527" y="4279"/>
                </a:lnTo>
                <a:lnTo>
                  <a:pt x="5829" y="6794"/>
                </a:lnTo>
                <a:lnTo>
                  <a:pt x="7861" y="10655"/>
                </a:lnTo>
                <a:lnTo>
                  <a:pt x="7861" y="88430"/>
                </a:lnTo>
                <a:lnTo>
                  <a:pt x="6096" y="92125"/>
                </a:lnTo>
                <a:lnTo>
                  <a:pt x="2895" y="94348"/>
                </a:lnTo>
                <a:lnTo>
                  <a:pt x="0" y="94576"/>
                </a:lnTo>
                <a:lnTo>
                  <a:pt x="0" y="98717"/>
                </a:lnTo>
                <a:lnTo>
                  <a:pt x="35509" y="98717"/>
                </a:lnTo>
                <a:lnTo>
                  <a:pt x="35509" y="94576"/>
                </a:lnTo>
                <a:lnTo>
                  <a:pt x="32600" y="94348"/>
                </a:lnTo>
                <a:lnTo>
                  <a:pt x="29362" y="92125"/>
                </a:lnTo>
                <a:lnTo>
                  <a:pt x="27571" y="88430"/>
                </a:lnTo>
                <a:lnTo>
                  <a:pt x="27571" y="852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5497478" y="2722366"/>
            <a:ext cx="91241" cy="45586"/>
          </a:xfrm>
          <a:custGeom>
            <a:avLst/>
            <a:gdLst/>
            <a:ahLst/>
            <a:cxnLst/>
            <a:rect l="l" t="t" r="r" b="b"/>
            <a:pathLst>
              <a:path w="58165" h="71081">
                <a:moveTo>
                  <a:pt x="22758" y="71081"/>
                </a:moveTo>
                <a:lnTo>
                  <a:pt x="37490" y="71081"/>
                </a:lnTo>
                <a:lnTo>
                  <a:pt x="42481" y="69735"/>
                </a:lnTo>
                <a:lnTo>
                  <a:pt x="46875" y="67043"/>
                </a:lnTo>
                <a:lnTo>
                  <a:pt x="51269" y="64363"/>
                </a:lnTo>
                <a:lnTo>
                  <a:pt x="55041" y="60350"/>
                </a:lnTo>
                <a:lnTo>
                  <a:pt x="58165" y="55016"/>
                </a:lnTo>
                <a:lnTo>
                  <a:pt x="54686" y="52082"/>
                </a:lnTo>
                <a:lnTo>
                  <a:pt x="52489" y="54978"/>
                </a:lnTo>
                <a:lnTo>
                  <a:pt x="50190" y="57111"/>
                </a:lnTo>
                <a:lnTo>
                  <a:pt x="45415" y="59867"/>
                </a:lnTo>
                <a:lnTo>
                  <a:pt x="42760" y="60566"/>
                </a:lnTo>
                <a:lnTo>
                  <a:pt x="33832" y="60566"/>
                </a:lnTo>
                <a:lnTo>
                  <a:pt x="28981" y="57797"/>
                </a:lnTo>
                <a:lnTo>
                  <a:pt x="25336" y="52273"/>
                </a:lnTo>
                <a:lnTo>
                  <a:pt x="21678" y="46761"/>
                </a:lnTo>
                <a:lnTo>
                  <a:pt x="19850" y="39395"/>
                </a:lnTo>
                <a:lnTo>
                  <a:pt x="19850" y="21615"/>
                </a:lnTo>
                <a:lnTo>
                  <a:pt x="20866" y="15328"/>
                </a:lnTo>
                <a:lnTo>
                  <a:pt x="22910" y="11302"/>
                </a:lnTo>
                <a:lnTo>
                  <a:pt x="24955" y="7277"/>
                </a:lnTo>
                <a:lnTo>
                  <a:pt x="28117" y="5270"/>
                </a:lnTo>
                <a:lnTo>
                  <a:pt x="34340" y="5270"/>
                </a:lnTo>
                <a:lnTo>
                  <a:pt x="38112" y="8508"/>
                </a:lnTo>
                <a:lnTo>
                  <a:pt x="38468" y="11582"/>
                </a:lnTo>
                <a:lnTo>
                  <a:pt x="38176" y="15024"/>
                </a:lnTo>
                <a:lnTo>
                  <a:pt x="38176" y="18110"/>
                </a:lnTo>
                <a:lnTo>
                  <a:pt x="40551" y="22351"/>
                </a:lnTo>
                <a:lnTo>
                  <a:pt x="44297" y="25057"/>
                </a:lnTo>
                <a:lnTo>
                  <a:pt x="47015" y="25057"/>
                </a:lnTo>
                <a:lnTo>
                  <a:pt x="51574" y="24193"/>
                </a:lnTo>
                <a:lnTo>
                  <a:pt x="55003" y="20726"/>
                </a:lnTo>
                <a:lnTo>
                  <a:pt x="55854" y="16078"/>
                </a:lnTo>
                <a:lnTo>
                  <a:pt x="55854" y="11252"/>
                </a:lnTo>
                <a:lnTo>
                  <a:pt x="53657" y="7378"/>
                </a:lnTo>
                <a:lnTo>
                  <a:pt x="49263" y="4419"/>
                </a:lnTo>
                <a:lnTo>
                  <a:pt x="44856" y="1473"/>
                </a:lnTo>
                <a:lnTo>
                  <a:pt x="39090" y="0"/>
                </a:lnTo>
                <a:lnTo>
                  <a:pt x="22758" y="0"/>
                </a:lnTo>
                <a:lnTo>
                  <a:pt x="15138" y="3378"/>
                </a:lnTo>
                <a:lnTo>
                  <a:pt x="9093" y="10109"/>
                </a:lnTo>
                <a:lnTo>
                  <a:pt x="2003" y="22303"/>
                </a:lnTo>
                <a:lnTo>
                  <a:pt x="0" y="35572"/>
                </a:lnTo>
                <a:lnTo>
                  <a:pt x="31" y="37345"/>
                </a:lnTo>
                <a:lnTo>
                  <a:pt x="2543" y="50311"/>
                </a:lnTo>
                <a:lnTo>
                  <a:pt x="9093" y="60972"/>
                </a:lnTo>
                <a:lnTo>
                  <a:pt x="15138" y="67716"/>
                </a:lnTo>
                <a:lnTo>
                  <a:pt x="22758" y="710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5597983" y="2722374"/>
            <a:ext cx="102017" cy="45586"/>
          </a:xfrm>
          <a:custGeom>
            <a:avLst/>
            <a:gdLst/>
            <a:ahLst/>
            <a:cxnLst/>
            <a:rect l="l" t="t" r="r" b="b"/>
            <a:pathLst>
              <a:path w="65036" h="71081">
                <a:moveTo>
                  <a:pt x="21785" y="47955"/>
                </a:moveTo>
                <a:lnTo>
                  <a:pt x="21183" y="32550"/>
                </a:lnTo>
                <a:lnTo>
                  <a:pt x="21183" y="22440"/>
                </a:lnTo>
                <a:lnTo>
                  <a:pt x="22021" y="15379"/>
                </a:lnTo>
                <a:lnTo>
                  <a:pt x="23710" y="11328"/>
                </a:lnTo>
                <a:lnTo>
                  <a:pt x="25400" y="7289"/>
                </a:lnTo>
                <a:lnTo>
                  <a:pt x="28333" y="5257"/>
                </a:lnTo>
                <a:lnTo>
                  <a:pt x="36703" y="5257"/>
                </a:lnTo>
                <a:lnTo>
                  <a:pt x="39636" y="7289"/>
                </a:lnTo>
                <a:lnTo>
                  <a:pt x="41325" y="11328"/>
                </a:lnTo>
                <a:lnTo>
                  <a:pt x="43014" y="15379"/>
                </a:lnTo>
                <a:lnTo>
                  <a:pt x="43853" y="22440"/>
                </a:lnTo>
                <a:lnTo>
                  <a:pt x="43851" y="33369"/>
                </a:lnTo>
                <a:lnTo>
                  <a:pt x="43194" y="48533"/>
                </a:lnTo>
                <a:lnTo>
                  <a:pt x="41325" y="58407"/>
                </a:lnTo>
                <a:lnTo>
                  <a:pt x="39636" y="63347"/>
                </a:lnTo>
                <a:lnTo>
                  <a:pt x="36703" y="65811"/>
                </a:lnTo>
                <a:lnTo>
                  <a:pt x="32486" y="65811"/>
                </a:lnTo>
                <a:lnTo>
                  <a:pt x="32486" y="71081"/>
                </a:lnTo>
                <a:lnTo>
                  <a:pt x="45330" y="68550"/>
                </a:lnTo>
                <a:lnTo>
                  <a:pt x="55791" y="60972"/>
                </a:lnTo>
                <a:lnTo>
                  <a:pt x="62998" y="48797"/>
                </a:lnTo>
                <a:lnTo>
                  <a:pt x="65036" y="35572"/>
                </a:lnTo>
                <a:lnTo>
                  <a:pt x="65000" y="33662"/>
                </a:lnTo>
                <a:lnTo>
                  <a:pt x="62429" y="20725"/>
                </a:lnTo>
                <a:lnTo>
                  <a:pt x="55791" y="10096"/>
                </a:lnTo>
                <a:lnTo>
                  <a:pt x="49606" y="3365"/>
                </a:lnTo>
                <a:lnTo>
                  <a:pt x="41846" y="0"/>
                </a:lnTo>
                <a:lnTo>
                  <a:pt x="23126" y="0"/>
                </a:lnTo>
                <a:lnTo>
                  <a:pt x="15379" y="3365"/>
                </a:lnTo>
                <a:lnTo>
                  <a:pt x="9232" y="10096"/>
                </a:lnTo>
                <a:lnTo>
                  <a:pt x="2026" y="22323"/>
                </a:lnTo>
                <a:lnTo>
                  <a:pt x="0" y="35572"/>
                </a:lnTo>
                <a:lnTo>
                  <a:pt x="33" y="37394"/>
                </a:lnTo>
                <a:lnTo>
                  <a:pt x="2592" y="50327"/>
                </a:lnTo>
                <a:lnTo>
                  <a:pt x="9232" y="60972"/>
                </a:lnTo>
                <a:lnTo>
                  <a:pt x="15379" y="67703"/>
                </a:lnTo>
                <a:lnTo>
                  <a:pt x="23126" y="71081"/>
                </a:lnTo>
                <a:lnTo>
                  <a:pt x="23598" y="58071"/>
                </a:lnTo>
                <a:lnTo>
                  <a:pt x="21785" y="47955"/>
                </a:lnTo>
                <a:close/>
              </a:path>
              <a:path w="65036" h="71081">
                <a:moveTo>
                  <a:pt x="32486" y="65811"/>
                </a:moveTo>
                <a:lnTo>
                  <a:pt x="28333" y="65811"/>
                </a:lnTo>
                <a:lnTo>
                  <a:pt x="25400" y="63347"/>
                </a:lnTo>
                <a:lnTo>
                  <a:pt x="23710" y="58407"/>
                </a:lnTo>
                <a:lnTo>
                  <a:pt x="23598" y="58071"/>
                </a:lnTo>
                <a:lnTo>
                  <a:pt x="23126" y="71081"/>
                </a:lnTo>
                <a:lnTo>
                  <a:pt x="32486" y="71081"/>
                </a:lnTo>
                <a:lnTo>
                  <a:pt x="32486" y="658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5708265" y="2703389"/>
            <a:ext cx="117776" cy="63310"/>
          </a:xfrm>
          <a:custGeom>
            <a:avLst/>
            <a:gdLst/>
            <a:ahLst/>
            <a:cxnLst/>
            <a:rect l="l" t="t" r="r" b="b"/>
            <a:pathLst>
              <a:path w="75082" h="98717">
                <a:moveTo>
                  <a:pt x="67144" y="44386"/>
                </a:moveTo>
                <a:lnTo>
                  <a:pt x="65570" y="39077"/>
                </a:lnTo>
                <a:lnTo>
                  <a:pt x="62407" y="35280"/>
                </a:lnTo>
                <a:lnTo>
                  <a:pt x="59258" y="31495"/>
                </a:lnTo>
                <a:lnTo>
                  <a:pt x="54813" y="29603"/>
                </a:lnTo>
                <a:lnTo>
                  <a:pt x="41871" y="29603"/>
                </a:lnTo>
                <a:lnTo>
                  <a:pt x="36068" y="31826"/>
                </a:lnTo>
                <a:lnTo>
                  <a:pt x="31711" y="36271"/>
                </a:lnTo>
                <a:lnTo>
                  <a:pt x="30175" y="37947"/>
                </a:lnTo>
                <a:lnTo>
                  <a:pt x="27571" y="41948"/>
                </a:lnTo>
                <a:lnTo>
                  <a:pt x="27571" y="0"/>
                </a:lnTo>
                <a:lnTo>
                  <a:pt x="0" y="0"/>
                </a:lnTo>
                <a:lnTo>
                  <a:pt x="0" y="4127"/>
                </a:lnTo>
                <a:lnTo>
                  <a:pt x="2527" y="4279"/>
                </a:lnTo>
                <a:lnTo>
                  <a:pt x="5829" y="6794"/>
                </a:lnTo>
                <a:lnTo>
                  <a:pt x="7861" y="10655"/>
                </a:lnTo>
                <a:lnTo>
                  <a:pt x="7861" y="88430"/>
                </a:lnTo>
                <a:lnTo>
                  <a:pt x="6096" y="92125"/>
                </a:lnTo>
                <a:lnTo>
                  <a:pt x="2895" y="94348"/>
                </a:lnTo>
                <a:lnTo>
                  <a:pt x="0" y="94576"/>
                </a:lnTo>
                <a:lnTo>
                  <a:pt x="0" y="98717"/>
                </a:lnTo>
                <a:lnTo>
                  <a:pt x="35509" y="98717"/>
                </a:lnTo>
                <a:lnTo>
                  <a:pt x="35509" y="94576"/>
                </a:lnTo>
                <a:lnTo>
                  <a:pt x="32600" y="94348"/>
                </a:lnTo>
                <a:lnTo>
                  <a:pt x="29362" y="92125"/>
                </a:lnTo>
                <a:lnTo>
                  <a:pt x="27571" y="88430"/>
                </a:lnTo>
                <a:lnTo>
                  <a:pt x="27571" y="47980"/>
                </a:lnTo>
                <a:lnTo>
                  <a:pt x="28371" y="46621"/>
                </a:lnTo>
                <a:lnTo>
                  <a:pt x="30378" y="44056"/>
                </a:lnTo>
                <a:lnTo>
                  <a:pt x="33235" y="40830"/>
                </a:lnTo>
                <a:lnTo>
                  <a:pt x="36385" y="39217"/>
                </a:lnTo>
                <a:lnTo>
                  <a:pt x="42138" y="39217"/>
                </a:lnTo>
                <a:lnTo>
                  <a:pt x="45364" y="41909"/>
                </a:lnTo>
                <a:lnTo>
                  <a:pt x="47434" y="46088"/>
                </a:lnTo>
                <a:lnTo>
                  <a:pt x="47434" y="88430"/>
                </a:lnTo>
                <a:lnTo>
                  <a:pt x="45681" y="92125"/>
                </a:lnTo>
                <a:lnTo>
                  <a:pt x="42481" y="94348"/>
                </a:lnTo>
                <a:lnTo>
                  <a:pt x="39573" y="94576"/>
                </a:lnTo>
                <a:lnTo>
                  <a:pt x="39573" y="98717"/>
                </a:lnTo>
                <a:lnTo>
                  <a:pt x="75082" y="98717"/>
                </a:lnTo>
                <a:lnTo>
                  <a:pt x="75082" y="94576"/>
                </a:lnTo>
                <a:lnTo>
                  <a:pt x="72174" y="94348"/>
                </a:lnTo>
                <a:lnTo>
                  <a:pt x="68948" y="92125"/>
                </a:lnTo>
                <a:lnTo>
                  <a:pt x="67144" y="88430"/>
                </a:lnTo>
                <a:lnTo>
                  <a:pt x="67144" y="4438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5834951" y="2722374"/>
            <a:ext cx="102017" cy="45586"/>
          </a:xfrm>
          <a:custGeom>
            <a:avLst/>
            <a:gdLst/>
            <a:ahLst/>
            <a:cxnLst/>
            <a:rect l="l" t="t" r="r" b="b"/>
            <a:pathLst>
              <a:path w="65036" h="71081">
                <a:moveTo>
                  <a:pt x="21785" y="47955"/>
                </a:moveTo>
                <a:lnTo>
                  <a:pt x="21183" y="32550"/>
                </a:lnTo>
                <a:lnTo>
                  <a:pt x="21183" y="22440"/>
                </a:lnTo>
                <a:lnTo>
                  <a:pt x="22021" y="15379"/>
                </a:lnTo>
                <a:lnTo>
                  <a:pt x="23710" y="11328"/>
                </a:lnTo>
                <a:lnTo>
                  <a:pt x="25400" y="7289"/>
                </a:lnTo>
                <a:lnTo>
                  <a:pt x="28333" y="5257"/>
                </a:lnTo>
                <a:lnTo>
                  <a:pt x="36703" y="5257"/>
                </a:lnTo>
                <a:lnTo>
                  <a:pt x="39636" y="7289"/>
                </a:lnTo>
                <a:lnTo>
                  <a:pt x="41325" y="11328"/>
                </a:lnTo>
                <a:lnTo>
                  <a:pt x="43014" y="15379"/>
                </a:lnTo>
                <a:lnTo>
                  <a:pt x="43853" y="22440"/>
                </a:lnTo>
                <a:lnTo>
                  <a:pt x="43851" y="33369"/>
                </a:lnTo>
                <a:lnTo>
                  <a:pt x="43194" y="48533"/>
                </a:lnTo>
                <a:lnTo>
                  <a:pt x="41325" y="58407"/>
                </a:lnTo>
                <a:lnTo>
                  <a:pt x="39636" y="63347"/>
                </a:lnTo>
                <a:lnTo>
                  <a:pt x="36703" y="65811"/>
                </a:lnTo>
                <a:lnTo>
                  <a:pt x="32486" y="65811"/>
                </a:lnTo>
                <a:lnTo>
                  <a:pt x="32486" y="71081"/>
                </a:lnTo>
                <a:lnTo>
                  <a:pt x="45330" y="68550"/>
                </a:lnTo>
                <a:lnTo>
                  <a:pt x="55791" y="60972"/>
                </a:lnTo>
                <a:lnTo>
                  <a:pt x="62998" y="48797"/>
                </a:lnTo>
                <a:lnTo>
                  <a:pt x="65036" y="35572"/>
                </a:lnTo>
                <a:lnTo>
                  <a:pt x="65000" y="33662"/>
                </a:lnTo>
                <a:lnTo>
                  <a:pt x="62429" y="20725"/>
                </a:lnTo>
                <a:lnTo>
                  <a:pt x="55791" y="10096"/>
                </a:lnTo>
                <a:lnTo>
                  <a:pt x="49606" y="3365"/>
                </a:lnTo>
                <a:lnTo>
                  <a:pt x="41846" y="0"/>
                </a:lnTo>
                <a:lnTo>
                  <a:pt x="23126" y="0"/>
                </a:lnTo>
                <a:lnTo>
                  <a:pt x="15379" y="3365"/>
                </a:lnTo>
                <a:lnTo>
                  <a:pt x="9232" y="10096"/>
                </a:lnTo>
                <a:lnTo>
                  <a:pt x="2026" y="22323"/>
                </a:lnTo>
                <a:lnTo>
                  <a:pt x="0" y="35572"/>
                </a:lnTo>
                <a:lnTo>
                  <a:pt x="33" y="37394"/>
                </a:lnTo>
                <a:lnTo>
                  <a:pt x="2592" y="50327"/>
                </a:lnTo>
                <a:lnTo>
                  <a:pt x="9232" y="60972"/>
                </a:lnTo>
                <a:lnTo>
                  <a:pt x="15379" y="67703"/>
                </a:lnTo>
                <a:lnTo>
                  <a:pt x="23126" y="71081"/>
                </a:lnTo>
                <a:lnTo>
                  <a:pt x="23598" y="58071"/>
                </a:lnTo>
                <a:lnTo>
                  <a:pt x="21785" y="47955"/>
                </a:lnTo>
                <a:close/>
              </a:path>
              <a:path w="65036" h="71081">
                <a:moveTo>
                  <a:pt x="32486" y="65811"/>
                </a:moveTo>
                <a:lnTo>
                  <a:pt x="28333" y="65811"/>
                </a:lnTo>
                <a:lnTo>
                  <a:pt x="25400" y="63347"/>
                </a:lnTo>
                <a:lnTo>
                  <a:pt x="23710" y="58407"/>
                </a:lnTo>
                <a:lnTo>
                  <a:pt x="23598" y="58071"/>
                </a:lnTo>
                <a:lnTo>
                  <a:pt x="23126" y="71081"/>
                </a:lnTo>
                <a:lnTo>
                  <a:pt x="32486" y="71081"/>
                </a:lnTo>
                <a:lnTo>
                  <a:pt x="32486" y="658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5946233" y="2703389"/>
            <a:ext cx="55700" cy="63310"/>
          </a:xfrm>
          <a:custGeom>
            <a:avLst/>
            <a:gdLst/>
            <a:ahLst/>
            <a:cxnLst/>
            <a:rect l="l" t="t" r="r" b="b"/>
            <a:pathLst>
              <a:path w="35509" h="98717">
                <a:moveTo>
                  <a:pt x="27571" y="85242"/>
                </a:moveTo>
                <a:lnTo>
                  <a:pt x="27571" y="0"/>
                </a:lnTo>
                <a:lnTo>
                  <a:pt x="0" y="0"/>
                </a:lnTo>
                <a:lnTo>
                  <a:pt x="0" y="4127"/>
                </a:lnTo>
                <a:lnTo>
                  <a:pt x="2527" y="4279"/>
                </a:lnTo>
                <a:lnTo>
                  <a:pt x="5829" y="6794"/>
                </a:lnTo>
                <a:lnTo>
                  <a:pt x="7861" y="10655"/>
                </a:lnTo>
                <a:lnTo>
                  <a:pt x="7861" y="88430"/>
                </a:lnTo>
                <a:lnTo>
                  <a:pt x="6096" y="92125"/>
                </a:lnTo>
                <a:lnTo>
                  <a:pt x="2895" y="94348"/>
                </a:lnTo>
                <a:lnTo>
                  <a:pt x="0" y="94576"/>
                </a:lnTo>
                <a:lnTo>
                  <a:pt x="0" y="98717"/>
                </a:lnTo>
                <a:lnTo>
                  <a:pt x="35509" y="98717"/>
                </a:lnTo>
                <a:lnTo>
                  <a:pt x="35509" y="94576"/>
                </a:lnTo>
                <a:lnTo>
                  <a:pt x="32600" y="94348"/>
                </a:lnTo>
                <a:lnTo>
                  <a:pt x="29362" y="92125"/>
                </a:lnTo>
                <a:lnTo>
                  <a:pt x="27571" y="88430"/>
                </a:lnTo>
                <a:lnTo>
                  <a:pt x="27571" y="852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6074025" y="2722374"/>
            <a:ext cx="113691" cy="64572"/>
          </a:xfrm>
          <a:custGeom>
            <a:avLst/>
            <a:gdLst/>
            <a:ahLst/>
            <a:cxnLst/>
            <a:rect l="l" t="t" r="r" b="b"/>
            <a:pathLst>
              <a:path w="72478" h="100685">
                <a:moveTo>
                  <a:pt x="50139" y="71069"/>
                </a:moveTo>
                <a:lnTo>
                  <a:pt x="57861" y="67817"/>
                </a:lnTo>
                <a:lnTo>
                  <a:pt x="63703" y="61315"/>
                </a:lnTo>
                <a:lnTo>
                  <a:pt x="70568" y="49140"/>
                </a:lnTo>
                <a:lnTo>
                  <a:pt x="72478" y="35559"/>
                </a:lnTo>
                <a:lnTo>
                  <a:pt x="72455" y="33714"/>
                </a:lnTo>
                <a:lnTo>
                  <a:pt x="70467" y="20163"/>
                </a:lnTo>
                <a:lnTo>
                  <a:pt x="65278" y="9601"/>
                </a:lnTo>
                <a:lnTo>
                  <a:pt x="60490" y="3200"/>
                </a:lnTo>
                <a:lnTo>
                  <a:pt x="54000" y="0"/>
                </a:lnTo>
                <a:lnTo>
                  <a:pt x="39966" y="0"/>
                </a:lnTo>
                <a:lnTo>
                  <a:pt x="35433" y="8343"/>
                </a:lnTo>
                <a:lnTo>
                  <a:pt x="43053" y="8343"/>
                </a:lnTo>
                <a:lnTo>
                  <a:pt x="46278" y="10782"/>
                </a:lnTo>
                <a:lnTo>
                  <a:pt x="48475" y="15671"/>
                </a:lnTo>
                <a:lnTo>
                  <a:pt x="50685" y="20561"/>
                </a:lnTo>
                <a:lnTo>
                  <a:pt x="51777" y="27685"/>
                </a:lnTo>
                <a:lnTo>
                  <a:pt x="51777" y="46951"/>
                </a:lnTo>
                <a:lnTo>
                  <a:pt x="50673" y="54203"/>
                </a:lnTo>
                <a:lnTo>
                  <a:pt x="48450" y="58788"/>
                </a:lnTo>
                <a:lnTo>
                  <a:pt x="46215" y="63372"/>
                </a:lnTo>
                <a:lnTo>
                  <a:pt x="42710" y="65671"/>
                </a:lnTo>
                <a:lnTo>
                  <a:pt x="36487" y="65671"/>
                </a:lnTo>
                <a:lnTo>
                  <a:pt x="33947" y="65112"/>
                </a:lnTo>
                <a:lnTo>
                  <a:pt x="30149" y="62915"/>
                </a:lnTo>
                <a:lnTo>
                  <a:pt x="34328" y="71069"/>
                </a:lnTo>
                <a:lnTo>
                  <a:pt x="50139" y="71069"/>
                </a:lnTo>
                <a:close/>
              </a:path>
              <a:path w="72478" h="100685">
                <a:moveTo>
                  <a:pt x="2527" y="-25336"/>
                </a:moveTo>
                <a:lnTo>
                  <a:pt x="5829" y="-22809"/>
                </a:lnTo>
                <a:lnTo>
                  <a:pt x="7861" y="-18961"/>
                </a:lnTo>
                <a:lnTo>
                  <a:pt x="7861" y="70091"/>
                </a:lnTo>
                <a:lnTo>
                  <a:pt x="10528" y="71208"/>
                </a:lnTo>
                <a:lnTo>
                  <a:pt x="20828" y="62369"/>
                </a:lnTo>
                <a:lnTo>
                  <a:pt x="21958" y="63957"/>
                </a:lnTo>
                <a:lnTo>
                  <a:pt x="24968" y="66509"/>
                </a:lnTo>
                <a:lnTo>
                  <a:pt x="29146" y="69557"/>
                </a:lnTo>
                <a:lnTo>
                  <a:pt x="34328" y="71069"/>
                </a:lnTo>
                <a:lnTo>
                  <a:pt x="30149" y="62915"/>
                </a:lnTo>
                <a:lnTo>
                  <a:pt x="28092" y="58318"/>
                </a:lnTo>
                <a:lnTo>
                  <a:pt x="27571" y="55003"/>
                </a:lnTo>
                <a:lnTo>
                  <a:pt x="27571" y="16192"/>
                </a:lnTo>
                <a:lnTo>
                  <a:pt x="29400" y="13741"/>
                </a:lnTo>
                <a:lnTo>
                  <a:pt x="32296" y="10147"/>
                </a:lnTo>
                <a:lnTo>
                  <a:pt x="35433" y="8343"/>
                </a:lnTo>
                <a:lnTo>
                  <a:pt x="39966" y="0"/>
                </a:lnTo>
                <a:lnTo>
                  <a:pt x="34429" y="2565"/>
                </a:lnTo>
                <a:lnTo>
                  <a:pt x="29184" y="7708"/>
                </a:lnTo>
                <a:lnTo>
                  <a:pt x="27571" y="9258"/>
                </a:lnTo>
                <a:lnTo>
                  <a:pt x="27571" y="-29616"/>
                </a:lnTo>
                <a:lnTo>
                  <a:pt x="0" y="-29616"/>
                </a:lnTo>
                <a:lnTo>
                  <a:pt x="0" y="-25476"/>
                </a:lnTo>
                <a:lnTo>
                  <a:pt x="2527" y="-2533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6200691" y="2722374"/>
            <a:ext cx="105784" cy="45586"/>
          </a:xfrm>
          <a:custGeom>
            <a:avLst/>
            <a:gdLst/>
            <a:ahLst/>
            <a:cxnLst/>
            <a:rect l="l" t="t" r="r" b="b"/>
            <a:pathLst>
              <a:path w="67437" h="71081">
                <a:moveTo>
                  <a:pt x="18173" y="14249"/>
                </a:moveTo>
                <a:lnTo>
                  <a:pt x="16268" y="11404"/>
                </a:lnTo>
                <a:lnTo>
                  <a:pt x="16306" y="8445"/>
                </a:lnTo>
                <a:lnTo>
                  <a:pt x="19494" y="6108"/>
                </a:lnTo>
                <a:lnTo>
                  <a:pt x="22580" y="5257"/>
                </a:lnTo>
                <a:lnTo>
                  <a:pt x="30111" y="5257"/>
                </a:lnTo>
                <a:lnTo>
                  <a:pt x="33083" y="6273"/>
                </a:lnTo>
                <a:lnTo>
                  <a:pt x="37718" y="10312"/>
                </a:lnTo>
                <a:lnTo>
                  <a:pt x="38874" y="12890"/>
                </a:lnTo>
                <a:lnTo>
                  <a:pt x="38874" y="28689"/>
                </a:lnTo>
                <a:lnTo>
                  <a:pt x="24980" y="33185"/>
                </a:lnTo>
                <a:lnTo>
                  <a:pt x="16662" y="35902"/>
                </a:lnTo>
                <a:lnTo>
                  <a:pt x="10413" y="39090"/>
                </a:lnTo>
                <a:lnTo>
                  <a:pt x="6248" y="42760"/>
                </a:lnTo>
                <a:lnTo>
                  <a:pt x="2095" y="46431"/>
                </a:lnTo>
                <a:lnTo>
                  <a:pt x="0" y="50622"/>
                </a:lnTo>
                <a:lnTo>
                  <a:pt x="0" y="60159"/>
                </a:lnTo>
                <a:lnTo>
                  <a:pt x="1511" y="64007"/>
                </a:lnTo>
                <a:lnTo>
                  <a:pt x="4495" y="66827"/>
                </a:lnTo>
                <a:lnTo>
                  <a:pt x="7480" y="69672"/>
                </a:lnTo>
                <a:lnTo>
                  <a:pt x="11544" y="71081"/>
                </a:lnTo>
                <a:lnTo>
                  <a:pt x="22390" y="71081"/>
                </a:lnTo>
                <a:lnTo>
                  <a:pt x="27279" y="69951"/>
                </a:lnTo>
                <a:lnTo>
                  <a:pt x="25704" y="60693"/>
                </a:lnTo>
                <a:lnTo>
                  <a:pt x="22605" y="58204"/>
                </a:lnTo>
                <a:lnTo>
                  <a:pt x="20700" y="54114"/>
                </a:lnTo>
                <a:lnTo>
                  <a:pt x="20700" y="47345"/>
                </a:lnTo>
                <a:lnTo>
                  <a:pt x="22034" y="44157"/>
                </a:lnTo>
                <a:lnTo>
                  <a:pt x="24701" y="41401"/>
                </a:lnTo>
                <a:lnTo>
                  <a:pt x="27368" y="38646"/>
                </a:lnTo>
                <a:lnTo>
                  <a:pt x="31241" y="36436"/>
                </a:lnTo>
                <a:lnTo>
                  <a:pt x="36360" y="34797"/>
                </a:lnTo>
                <a:lnTo>
                  <a:pt x="38874" y="33959"/>
                </a:lnTo>
                <a:lnTo>
                  <a:pt x="38874" y="54940"/>
                </a:lnTo>
                <a:lnTo>
                  <a:pt x="37477" y="56527"/>
                </a:lnTo>
                <a:lnTo>
                  <a:pt x="34315" y="58864"/>
                </a:lnTo>
                <a:lnTo>
                  <a:pt x="31292" y="67716"/>
                </a:lnTo>
                <a:lnTo>
                  <a:pt x="33908" y="66217"/>
                </a:lnTo>
                <a:lnTo>
                  <a:pt x="36550" y="64020"/>
                </a:lnTo>
                <a:lnTo>
                  <a:pt x="39217" y="61112"/>
                </a:lnTo>
                <a:lnTo>
                  <a:pt x="40766" y="65608"/>
                </a:lnTo>
                <a:lnTo>
                  <a:pt x="44424" y="69811"/>
                </a:lnTo>
                <a:lnTo>
                  <a:pt x="47599" y="71081"/>
                </a:lnTo>
                <a:lnTo>
                  <a:pt x="54521" y="71081"/>
                </a:lnTo>
                <a:lnTo>
                  <a:pt x="57416" y="70205"/>
                </a:lnTo>
                <a:lnTo>
                  <a:pt x="60375" y="68452"/>
                </a:lnTo>
                <a:lnTo>
                  <a:pt x="63360" y="66700"/>
                </a:lnTo>
                <a:lnTo>
                  <a:pt x="65697" y="64515"/>
                </a:lnTo>
                <a:lnTo>
                  <a:pt x="67436" y="61899"/>
                </a:lnTo>
                <a:lnTo>
                  <a:pt x="64427" y="58953"/>
                </a:lnTo>
                <a:lnTo>
                  <a:pt x="61823" y="60629"/>
                </a:lnTo>
                <a:lnTo>
                  <a:pt x="58788" y="58826"/>
                </a:lnTo>
                <a:lnTo>
                  <a:pt x="58597" y="55727"/>
                </a:lnTo>
                <a:lnTo>
                  <a:pt x="58597" y="15100"/>
                </a:lnTo>
                <a:lnTo>
                  <a:pt x="56324" y="9283"/>
                </a:lnTo>
                <a:lnTo>
                  <a:pt x="51790" y="5575"/>
                </a:lnTo>
                <a:lnTo>
                  <a:pt x="47243" y="1854"/>
                </a:lnTo>
                <a:lnTo>
                  <a:pt x="40195" y="0"/>
                </a:lnTo>
                <a:lnTo>
                  <a:pt x="22555" y="0"/>
                </a:lnTo>
                <a:lnTo>
                  <a:pt x="15862" y="1663"/>
                </a:lnTo>
                <a:lnTo>
                  <a:pt x="10566" y="4978"/>
                </a:lnTo>
                <a:lnTo>
                  <a:pt x="5257" y="8305"/>
                </a:lnTo>
                <a:lnTo>
                  <a:pt x="2603" y="12471"/>
                </a:lnTo>
                <a:lnTo>
                  <a:pt x="2603" y="20561"/>
                </a:lnTo>
                <a:lnTo>
                  <a:pt x="3454" y="23177"/>
                </a:lnTo>
                <a:lnTo>
                  <a:pt x="5168" y="25323"/>
                </a:lnTo>
                <a:lnTo>
                  <a:pt x="8966" y="28562"/>
                </a:lnTo>
                <a:lnTo>
                  <a:pt x="13919" y="28562"/>
                </a:lnTo>
                <a:lnTo>
                  <a:pt x="17716" y="26174"/>
                </a:lnTo>
                <a:lnTo>
                  <a:pt x="20281" y="22618"/>
                </a:lnTo>
                <a:lnTo>
                  <a:pt x="20281" y="18033"/>
                </a:lnTo>
                <a:lnTo>
                  <a:pt x="18173" y="14249"/>
                </a:lnTo>
                <a:close/>
              </a:path>
              <a:path w="67437" h="71081">
                <a:moveTo>
                  <a:pt x="30289" y="60693"/>
                </a:moveTo>
                <a:lnTo>
                  <a:pt x="25704" y="60693"/>
                </a:lnTo>
                <a:lnTo>
                  <a:pt x="27279" y="69951"/>
                </a:lnTo>
                <a:lnTo>
                  <a:pt x="31292" y="67716"/>
                </a:lnTo>
                <a:lnTo>
                  <a:pt x="34315" y="58864"/>
                </a:lnTo>
                <a:lnTo>
                  <a:pt x="30289" y="6069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6313722" y="2722375"/>
            <a:ext cx="74965" cy="45627"/>
          </a:xfrm>
          <a:custGeom>
            <a:avLst/>
            <a:gdLst/>
            <a:ahLst/>
            <a:cxnLst/>
            <a:rect l="l" t="t" r="r" b="b"/>
            <a:pathLst>
              <a:path w="47790" h="71145">
                <a:moveTo>
                  <a:pt x="0" y="20548"/>
                </a:moveTo>
                <a:lnTo>
                  <a:pt x="0" y="25514"/>
                </a:lnTo>
                <a:lnTo>
                  <a:pt x="1663" y="29933"/>
                </a:lnTo>
                <a:lnTo>
                  <a:pt x="4991" y="33807"/>
                </a:lnTo>
                <a:lnTo>
                  <a:pt x="8305" y="37693"/>
                </a:lnTo>
                <a:lnTo>
                  <a:pt x="13309" y="41097"/>
                </a:lnTo>
                <a:lnTo>
                  <a:pt x="20002" y="43992"/>
                </a:lnTo>
                <a:lnTo>
                  <a:pt x="25527" y="46380"/>
                </a:lnTo>
                <a:lnTo>
                  <a:pt x="29273" y="48475"/>
                </a:lnTo>
                <a:lnTo>
                  <a:pt x="31229" y="50304"/>
                </a:lnTo>
                <a:lnTo>
                  <a:pt x="34239" y="54419"/>
                </a:lnTo>
                <a:lnTo>
                  <a:pt x="34239" y="59753"/>
                </a:lnTo>
                <a:lnTo>
                  <a:pt x="31407" y="63423"/>
                </a:lnTo>
                <a:lnTo>
                  <a:pt x="27025" y="65811"/>
                </a:lnTo>
                <a:lnTo>
                  <a:pt x="18745" y="65811"/>
                </a:lnTo>
                <a:lnTo>
                  <a:pt x="14287" y="64020"/>
                </a:lnTo>
                <a:lnTo>
                  <a:pt x="10566" y="60451"/>
                </a:lnTo>
                <a:lnTo>
                  <a:pt x="6845" y="56870"/>
                </a:lnTo>
                <a:lnTo>
                  <a:pt x="4775" y="52362"/>
                </a:lnTo>
                <a:lnTo>
                  <a:pt x="4356" y="46939"/>
                </a:lnTo>
                <a:lnTo>
                  <a:pt x="0" y="46939"/>
                </a:lnTo>
                <a:lnTo>
                  <a:pt x="0" y="71145"/>
                </a:lnTo>
                <a:lnTo>
                  <a:pt x="4356" y="71145"/>
                </a:lnTo>
                <a:lnTo>
                  <a:pt x="5143" y="68757"/>
                </a:lnTo>
                <a:lnTo>
                  <a:pt x="8509" y="66814"/>
                </a:lnTo>
                <a:lnTo>
                  <a:pt x="11366" y="67779"/>
                </a:lnTo>
                <a:lnTo>
                  <a:pt x="15621" y="69976"/>
                </a:lnTo>
                <a:lnTo>
                  <a:pt x="20447" y="71069"/>
                </a:lnTo>
                <a:lnTo>
                  <a:pt x="32423" y="71069"/>
                </a:lnTo>
                <a:lnTo>
                  <a:pt x="37731" y="69126"/>
                </a:lnTo>
                <a:lnTo>
                  <a:pt x="41757" y="65214"/>
                </a:lnTo>
                <a:lnTo>
                  <a:pt x="45770" y="61302"/>
                </a:lnTo>
                <a:lnTo>
                  <a:pt x="47790" y="56159"/>
                </a:lnTo>
                <a:lnTo>
                  <a:pt x="47790" y="43713"/>
                </a:lnTo>
                <a:lnTo>
                  <a:pt x="46405" y="39027"/>
                </a:lnTo>
                <a:lnTo>
                  <a:pt x="43637" y="35712"/>
                </a:lnTo>
                <a:lnTo>
                  <a:pt x="40843" y="32346"/>
                </a:lnTo>
                <a:lnTo>
                  <a:pt x="35585" y="28968"/>
                </a:lnTo>
                <a:lnTo>
                  <a:pt x="27863" y="25603"/>
                </a:lnTo>
                <a:lnTo>
                  <a:pt x="23469" y="23736"/>
                </a:lnTo>
                <a:lnTo>
                  <a:pt x="20091" y="21729"/>
                </a:lnTo>
                <a:lnTo>
                  <a:pt x="15367" y="17424"/>
                </a:lnTo>
                <a:lnTo>
                  <a:pt x="14173" y="13182"/>
                </a:lnTo>
                <a:lnTo>
                  <a:pt x="14960" y="8877"/>
                </a:lnTo>
                <a:lnTo>
                  <a:pt x="18097" y="5981"/>
                </a:lnTo>
                <a:lnTo>
                  <a:pt x="22669" y="5257"/>
                </a:lnTo>
                <a:lnTo>
                  <a:pt x="27292" y="5257"/>
                </a:lnTo>
                <a:lnTo>
                  <a:pt x="31318" y="6667"/>
                </a:lnTo>
                <a:lnTo>
                  <a:pt x="34696" y="9499"/>
                </a:lnTo>
                <a:lnTo>
                  <a:pt x="38100" y="12331"/>
                </a:lnTo>
                <a:lnTo>
                  <a:pt x="40284" y="16090"/>
                </a:lnTo>
                <a:lnTo>
                  <a:pt x="41262" y="20764"/>
                </a:lnTo>
                <a:lnTo>
                  <a:pt x="45402" y="20764"/>
                </a:lnTo>
                <a:lnTo>
                  <a:pt x="45402" y="0"/>
                </a:lnTo>
                <a:lnTo>
                  <a:pt x="41262" y="0"/>
                </a:lnTo>
                <a:lnTo>
                  <a:pt x="38557" y="2514"/>
                </a:lnTo>
                <a:lnTo>
                  <a:pt x="35229" y="2374"/>
                </a:lnTo>
                <a:lnTo>
                  <a:pt x="31203" y="838"/>
                </a:lnTo>
                <a:lnTo>
                  <a:pt x="27025" y="38"/>
                </a:lnTo>
                <a:lnTo>
                  <a:pt x="16167" y="0"/>
                </a:lnTo>
                <a:lnTo>
                  <a:pt x="10769" y="1955"/>
                </a:lnTo>
                <a:lnTo>
                  <a:pt x="6464" y="5854"/>
                </a:lnTo>
                <a:lnTo>
                  <a:pt x="2159" y="9753"/>
                </a:lnTo>
                <a:lnTo>
                  <a:pt x="0" y="14655"/>
                </a:lnTo>
                <a:lnTo>
                  <a:pt x="0" y="2054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6400679" y="2722376"/>
            <a:ext cx="90682" cy="45579"/>
          </a:xfrm>
          <a:custGeom>
            <a:avLst/>
            <a:gdLst/>
            <a:ahLst/>
            <a:cxnLst/>
            <a:rect l="l" t="t" r="r" b="b"/>
            <a:pathLst>
              <a:path w="57810" h="71069">
                <a:moveTo>
                  <a:pt x="27520" y="58089"/>
                </a:moveTo>
                <a:lnTo>
                  <a:pt x="24384" y="53174"/>
                </a:lnTo>
                <a:lnTo>
                  <a:pt x="21615" y="48742"/>
                </a:lnTo>
                <a:lnTo>
                  <a:pt x="20027" y="42227"/>
                </a:lnTo>
                <a:lnTo>
                  <a:pt x="19608" y="33680"/>
                </a:lnTo>
                <a:lnTo>
                  <a:pt x="57785" y="33680"/>
                </a:lnTo>
                <a:lnTo>
                  <a:pt x="57810" y="22313"/>
                </a:lnTo>
                <a:lnTo>
                  <a:pt x="55079" y="14846"/>
                </a:lnTo>
                <a:lnTo>
                  <a:pt x="49606" y="8902"/>
                </a:lnTo>
                <a:lnTo>
                  <a:pt x="44132" y="2971"/>
                </a:lnTo>
                <a:lnTo>
                  <a:pt x="37236" y="0"/>
                </a:lnTo>
                <a:lnTo>
                  <a:pt x="33731" y="5257"/>
                </a:lnTo>
                <a:lnTo>
                  <a:pt x="36410" y="6832"/>
                </a:lnTo>
                <a:lnTo>
                  <a:pt x="37960" y="9994"/>
                </a:lnTo>
                <a:lnTo>
                  <a:pt x="39509" y="13144"/>
                </a:lnTo>
                <a:lnTo>
                  <a:pt x="40271" y="18656"/>
                </a:lnTo>
                <a:lnTo>
                  <a:pt x="40347" y="28130"/>
                </a:lnTo>
                <a:lnTo>
                  <a:pt x="19685" y="28130"/>
                </a:lnTo>
                <a:lnTo>
                  <a:pt x="19723" y="20789"/>
                </a:lnTo>
                <a:lnTo>
                  <a:pt x="20535" y="15214"/>
                </a:lnTo>
                <a:lnTo>
                  <a:pt x="22136" y="11429"/>
                </a:lnTo>
                <a:lnTo>
                  <a:pt x="23876" y="7315"/>
                </a:lnTo>
                <a:lnTo>
                  <a:pt x="28905" y="0"/>
                </a:lnTo>
                <a:lnTo>
                  <a:pt x="20574" y="0"/>
                </a:lnTo>
                <a:lnTo>
                  <a:pt x="13677" y="3365"/>
                </a:lnTo>
                <a:lnTo>
                  <a:pt x="8204" y="10096"/>
                </a:lnTo>
                <a:lnTo>
                  <a:pt x="1847" y="22161"/>
                </a:lnTo>
                <a:lnTo>
                  <a:pt x="0" y="35559"/>
                </a:lnTo>
                <a:lnTo>
                  <a:pt x="24" y="37171"/>
                </a:lnTo>
                <a:lnTo>
                  <a:pt x="2389" y="50235"/>
                </a:lnTo>
                <a:lnTo>
                  <a:pt x="8623" y="60959"/>
                </a:lnTo>
                <a:lnTo>
                  <a:pt x="14376" y="67703"/>
                </a:lnTo>
                <a:lnTo>
                  <a:pt x="21602" y="71069"/>
                </a:lnTo>
                <a:lnTo>
                  <a:pt x="36385" y="71069"/>
                </a:lnTo>
                <a:lnTo>
                  <a:pt x="41783" y="69468"/>
                </a:lnTo>
                <a:lnTo>
                  <a:pt x="46482" y="66268"/>
                </a:lnTo>
                <a:lnTo>
                  <a:pt x="51193" y="63055"/>
                </a:lnTo>
                <a:lnTo>
                  <a:pt x="54952" y="58419"/>
                </a:lnTo>
                <a:lnTo>
                  <a:pt x="57810" y="52336"/>
                </a:lnTo>
                <a:lnTo>
                  <a:pt x="54927" y="49872"/>
                </a:lnTo>
                <a:lnTo>
                  <a:pt x="52539" y="53479"/>
                </a:lnTo>
                <a:lnTo>
                  <a:pt x="50050" y="56159"/>
                </a:lnTo>
                <a:lnTo>
                  <a:pt x="47459" y="57911"/>
                </a:lnTo>
                <a:lnTo>
                  <a:pt x="44843" y="59664"/>
                </a:lnTo>
                <a:lnTo>
                  <a:pt x="42087" y="60553"/>
                </a:lnTo>
                <a:lnTo>
                  <a:pt x="32435" y="60553"/>
                </a:lnTo>
                <a:lnTo>
                  <a:pt x="27520" y="58089"/>
                </a:lnTo>
                <a:close/>
              </a:path>
              <a:path w="57810" h="71069">
                <a:moveTo>
                  <a:pt x="23876" y="7315"/>
                </a:moveTo>
                <a:lnTo>
                  <a:pt x="26466" y="5257"/>
                </a:lnTo>
                <a:lnTo>
                  <a:pt x="33731" y="5257"/>
                </a:lnTo>
                <a:lnTo>
                  <a:pt x="37236" y="0"/>
                </a:lnTo>
                <a:lnTo>
                  <a:pt x="28905" y="0"/>
                </a:lnTo>
                <a:lnTo>
                  <a:pt x="23876" y="731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6503156" y="2722376"/>
            <a:ext cx="44803" cy="36041"/>
          </a:xfrm>
          <a:custGeom>
            <a:avLst/>
            <a:gdLst/>
            <a:ahLst/>
            <a:cxnLst/>
            <a:rect l="l" t="t" r="r" b="b"/>
            <a:pathLst>
              <a:path w="28562" h="56197">
                <a:moveTo>
                  <a:pt x="21856" y="19761"/>
                </a:moveTo>
                <a:lnTo>
                  <a:pt x="24168" y="15074"/>
                </a:lnTo>
                <a:lnTo>
                  <a:pt x="28562" y="0"/>
                </a:lnTo>
                <a:lnTo>
                  <a:pt x="19989" y="0"/>
                </a:lnTo>
                <a:lnTo>
                  <a:pt x="20700" y="26581"/>
                </a:lnTo>
                <a:lnTo>
                  <a:pt x="21856" y="19761"/>
                </a:lnTo>
                <a:close/>
              </a:path>
              <a:path w="28562" h="56197">
                <a:moveTo>
                  <a:pt x="20700" y="26581"/>
                </a:moveTo>
                <a:lnTo>
                  <a:pt x="19989" y="0"/>
                </a:lnTo>
                <a:lnTo>
                  <a:pt x="13093" y="3263"/>
                </a:lnTo>
                <a:lnTo>
                  <a:pt x="7861" y="9778"/>
                </a:lnTo>
                <a:lnTo>
                  <a:pt x="6974" y="10936"/>
                </a:lnTo>
                <a:lnTo>
                  <a:pt x="1742" y="21877"/>
                </a:lnTo>
                <a:lnTo>
                  <a:pt x="0" y="35572"/>
                </a:lnTo>
                <a:lnTo>
                  <a:pt x="25" y="37470"/>
                </a:lnTo>
                <a:lnTo>
                  <a:pt x="2103" y="50984"/>
                </a:lnTo>
                <a:lnTo>
                  <a:pt x="7505" y="61493"/>
                </a:lnTo>
                <a:lnTo>
                  <a:pt x="12509" y="67881"/>
                </a:lnTo>
                <a:lnTo>
                  <a:pt x="19278" y="71069"/>
                </a:lnTo>
                <a:lnTo>
                  <a:pt x="32511" y="71069"/>
                </a:lnTo>
                <a:lnTo>
                  <a:pt x="37122" y="68960"/>
                </a:lnTo>
                <a:lnTo>
                  <a:pt x="41605" y="64757"/>
                </a:lnTo>
                <a:lnTo>
                  <a:pt x="42875" y="63538"/>
                </a:lnTo>
                <a:lnTo>
                  <a:pt x="45123" y="60896"/>
                </a:lnTo>
                <a:lnTo>
                  <a:pt x="45123" y="71069"/>
                </a:lnTo>
                <a:lnTo>
                  <a:pt x="50355" y="69862"/>
                </a:lnTo>
                <a:lnTo>
                  <a:pt x="54889" y="68948"/>
                </a:lnTo>
                <a:lnTo>
                  <a:pt x="58724" y="68338"/>
                </a:lnTo>
                <a:lnTo>
                  <a:pt x="62572" y="67830"/>
                </a:lnTo>
                <a:lnTo>
                  <a:pt x="67170" y="67335"/>
                </a:lnTo>
                <a:lnTo>
                  <a:pt x="72555" y="66865"/>
                </a:lnTo>
                <a:lnTo>
                  <a:pt x="72555" y="62229"/>
                </a:lnTo>
                <a:lnTo>
                  <a:pt x="69253" y="61975"/>
                </a:lnTo>
                <a:lnTo>
                  <a:pt x="66408" y="59842"/>
                </a:lnTo>
                <a:lnTo>
                  <a:pt x="64833" y="56248"/>
                </a:lnTo>
                <a:lnTo>
                  <a:pt x="64833" y="-29616"/>
                </a:lnTo>
                <a:lnTo>
                  <a:pt x="34937" y="-29616"/>
                </a:lnTo>
                <a:lnTo>
                  <a:pt x="34937" y="-25476"/>
                </a:lnTo>
                <a:lnTo>
                  <a:pt x="38214" y="-25285"/>
                </a:lnTo>
                <a:lnTo>
                  <a:pt x="42494" y="-22771"/>
                </a:lnTo>
                <a:lnTo>
                  <a:pt x="45123" y="-18948"/>
                </a:lnTo>
                <a:lnTo>
                  <a:pt x="45123" y="8699"/>
                </a:lnTo>
                <a:lnTo>
                  <a:pt x="43624" y="6921"/>
                </a:lnTo>
                <a:lnTo>
                  <a:pt x="40424" y="4279"/>
                </a:lnTo>
                <a:lnTo>
                  <a:pt x="36626" y="1422"/>
                </a:lnTo>
                <a:lnTo>
                  <a:pt x="32664" y="0"/>
                </a:lnTo>
                <a:lnTo>
                  <a:pt x="28562" y="0"/>
                </a:lnTo>
                <a:lnTo>
                  <a:pt x="24168" y="15074"/>
                </a:lnTo>
                <a:lnTo>
                  <a:pt x="26492" y="10401"/>
                </a:lnTo>
                <a:lnTo>
                  <a:pt x="29883" y="8064"/>
                </a:lnTo>
                <a:lnTo>
                  <a:pt x="34378" y="8064"/>
                </a:lnTo>
                <a:lnTo>
                  <a:pt x="38963" y="9004"/>
                </a:lnTo>
                <a:lnTo>
                  <a:pt x="42608" y="11950"/>
                </a:lnTo>
                <a:lnTo>
                  <a:pt x="45123" y="14795"/>
                </a:lnTo>
                <a:lnTo>
                  <a:pt x="45123" y="52895"/>
                </a:lnTo>
                <a:lnTo>
                  <a:pt x="43903" y="55232"/>
                </a:lnTo>
                <a:lnTo>
                  <a:pt x="41109" y="58800"/>
                </a:lnTo>
                <a:lnTo>
                  <a:pt x="38595" y="61594"/>
                </a:lnTo>
                <a:lnTo>
                  <a:pt x="35877" y="63004"/>
                </a:lnTo>
                <a:lnTo>
                  <a:pt x="28955" y="63004"/>
                </a:lnTo>
                <a:lnTo>
                  <a:pt x="25895" y="60680"/>
                </a:lnTo>
                <a:lnTo>
                  <a:pt x="23825" y="56019"/>
                </a:lnTo>
                <a:lnTo>
                  <a:pt x="21742" y="51371"/>
                </a:lnTo>
                <a:lnTo>
                  <a:pt x="20700" y="44551"/>
                </a:lnTo>
                <a:lnTo>
                  <a:pt x="20700" y="265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6621470" y="2702127"/>
            <a:ext cx="57672" cy="79787"/>
          </a:xfrm>
          <a:custGeom>
            <a:avLst/>
            <a:gdLst/>
            <a:ahLst/>
            <a:cxnLst/>
            <a:rect l="l" t="t" r="r" b="b"/>
            <a:pathLst>
              <a:path w="36766" h="124409">
                <a:moveTo>
                  <a:pt x="6502" y="115747"/>
                </a:moveTo>
                <a:lnTo>
                  <a:pt x="0" y="118922"/>
                </a:lnTo>
                <a:lnTo>
                  <a:pt x="2247" y="124409"/>
                </a:lnTo>
                <a:lnTo>
                  <a:pt x="11249" y="118271"/>
                </a:lnTo>
                <a:lnTo>
                  <a:pt x="20303" y="109367"/>
                </a:lnTo>
                <a:lnTo>
                  <a:pt x="27609" y="98691"/>
                </a:lnTo>
                <a:lnTo>
                  <a:pt x="32588" y="87641"/>
                </a:lnTo>
                <a:lnTo>
                  <a:pt x="35722" y="75340"/>
                </a:lnTo>
                <a:lnTo>
                  <a:pt x="36766" y="62229"/>
                </a:lnTo>
                <a:lnTo>
                  <a:pt x="35806" y="49615"/>
                </a:lnTo>
                <a:lnTo>
                  <a:pt x="32768" y="37280"/>
                </a:lnTo>
                <a:lnTo>
                  <a:pt x="27647" y="25742"/>
                </a:lnTo>
                <a:lnTo>
                  <a:pt x="21589" y="16569"/>
                </a:lnTo>
                <a:lnTo>
                  <a:pt x="12803" y="7389"/>
                </a:lnTo>
                <a:lnTo>
                  <a:pt x="2247" y="0"/>
                </a:lnTo>
                <a:lnTo>
                  <a:pt x="0" y="5460"/>
                </a:lnTo>
                <a:lnTo>
                  <a:pt x="6451" y="8597"/>
                </a:lnTo>
                <a:lnTo>
                  <a:pt x="11112" y="14617"/>
                </a:lnTo>
                <a:lnTo>
                  <a:pt x="13969" y="23533"/>
                </a:lnTo>
                <a:lnTo>
                  <a:pt x="16439" y="34275"/>
                </a:lnTo>
                <a:lnTo>
                  <a:pt x="17826" y="46979"/>
                </a:lnTo>
                <a:lnTo>
                  <a:pt x="18313" y="62229"/>
                </a:lnTo>
                <a:lnTo>
                  <a:pt x="18314" y="63186"/>
                </a:lnTo>
                <a:lnTo>
                  <a:pt x="17838" y="78283"/>
                </a:lnTo>
                <a:lnTo>
                  <a:pt x="16421" y="90829"/>
                </a:lnTo>
                <a:lnTo>
                  <a:pt x="14071" y="100825"/>
                </a:lnTo>
                <a:lnTo>
                  <a:pt x="11188" y="109715"/>
                </a:lnTo>
                <a:lnTo>
                  <a:pt x="6502" y="11574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6764550" y="2702118"/>
            <a:ext cx="45023" cy="64572"/>
          </a:xfrm>
          <a:custGeom>
            <a:avLst/>
            <a:gdLst/>
            <a:ahLst/>
            <a:cxnLst/>
            <a:rect l="l" t="t" r="r" b="b"/>
            <a:pathLst>
              <a:path w="28701" h="100685">
                <a:moveTo>
                  <a:pt x="28702" y="11150"/>
                </a:moveTo>
                <a:lnTo>
                  <a:pt x="28702" y="8026"/>
                </a:lnTo>
                <a:lnTo>
                  <a:pt x="27622" y="5372"/>
                </a:lnTo>
                <a:lnTo>
                  <a:pt x="23329" y="1066"/>
                </a:lnTo>
                <a:lnTo>
                  <a:pt x="20675" y="0"/>
                </a:lnTo>
                <a:lnTo>
                  <a:pt x="14414" y="0"/>
                </a:lnTo>
                <a:lnTo>
                  <a:pt x="11772" y="1066"/>
                </a:lnTo>
                <a:lnTo>
                  <a:pt x="7467" y="5372"/>
                </a:lnTo>
                <a:lnTo>
                  <a:pt x="6388" y="8026"/>
                </a:lnTo>
                <a:lnTo>
                  <a:pt x="6388" y="14287"/>
                </a:lnTo>
                <a:lnTo>
                  <a:pt x="7467" y="16929"/>
                </a:lnTo>
                <a:lnTo>
                  <a:pt x="11772" y="21234"/>
                </a:lnTo>
                <a:lnTo>
                  <a:pt x="14414" y="22313"/>
                </a:lnTo>
                <a:lnTo>
                  <a:pt x="20675" y="22313"/>
                </a:lnTo>
                <a:lnTo>
                  <a:pt x="23329" y="21234"/>
                </a:lnTo>
                <a:lnTo>
                  <a:pt x="27622" y="16929"/>
                </a:lnTo>
                <a:lnTo>
                  <a:pt x="28702" y="14287"/>
                </a:lnTo>
                <a:lnTo>
                  <a:pt x="28702" y="11150"/>
                </a:lnTo>
                <a:close/>
              </a:path>
              <a:path w="28701" h="100685">
                <a:moveTo>
                  <a:pt x="27584" y="87210"/>
                </a:moveTo>
                <a:lnTo>
                  <a:pt x="27584" y="33540"/>
                </a:lnTo>
                <a:lnTo>
                  <a:pt x="0" y="33540"/>
                </a:lnTo>
                <a:lnTo>
                  <a:pt x="0" y="37680"/>
                </a:lnTo>
                <a:lnTo>
                  <a:pt x="2908" y="37858"/>
                </a:lnTo>
                <a:lnTo>
                  <a:pt x="6121" y="40068"/>
                </a:lnTo>
                <a:lnTo>
                  <a:pt x="7861" y="43776"/>
                </a:lnTo>
                <a:lnTo>
                  <a:pt x="7861" y="90398"/>
                </a:lnTo>
                <a:lnTo>
                  <a:pt x="6121" y="94094"/>
                </a:lnTo>
                <a:lnTo>
                  <a:pt x="2908" y="96316"/>
                </a:lnTo>
                <a:lnTo>
                  <a:pt x="0" y="96545"/>
                </a:lnTo>
                <a:lnTo>
                  <a:pt x="0" y="100685"/>
                </a:lnTo>
                <a:lnTo>
                  <a:pt x="35509" y="100685"/>
                </a:lnTo>
                <a:lnTo>
                  <a:pt x="35509" y="96545"/>
                </a:lnTo>
                <a:lnTo>
                  <a:pt x="32613" y="96316"/>
                </a:lnTo>
                <a:lnTo>
                  <a:pt x="29375" y="94094"/>
                </a:lnTo>
                <a:lnTo>
                  <a:pt x="27584" y="90398"/>
                </a:lnTo>
                <a:lnTo>
                  <a:pt x="27584" y="8721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6825867" y="2722375"/>
            <a:ext cx="180508" cy="44324"/>
          </a:xfrm>
          <a:custGeom>
            <a:avLst/>
            <a:gdLst/>
            <a:ahLst/>
            <a:cxnLst/>
            <a:rect l="l" t="t" r="r" b="b"/>
            <a:pathLst>
              <a:path w="115074" h="69113">
                <a:moveTo>
                  <a:pt x="107149" y="14782"/>
                </a:moveTo>
                <a:lnTo>
                  <a:pt x="105562" y="9474"/>
                </a:lnTo>
                <a:lnTo>
                  <a:pt x="102400" y="5676"/>
                </a:lnTo>
                <a:lnTo>
                  <a:pt x="99237" y="1892"/>
                </a:lnTo>
                <a:lnTo>
                  <a:pt x="94805" y="0"/>
                </a:lnTo>
                <a:lnTo>
                  <a:pt x="81775" y="0"/>
                </a:lnTo>
                <a:lnTo>
                  <a:pt x="75933" y="2222"/>
                </a:lnTo>
                <a:lnTo>
                  <a:pt x="71589" y="6667"/>
                </a:lnTo>
                <a:lnTo>
                  <a:pt x="67970" y="11163"/>
                </a:lnTo>
                <a:lnTo>
                  <a:pt x="66522" y="13957"/>
                </a:lnTo>
                <a:lnTo>
                  <a:pt x="65773" y="10680"/>
                </a:lnTo>
                <a:lnTo>
                  <a:pt x="64465" y="7950"/>
                </a:lnTo>
                <a:lnTo>
                  <a:pt x="62598" y="5753"/>
                </a:lnTo>
                <a:lnTo>
                  <a:pt x="59410" y="1917"/>
                </a:lnTo>
                <a:lnTo>
                  <a:pt x="54965" y="0"/>
                </a:lnTo>
                <a:lnTo>
                  <a:pt x="41973" y="0"/>
                </a:lnTo>
                <a:lnTo>
                  <a:pt x="36144" y="2222"/>
                </a:lnTo>
                <a:lnTo>
                  <a:pt x="31788" y="6667"/>
                </a:lnTo>
                <a:lnTo>
                  <a:pt x="30200" y="8343"/>
                </a:lnTo>
                <a:lnTo>
                  <a:pt x="27584" y="12344"/>
                </a:lnTo>
                <a:lnTo>
                  <a:pt x="27584" y="1955"/>
                </a:lnTo>
                <a:lnTo>
                  <a:pt x="0" y="1955"/>
                </a:lnTo>
                <a:lnTo>
                  <a:pt x="0" y="6108"/>
                </a:lnTo>
                <a:lnTo>
                  <a:pt x="2895" y="6286"/>
                </a:lnTo>
                <a:lnTo>
                  <a:pt x="6108" y="8496"/>
                </a:lnTo>
                <a:lnTo>
                  <a:pt x="7861" y="12204"/>
                </a:lnTo>
                <a:lnTo>
                  <a:pt x="7861" y="58826"/>
                </a:lnTo>
                <a:lnTo>
                  <a:pt x="6108" y="62522"/>
                </a:lnTo>
                <a:lnTo>
                  <a:pt x="2895" y="64744"/>
                </a:lnTo>
                <a:lnTo>
                  <a:pt x="0" y="64973"/>
                </a:lnTo>
                <a:lnTo>
                  <a:pt x="0" y="69113"/>
                </a:lnTo>
                <a:lnTo>
                  <a:pt x="35509" y="69113"/>
                </a:lnTo>
                <a:lnTo>
                  <a:pt x="35509" y="64973"/>
                </a:lnTo>
                <a:lnTo>
                  <a:pt x="32600" y="64744"/>
                </a:lnTo>
                <a:lnTo>
                  <a:pt x="29362" y="62522"/>
                </a:lnTo>
                <a:lnTo>
                  <a:pt x="27584" y="58826"/>
                </a:lnTo>
                <a:lnTo>
                  <a:pt x="27584" y="18592"/>
                </a:lnTo>
                <a:lnTo>
                  <a:pt x="28321" y="17094"/>
                </a:lnTo>
                <a:lnTo>
                  <a:pt x="30454" y="14452"/>
                </a:lnTo>
                <a:lnTo>
                  <a:pt x="33312" y="11226"/>
                </a:lnTo>
                <a:lnTo>
                  <a:pt x="36461" y="9613"/>
                </a:lnTo>
                <a:lnTo>
                  <a:pt x="42265" y="9613"/>
                </a:lnTo>
                <a:lnTo>
                  <a:pt x="45542" y="12382"/>
                </a:lnTo>
                <a:lnTo>
                  <a:pt x="47650" y="16649"/>
                </a:lnTo>
                <a:lnTo>
                  <a:pt x="47650" y="58826"/>
                </a:lnTo>
                <a:lnTo>
                  <a:pt x="45885" y="62522"/>
                </a:lnTo>
                <a:lnTo>
                  <a:pt x="42684" y="64744"/>
                </a:lnTo>
                <a:lnTo>
                  <a:pt x="39789" y="64973"/>
                </a:lnTo>
                <a:lnTo>
                  <a:pt x="39789" y="69113"/>
                </a:lnTo>
                <a:lnTo>
                  <a:pt x="75298" y="69113"/>
                </a:lnTo>
                <a:lnTo>
                  <a:pt x="75298" y="64973"/>
                </a:lnTo>
                <a:lnTo>
                  <a:pt x="72390" y="64744"/>
                </a:lnTo>
                <a:lnTo>
                  <a:pt x="69151" y="62522"/>
                </a:lnTo>
                <a:lnTo>
                  <a:pt x="67373" y="58826"/>
                </a:lnTo>
                <a:lnTo>
                  <a:pt x="67373" y="18592"/>
                </a:lnTo>
                <a:lnTo>
                  <a:pt x="68160" y="17094"/>
                </a:lnTo>
                <a:lnTo>
                  <a:pt x="70243" y="14452"/>
                </a:lnTo>
                <a:lnTo>
                  <a:pt x="73113" y="11226"/>
                </a:lnTo>
                <a:lnTo>
                  <a:pt x="76288" y="9613"/>
                </a:lnTo>
                <a:lnTo>
                  <a:pt x="82054" y="9613"/>
                </a:lnTo>
                <a:lnTo>
                  <a:pt x="85318" y="12344"/>
                </a:lnTo>
                <a:lnTo>
                  <a:pt x="87439" y="16586"/>
                </a:lnTo>
                <a:lnTo>
                  <a:pt x="87439" y="58826"/>
                </a:lnTo>
                <a:lnTo>
                  <a:pt x="85674" y="62522"/>
                </a:lnTo>
                <a:lnTo>
                  <a:pt x="82473" y="64744"/>
                </a:lnTo>
                <a:lnTo>
                  <a:pt x="79565" y="64973"/>
                </a:lnTo>
                <a:lnTo>
                  <a:pt x="79565" y="69113"/>
                </a:lnTo>
                <a:lnTo>
                  <a:pt x="115074" y="69113"/>
                </a:lnTo>
                <a:lnTo>
                  <a:pt x="115074" y="64973"/>
                </a:lnTo>
                <a:lnTo>
                  <a:pt x="112179" y="64744"/>
                </a:lnTo>
                <a:lnTo>
                  <a:pt x="108940" y="62522"/>
                </a:lnTo>
                <a:lnTo>
                  <a:pt x="107149" y="58826"/>
                </a:lnTo>
                <a:lnTo>
                  <a:pt x="107149" y="147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7012871" y="2722375"/>
            <a:ext cx="180508" cy="44324"/>
          </a:xfrm>
          <a:custGeom>
            <a:avLst/>
            <a:gdLst/>
            <a:ahLst/>
            <a:cxnLst/>
            <a:rect l="l" t="t" r="r" b="b"/>
            <a:pathLst>
              <a:path w="115074" h="69113">
                <a:moveTo>
                  <a:pt x="107149" y="14782"/>
                </a:moveTo>
                <a:lnTo>
                  <a:pt x="105562" y="9474"/>
                </a:lnTo>
                <a:lnTo>
                  <a:pt x="102400" y="5676"/>
                </a:lnTo>
                <a:lnTo>
                  <a:pt x="99237" y="1892"/>
                </a:lnTo>
                <a:lnTo>
                  <a:pt x="94805" y="0"/>
                </a:lnTo>
                <a:lnTo>
                  <a:pt x="81775" y="0"/>
                </a:lnTo>
                <a:lnTo>
                  <a:pt x="75933" y="2222"/>
                </a:lnTo>
                <a:lnTo>
                  <a:pt x="71589" y="6667"/>
                </a:lnTo>
                <a:lnTo>
                  <a:pt x="67970" y="11163"/>
                </a:lnTo>
                <a:lnTo>
                  <a:pt x="66522" y="13957"/>
                </a:lnTo>
                <a:lnTo>
                  <a:pt x="65773" y="10680"/>
                </a:lnTo>
                <a:lnTo>
                  <a:pt x="64465" y="7950"/>
                </a:lnTo>
                <a:lnTo>
                  <a:pt x="62598" y="5753"/>
                </a:lnTo>
                <a:lnTo>
                  <a:pt x="59410" y="1917"/>
                </a:lnTo>
                <a:lnTo>
                  <a:pt x="54965" y="0"/>
                </a:lnTo>
                <a:lnTo>
                  <a:pt x="41973" y="0"/>
                </a:lnTo>
                <a:lnTo>
                  <a:pt x="36144" y="2222"/>
                </a:lnTo>
                <a:lnTo>
                  <a:pt x="31788" y="6667"/>
                </a:lnTo>
                <a:lnTo>
                  <a:pt x="30200" y="8343"/>
                </a:lnTo>
                <a:lnTo>
                  <a:pt x="27584" y="12344"/>
                </a:lnTo>
                <a:lnTo>
                  <a:pt x="27584" y="1955"/>
                </a:lnTo>
                <a:lnTo>
                  <a:pt x="0" y="1955"/>
                </a:lnTo>
                <a:lnTo>
                  <a:pt x="0" y="6108"/>
                </a:lnTo>
                <a:lnTo>
                  <a:pt x="2895" y="6286"/>
                </a:lnTo>
                <a:lnTo>
                  <a:pt x="6108" y="8496"/>
                </a:lnTo>
                <a:lnTo>
                  <a:pt x="7861" y="12204"/>
                </a:lnTo>
                <a:lnTo>
                  <a:pt x="7861" y="58826"/>
                </a:lnTo>
                <a:lnTo>
                  <a:pt x="6108" y="62522"/>
                </a:lnTo>
                <a:lnTo>
                  <a:pt x="2895" y="64744"/>
                </a:lnTo>
                <a:lnTo>
                  <a:pt x="0" y="64973"/>
                </a:lnTo>
                <a:lnTo>
                  <a:pt x="0" y="69113"/>
                </a:lnTo>
                <a:lnTo>
                  <a:pt x="35509" y="69113"/>
                </a:lnTo>
                <a:lnTo>
                  <a:pt x="35509" y="64973"/>
                </a:lnTo>
                <a:lnTo>
                  <a:pt x="32600" y="64744"/>
                </a:lnTo>
                <a:lnTo>
                  <a:pt x="29362" y="62522"/>
                </a:lnTo>
                <a:lnTo>
                  <a:pt x="27584" y="58826"/>
                </a:lnTo>
                <a:lnTo>
                  <a:pt x="27584" y="18592"/>
                </a:lnTo>
                <a:lnTo>
                  <a:pt x="28321" y="17094"/>
                </a:lnTo>
                <a:lnTo>
                  <a:pt x="30454" y="14452"/>
                </a:lnTo>
                <a:lnTo>
                  <a:pt x="33312" y="11226"/>
                </a:lnTo>
                <a:lnTo>
                  <a:pt x="36461" y="9613"/>
                </a:lnTo>
                <a:lnTo>
                  <a:pt x="42265" y="9613"/>
                </a:lnTo>
                <a:lnTo>
                  <a:pt x="45542" y="12382"/>
                </a:lnTo>
                <a:lnTo>
                  <a:pt x="47650" y="16649"/>
                </a:lnTo>
                <a:lnTo>
                  <a:pt x="47650" y="58826"/>
                </a:lnTo>
                <a:lnTo>
                  <a:pt x="45885" y="62522"/>
                </a:lnTo>
                <a:lnTo>
                  <a:pt x="42684" y="64744"/>
                </a:lnTo>
                <a:lnTo>
                  <a:pt x="39789" y="64973"/>
                </a:lnTo>
                <a:lnTo>
                  <a:pt x="39789" y="69113"/>
                </a:lnTo>
                <a:lnTo>
                  <a:pt x="75298" y="69113"/>
                </a:lnTo>
                <a:lnTo>
                  <a:pt x="75298" y="64973"/>
                </a:lnTo>
                <a:lnTo>
                  <a:pt x="72390" y="64744"/>
                </a:lnTo>
                <a:lnTo>
                  <a:pt x="69151" y="62522"/>
                </a:lnTo>
                <a:lnTo>
                  <a:pt x="67373" y="58826"/>
                </a:lnTo>
                <a:lnTo>
                  <a:pt x="67373" y="18592"/>
                </a:lnTo>
                <a:lnTo>
                  <a:pt x="68160" y="17094"/>
                </a:lnTo>
                <a:lnTo>
                  <a:pt x="70243" y="14452"/>
                </a:lnTo>
                <a:lnTo>
                  <a:pt x="73113" y="11226"/>
                </a:lnTo>
                <a:lnTo>
                  <a:pt x="76288" y="9613"/>
                </a:lnTo>
                <a:lnTo>
                  <a:pt x="82054" y="9613"/>
                </a:lnTo>
                <a:lnTo>
                  <a:pt x="85318" y="12344"/>
                </a:lnTo>
                <a:lnTo>
                  <a:pt x="87439" y="16586"/>
                </a:lnTo>
                <a:lnTo>
                  <a:pt x="87439" y="58826"/>
                </a:lnTo>
                <a:lnTo>
                  <a:pt x="85674" y="62522"/>
                </a:lnTo>
                <a:lnTo>
                  <a:pt x="82473" y="64744"/>
                </a:lnTo>
                <a:lnTo>
                  <a:pt x="79565" y="64973"/>
                </a:lnTo>
                <a:lnTo>
                  <a:pt x="79565" y="69113"/>
                </a:lnTo>
                <a:lnTo>
                  <a:pt x="115074" y="69113"/>
                </a:lnTo>
                <a:lnTo>
                  <a:pt x="115074" y="64973"/>
                </a:lnTo>
                <a:lnTo>
                  <a:pt x="112179" y="64744"/>
                </a:lnTo>
                <a:lnTo>
                  <a:pt x="108940" y="62522"/>
                </a:lnTo>
                <a:lnTo>
                  <a:pt x="107149" y="58826"/>
                </a:lnTo>
                <a:lnTo>
                  <a:pt x="107149" y="147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7202742" y="2722376"/>
            <a:ext cx="90682" cy="45579"/>
          </a:xfrm>
          <a:custGeom>
            <a:avLst/>
            <a:gdLst/>
            <a:ahLst/>
            <a:cxnLst/>
            <a:rect l="l" t="t" r="r" b="b"/>
            <a:pathLst>
              <a:path w="57810" h="71069">
                <a:moveTo>
                  <a:pt x="27520" y="58089"/>
                </a:moveTo>
                <a:lnTo>
                  <a:pt x="24384" y="53174"/>
                </a:lnTo>
                <a:lnTo>
                  <a:pt x="21615" y="48742"/>
                </a:lnTo>
                <a:lnTo>
                  <a:pt x="20027" y="42227"/>
                </a:lnTo>
                <a:lnTo>
                  <a:pt x="19608" y="33680"/>
                </a:lnTo>
                <a:lnTo>
                  <a:pt x="57785" y="33680"/>
                </a:lnTo>
                <a:lnTo>
                  <a:pt x="57810" y="22313"/>
                </a:lnTo>
                <a:lnTo>
                  <a:pt x="55079" y="14846"/>
                </a:lnTo>
                <a:lnTo>
                  <a:pt x="49606" y="8902"/>
                </a:lnTo>
                <a:lnTo>
                  <a:pt x="44132" y="2971"/>
                </a:lnTo>
                <a:lnTo>
                  <a:pt x="37236" y="0"/>
                </a:lnTo>
                <a:lnTo>
                  <a:pt x="33731" y="5257"/>
                </a:lnTo>
                <a:lnTo>
                  <a:pt x="36410" y="6832"/>
                </a:lnTo>
                <a:lnTo>
                  <a:pt x="37960" y="9994"/>
                </a:lnTo>
                <a:lnTo>
                  <a:pt x="39509" y="13144"/>
                </a:lnTo>
                <a:lnTo>
                  <a:pt x="40271" y="18656"/>
                </a:lnTo>
                <a:lnTo>
                  <a:pt x="40347" y="28130"/>
                </a:lnTo>
                <a:lnTo>
                  <a:pt x="19685" y="28130"/>
                </a:lnTo>
                <a:lnTo>
                  <a:pt x="19723" y="20789"/>
                </a:lnTo>
                <a:lnTo>
                  <a:pt x="20535" y="15214"/>
                </a:lnTo>
                <a:lnTo>
                  <a:pt x="22136" y="11429"/>
                </a:lnTo>
                <a:lnTo>
                  <a:pt x="23876" y="7315"/>
                </a:lnTo>
                <a:lnTo>
                  <a:pt x="28905" y="0"/>
                </a:lnTo>
                <a:lnTo>
                  <a:pt x="20574" y="0"/>
                </a:lnTo>
                <a:lnTo>
                  <a:pt x="13677" y="3365"/>
                </a:lnTo>
                <a:lnTo>
                  <a:pt x="8204" y="10096"/>
                </a:lnTo>
                <a:lnTo>
                  <a:pt x="1847" y="22161"/>
                </a:lnTo>
                <a:lnTo>
                  <a:pt x="0" y="35559"/>
                </a:lnTo>
                <a:lnTo>
                  <a:pt x="24" y="37171"/>
                </a:lnTo>
                <a:lnTo>
                  <a:pt x="2389" y="50235"/>
                </a:lnTo>
                <a:lnTo>
                  <a:pt x="8623" y="60959"/>
                </a:lnTo>
                <a:lnTo>
                  <a:pt x="14376" y="67703"/>
                </a:lnTo>
                <a:lnTo>
                  <a:pt x="21602" y="71069"/>
                </a:lnTo>
                <a:lnTo>
                  <a:pt x="36385" y="71069"/>
                </a:lnTo>
                <a:lnTo>
                  <a:pt x="41783" y="69468"/>
                </a:lnTo>
                <a:lnTo>
                  <a:pt x="46482" y="66268"/>
                </a:lnTo>
                <a:lnTo>
                  <a:pt x="51193" y="63055"/>
                </a:lnTo>
                <a:lnTo>
                  <a:pt x="54952" y="58419"/>
                </a:lnTo>
                <a:lnTo>
                  <a:pt x="57810" y="52336"/>
                </a:lnTo>
                <a:lnTo>
                  <a:pt x="54927" y="49872"/>
                </a:lnTo>
                <a:lnTo>
                  <a:pt x="52539" y="53479"/>
                </a:lnTo>
                <a:lnTo>
                  <a:pt x="50050" y="56159"/>
                </a:lnTo>
                <a:lnTo>
                  <a:pt x="47459" y="57911"/>
                </a:lnTo>
                <a:lnTo>
                  <a:pt x="44843" y="59664"/>
                </a:lnTo>
                <a:lnTo>
                  <a:pt x="42087" y="60553"/>
                </a:lnTo>
                <a:lnTo>
                  <a:pt x="32435" y="60553"/>
                </a:lnTo>
                <a:lnTo>
                  <a:pt x="27520" y="58089"/>
                </a:lnTo>
                <a:close/>
              </a:path>
              <a:path w="57810" h="71069">
                <a:moveTo>
                  <a:pt x="23876" y="7315"/>
                </a:moveTo>
                <a:lnTo>
                  <a:pt x="26466" y="5257"/>
                </a:lnTo>
                <a:lnTo>
                  <a:pt x="33731" y="5257"/>
                </a:lnTo>
                <a:lnTo>
                  <a:pt x="37236" y="0"/>
                </a:lnTo>
                <a:lnTo>
                  <a:pt x="28905" y="0"/>
                </a:lnTo>
                <a:lnTo>
                  <a:pt x="23876" y="731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7305219" y="2722376"/>
            <a:ext cx="44803" cy="36041"/>
          </a:xfrm>
          <a:custGeom>
            <a:avLst/>
            <a:gdLst/>
            <a:ahLst/>
            <a:cxnLst/>
            <a:rect l="l" t="t" r="r" b="b"/>
            <a:pathLst>
              <a:path w="28562" h="56197">
                <a:moveTo>
                  <a:pt x="21856" y="19761"/>
                </a:moveTo>
                <a:lnTo>
                  <a:pt x="24168" y="15074"/>
                </a:lnTo>
                <a:lnTo>
                  <a:pt x="28562" y="0"/>
                </a:lnTo>
                <a:lnTo>
                  <a:pt x="19989" y="0"/>
                </a:lnTo>
                <a:lnTo>
                  <a:pt x="20700" y="26581"/>
                </a:lnTo>
                <a:lnTo>
                  <a:pt x="21856" y="19761"/>
                </a:lnTo>
                <a:close/>
              </a:path>
              <a:path w="28562" h="56197">
                <a:moveTo>
                  <a:pt x="20700" y="26581"/>
                </a:moveTo>
                <a:lnTo>
                  <a:pt x="19989" y="0"/>
                </a:lnTo>
                <a:lnTo>
                  <a:pt x="13093" y="3263"/>
                </a:lnTo>
                <a:lnTo>
                  <a:pt x="7861" y="9778"/>
                </a:lnTo>
                <a:lnTo>
                  <a:pt x="6974" y="10936"/>
                </a:lnTo>
                <a:lnTo>
                  <a:pt x="1742" y="21877"/>
                </a:lnTo>
                <a:lnTo>
                  <a:pt x="0" y="35572"/>
                </a:lnTo>
                <a:lnTo>
                  <a:pt x="25" y="37470"/>
                </a:lnTo>
                <a:lnTo>
                  <a:pt x="2103" y="50984"/>
                </a:lnTo>
                <a:lnTo>
                  <a:pt x="7505" y="61493"/>
                </a:lnTo>
                <a:lnTo>
                  <a:pt x="12509" y="67881"/>
                </a:lnTo>
                <a:lnTo>
                  <a:pt x="19278" y="71069"/>
                </a:lnTo>
                <a:lnTo>
                  <a:pt x="32511" y="71069"/>
                </a:lnTo>
                <a:lnTo>
                  <a:pt x="37122" y="68960"/>
                </a:lnTo>
                <a:lnTo>
                  <a:pt x="41605" y="64757"/>
                </a:lnTo>
                <a:lnTo>
                  <a:pt x="42875" y="63538"/>
                </a:lnTo>
                <a:lnTo>
                  <a:pt x="45123" y="60896"/>
                </a:lnTo>
                <a:lnTo>
                  <a:pt x="45123" y="71069"/>
                </a:lnTo>
                <a:lnTo>
                  <a:pt x="50355" y="69862"/>
                </a:lnTo>
                <a:lnTo>
                  <a:pt x="54889" y="68948"/>
                </a:lnTo>
                <a:lnTo>
                  <a:pt x="58724" y="68338"/>
                </a:lnTo>
                <a:lnTo>
                  <a:pt x="62572" y="67830"/>
                </a:lnTo>
                <a:lnTo>
                  <a:pt x="67170" y="67335"/>
                </a:lnTo>
                <a:lnTo>
                  <a:pt x="72555" y="66865"/>
                </a:lnTo>
                <a:lnTo>
                  <a:pt x="72555" y="62229"/>
                </a:lnTo>
                <a:lnTo>
                  <a:pt x="69253" y="61975"/>
                </a:lnTo>
                <a:lnTo>
                  <a:pt x="66408" y="59842"/>
                </a:lnTo>
                <a:lnTo>
                  <a:pt x="64833" y="56248"/>
                </a:lnTo>
                <a:lnTo>
                  <a:pt x="64833" y="-29616"/>
                </a:lnTo>
                <a:lnTo>
                  <a:pt x="34937" y="-29616"/>
                </a:lnTo>
                <a:lnTo>
                  <a:pt x="34937" y="-25476"/>
                </a:lnTo>
                <a:lnTo>
                  <a:pt x="38214" y="-25285"/>
                </a:lnTo>
                <a:lnTo>
                  <a:pt x="42494" y="-22771"/>
                </a:lnTo>
                <a:lnTo>
                  <a:pt x="45123" y="-18948"/>
                </a:lnTo>
                <a:lnTo>
                  <a:pt x="45123" y="8699"/>
                </a:lnTo>
                <a:lnTo>
                  <a:pt x="43624" y="6921"/>
                </a:lnTo>
                <a:lnTo>
                  <a:pt x="40424" y="4279"/>
                </a:lnTo>
                <a:lnTo>
                  <a:pt x="36626" y="1422"/>
                </a:lnTo>
                <a:lnTo>
                  <a:pt x="32664" y="0"/>
                </a:lnTo>
                <a:lnTo>
                  <a:pt x="28562" y="0"/>
                </a:lnTo>
                <a:lnTo>
                  <a:pt x="24168" y="15074"/>
                </a:lnTo>
                <a:lnTo>
                  <a:pt x="26492" y="10401"/>
                </a:lnTo>
                <a:lnTo>
                  <a:pt x="29883" y="8064"/>
                </a:lnTo>
                <a:lnTo>
                  <a:pt x="34378" y="8064"/>
                </a:lnTo>
                <a:lnTo>
                  <a:pt x="38963" y="9004"/>
                </a:lnTo>
                <a:lnTo>
                  <a:pt x="42608" y="11950"/>
                </a:lnTo>
                <a:lnTo>
                  <a:pt x="45123" y="14795"/>
                </a:lnTo>
                <a:lnTo>
                  <a:pt x="45123" y="52895"/>
                </a:lnTo>
                <a:lnTo>
                  <a:pt x="43903" y="55232"/>
                </a:lnTo>
                <a:lnTo>
                  <a:pt x="41109" y="58800"/>
                </a:lnTo>
                <a:lnTo>
                  <a:pt x="38595" y="61594"/>
                </a:lnTo>
                <a:lnTo>
                  <a:pt x="35877" y="63004"/>
                </a:lnTo>
                <a:lnTo>
                  <a:pt x="28955" y="63004"/>
                </a:lnTo>
                <a:lnTo>
                  <a:pt x="25895" y="60680"/>
                </a:lnTo>
                <a:lnTo>
                  <a:pt x="23825" y="56019"/>
                </a:lnTo>
                <a:lnTo>
                  <a:pt x="21742" y="51371"/>
                </a:lnTo>
                <a:lnTo>
                  <a:pt x="20700" y="44551"/>
                </a:lnTo>
                <a:lnTo>
                  <a:pt x="20700" y="265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7425289" y="2702118"/>
            <a:ext cx="45023" cy="64572"/>
          </a:xfrm>
          <a:custGeom>
            <a:avLst/>
            <a:gdLst/>
            <a:ahLst/>
            <a:cxnLst/>
            <a:rect l="l" t="t" r="r" b="b"/>
            <a:pathLst>
              <a:path w="28701" h="100685">
                <a:moveTo>
                  <a:pt x="28702" y="11150"/>
                </a:moveTo>
                <a:lnTo>
                  <a:pt x="28702" y="8026"/>
                </a:lnTo>
                <a:lnTo>
                  <a:pt x="27622" y="5372"/>
                </a:lnTo>
                <a:lnTo>
                  <a:pt x="23329" y="1066"/>
                </a:lnTo>
                <a:lnTo>
                  <a:pt x="20675" y="0"/>
                </a:lnTo>
                <a:lnTo>
                  <a:pt x="14414" y="0"/>
                </a:lnTo>
                <a:lnTo>
                  <a:pt x="11772" y="1066"/>
                </a:lnTo>
                <a:lnTo>
                  <a:pt x="7467" y="5372"/>
                </a:lnTo>
                <a:lnTo>
                  <a:pt x="6388" y="8026"/>
                </a:lnTo>
                <a:lnTo>
                  <a:pt x="6388" y="14287"/>
                </a:lnTo>
                <a:lnTo>
                  <a:pt x="7467" y="16929"/>
                </a:lnTo>
                <a:lnTo>
                  <a:pt x="11772" y="21234"/>
                </a:lnTo>
                <a:lnTo>
                  <a:pt x="14414" y="22313"/>
                </a:lnTo>
                <a:lnTo>
                  <a:pt x="20675" y="22313"/>
                </a:lnTo>
                <a:lnTo>
                  <a:pt x="23329" y="21234"/>
                </a:lnTo>
                <a:lnTo>
                  <a:pt x="27622" y="16929"/>
                </a:lnTo>
                <a:lnTo>
                  <a:pt x="28702" y="14287"/>
                </a:lnTo>
                <a:lnTo>
                  <a:pt x="28702" y="11150"/>
                </a:lnTo>
                <a:close/>
              </a:path>
              <a:path w="28701" h="100685">
                <a:moveTo>
                  <a:pt x="27584" y="87210"/>
                </a:moveTo>
                <a:lnTo>
                  <a:pt x="27584" y="33540"/>
                </a:lnTo>
                <a:lnTo>
                  <a:pt x="0" y="33540"/>
                </a:lnTo>
                <a:lnTo>
                  <a:pt x="0" y="37680"/>
                </a:lnTo>
                <a:lnTo>
                  <a:pt x="2908" y="37858"/>
                </a:lnTo>
                <a:lnTo>
                  <a:pt x="6121" y="40068"/>
                </a:lnTo>
                <a:lnTo>
                  <a:pt x="7861" y="43776"/>
                </a:lnTo>
                <a:lnTo>
                  <a:pt x="7861" y="90398"/>
                </a:lnTo>
                <a:lnTo>
                  <a:pt x="6121" y="94094"/>
                </a:lnTo>
                <a:lnTo>
                  <a:pt x="2908" y="96316"/>
                </a:lnTo>
                <a:lnTo>
                  <a:pt x="0" y="96545"/>
                </a:lnTo>
                <a:lnTo>
                  <a:pt x="0" y="100685"/>
                </a:lnTo>
                <a:lnTo>
                  <a:pt x="35509" y="100685"/>
                </a:lnTo>
                <a:lnTo>
                  <a:pt x="35509" y="96545"/>
                </a:lnTo>
                <a:lnTo>
                  <a:pt x="32613" y="96316"/>
                </a:lnTo>
                <a:lnTo>
                  <a:pt x="29375" y="94094"/>
                </a:lnTo>
                <a:lnTo>
                  <a:pt x="27584" y="90398"/>
                </a:lnTo>
                <a:lnTo>
                  <a:pt x="27584" y="8721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7489019" y="2722374"/>
            <a:ext cx="105784" cy="45586"/>
          </a:xfrm>
          <a:custGeom>
            <a:avLst/>
            <a:gdLst/>
            <a:ahLst/>
            <a:cxnLst/>
            <a:rect l="l" t="t" r="r" b="b"/>
            <a:pathLst>
              <a:path w="67437" h="71081">
                <a:moveTo>
                  <a:pt x="18173" y="14249"/>
                </a:moveTo>
                <a:lnTo>
                  <a:pt x="16268" y="11404"/>
                </a:lnTo>
                <a:lnTo>
                  <a:pt x="16306" y="8445"/>
                </a:lnTo>
                <a:lnTo>
                  <a:pt x="19494" y="6108"/>
                </a:lnTo>
                <a:lnTo>
                  <a:pt x="22580" y="5257"/>
                </a:lnTo>
                <a:lnTo>
                  <a:pt x="30111" y="5257"/>
                </a:lnTo>
                <a:lnTo>
                  <a:pt x="33083" y="6273"/>
                </a:lnTo>
                <a:lnTo>
                  <a:pt x="37718" y="10312"/>
                </a:lnTo>
                <a:lnTo>
                  <a:pt x="38874" y="12890"/>
                </a:lnTo>
                <a:lnTo>
                  <a:pt x="38874" y="28689"/>
                </a:lnTo>
                <a:lnTo>
                  <a:pt x="24980" y="33185"/>
                </a:lnTo>
                <a:lnTo>
                  <a:pt x="16662" y="35902"/>
                </a:lnTo>
                <a:lnTo>
                  <a:pt x="10413" y="39090"/>
                </a:lnTo>
                <a:lnTo>
                  <a:pt x="6248" y="42760"/>
                </a:lnTo>
                <a:lnTo>
                  <a:pt x="2095" y="46431"/>
                </a:lnTo>
                <a:lnTo>
                  <a:pt x="0" y="50622"/>
                </a:lnTo>
                <a:lnTo>
                  <a:pt x="0" y="60159"/>
                </a:lnTo>
                <a:lnTo>
                  <a:pt x="1511" y="64007"/>
                </a:lnTo>
                <a:lnTo>
                  <a:pt x="4495" y="66827"/>
                </a:lnTo>
                <a:lnTo>
                  <a:pt x="7480" y="69672"/>
                </a:lnTo>
                <a:lnTo>
                  <a:pt x="11544" y="71081"/>
                </a:lnTo>
                <a:lnTo>
                  <a:pt x="22390" y="71081"/>
                </a:lnTo>
                <a:lnTo>
                  <a:pt x="27279" y="69951"/>
                </a:lnTo>
                <a:lnTo>
                  <a:pt x="25704" y="60693"/>
                </a:lnTo>
                <a:lnTo>
                  <a:pt x="22605" y="58204"/>
                </a:lnTo>
                <a:lnTo>
                  <a:pt x="20700" y="54114"/>
                </a:lnTo>
                <a:lnTo>
                  <a:pt x="20700" y="47345"/>
                </a:lnTo>
                <a:lnTo>
                  <a:pt x="22034" y="44157"/>
                </a:lnTo>
                <a:lnTo>
                  <a:pt x="24701" y="41401"/>
                </a:lnTo>
                <a:lnTo>
                  <a:pt x="27368" y="38646"/>
                </a:lnTo>
                <a:lnTo>
                  <a:pt x="31241" y="36436"/>
                </a:lnTo>
                <a:lnTo>
                  <a:pt x="36360" y="34797"/>
                </a:lnTo>
                <a:lnTo>
                  <a:pt x="38874" y="33959"/>
                </a:lnTo>
                <a:lnTo>
                  <a:pt x="38874" y="54940"/>
                </a:lnTo>
                <a:lnTo>
                  <a:pt x="37477" y="56527"/>
                </a:lnTo>
                <a:lnTo>
                  <a:pt x="34315" y="58864"/>
                </a:lnTo>
                <a:lnTo>
                  <a:pt x="31292" y="67716"/>
                </a:lnTo>
                <a:lnTo>
                  <a:pt x="33908" y="66217"/>
                </a:lnTo>
                <a:lnTo>
                  <a:pt x="36550" y="64020"/>
                </a:lnTo>
                <a:lnTo>
                  <a:pt x="39217" y="61112"/>
                </a:lnTo>
                <a:lnTo>
                  <a:pt x="40766" y="65608"/>
                </a:lnTo>
                <a:lnTo>
                  <a:pt x="44424" y="69811"/>
                </a:lnTo>
                <a:lnTo>
                  <a:pt x="47599" y="71081"/>
                </a:lnTo>
                <a:lnTo>
                  <a:pt x="54521" y="71081"/>
                </a:lnTo>
                <a:lnTo>
                  <a:pt x="57416" y="70205"/>
                </a:lnTo>
                <a:lnTo>
                  <a:pt x="60375" y="68452"/>
                </a:lnTo>
                <a:lnTo>
                  <a:pt x="63360" y="66700"/>
                </a:lnTo>
                <a:lnTo>
                  <a:pt x="65697" y="64515"/>
                </a:lnTo>
                <a:lnTo>
                  <a:pt x="67436" y="61899"/>
                </a:lnTo>
                <a:lnTo>
                  <a:pt x="64427" y="58953"/>
                </a:lnTo>
                <a:lnTo>
                  <a:pt x="61823" y="60629"/>
                </a:lnTo>
                <a:lnTo>
                  <a:pt x="58788" y="58826"/>
                </a:lnTo>
                <a:lnTo>
                  <a:pt x="58597" y="55727"/>
                </a:lnTo>
                <a:lnTo>
                  <a:pt x="58597" y="15100"/>
                </a:lnTo>
                <a:lnTo>
                  <a:pt x="56324" y="9283"/>
                </a:lnTo>
                <a:lnTo>
                  <a:pt x="51790" y="5575"/>
                </a:lnTo>
                <a:lnTo>
                  <a:pt x="47243" y="1854"/>
                </a:lnTo>
                <a:lnTo>
                  <a:pt x="40195" y="0"/>
                </a:lnTo>
                <a:lnTo>
                  <a:pt x="22555" y="0"/>
                </a:lnTo>
                <a:lnTo>
                  <a:pt x="15862" y="1663"/>
                </a:lnTo>
                <a:lnTo>
                  <a:pt x="10566" y="4978"/>
                </a:lnTo>
                <a:lnTo>
                  <a:pt x="5257" y="8305"/>
                </a:lnTo>
                <a:lnTo>
                  <a:pt x="2603" y="12471"/>
                </a:lnTo>
                <a:lnTo>
                  <a:pt x="2603" y="20561"/>
                </a:lnTo>
                <a:lnTo>
                  <a:pt x="3454" y="23177"/>
                </a:lnTo>
                <a:lnTo>
                  <a:pt x="5168" y="25323"/>
                </a:lnTo>
                <a:lnTo>
                  <a:pt x="8966" y="28562"/>
                </a:lnTo>
                <a:lnTo>
                  <a:pt x="13919" y="28562"/>
                </a:lnTo>
                <a:lnTo>
                  <a:pt x="17716" y="26174"/>
                </a:lnTo>
                <a:lnTo>
                  <a:pt x="20281" y="22618"/>
                </a:lnTo>
                <a:lnTo>
                  <a:pt x="20281" y="18033"/>
                </a:lnTo>
                <a:lnTo>
                  <a:pt x="18173" y="14249"/>
                </a:lnTo>
                <a:close/>
              </a:path>
              <a:path w="67437" h="71081">
                <a:moveTo>
                  <a:pt x="30289" y="60693"/>
                </a:moveTo>
                <a:lnTo>
                  <a:pt x="25704" y="60693"/>
                </a:lnTo>
                <a:lnTo>
                  <a:pt x="27279" y="69951"/>
                </a:lnTo>
                <a:lnTo>
                  <a:pt x="31292" y="67716"/>
                </a:lnTo>
                <a:lnTo>
                  <a:pt x="34315" y="58864"/>
                </a:lnTo>
                <a:lnTo>
                  <a:pt x="30289" y="6069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7597548" y="2708112"/>
            <a:ext cx="70999" cy="60068"/>
          </a:xfrm>
          <a:custGeom>
            <a:avLst/>
            <a:gdLst/>
            <a:ahLst/>
            <a:cxnLst/>
            <a:rect l="l" t="t" r="r" b="b"/>
            <a:pathLst>
              <a:path w="45262" h="93662">
                <a:moveTo>
                  <a:pt x="24561" y="93662"/>
                </a:moveTo>
                <a:lnTo>
                  <a:pt x="29082" y="93662"/>
                </a:lnTo>
                <a:lnTo>
                  <a:pt x="33197" y="92214"/>
                </a:lnTo>
                <a:lnTo>
                  <a:pt x="36842" y="89319"/>
                </a:lnTo>
                <a:lnTo>
                  <a:pt x="40487" y="86410"/>
                </a:lnTo>
                <a:lnTo>
                  <a:pt x="43294" y="82397"/>
                </a:lnTo>
                <a:lnTo>
                  <a:pt x="45262" y="77254"/>
                </a:lnTo>
                <a:lnTo>
                  <a:pt x="42176" y="75768"/>
                </a:lnTo>
                <a:lnTo>
                  <a:pt x="40665" y="78346"/>
                </a:lnTo>
                <a:lnTo>
                  <a:pt x="39344" y="80149"/>
                </a:lnTo>
                <a:lnTo>
                  <a:pt x="35813" y="82715"/>
                </a:lnTo>
                <a:lnTo>
                  <a:pt x="32016" y="82715"/>
                </a:lnTo>
                <a:lnTo>
                  <a:pt x="29324" y="80898"/>
                </a:lnTo>
                <a:lnTo>
                  <a:pt x="27863" y="77558"/>
                </a:lnTo>
                <a:lnTo>
                  <a:pt x="27863" y="31153"/>
                </a:lnTo>
                <a:lnTo>
                  <a:pt x="41186" y="31153"/>
                </a:lnTo>
                <a:lnTo>
                  <a:pt x="41186" y="24193"/>
                </a:lnTo>
                <a:lnTo>
                  <a:pt x="27863" y="24193"/>
                </a:lnTo>
                <a:lnTo>
                  <a:pt x="27863" y="0"/>
                </a:lnTo>
                <a:lnTo>
                  <a:pt x="24828" y="0"/>
                </a:lnTo>
                <a:lnTo>
                  <a:pt x="21323" y="6362"/>
                </a:lnTo>
                <a:lnTo>
                  <a:pt x="17830" y="11429"/>
                </a:lnTo>
                <a:lnTo>
                  <a:pt x="14338" y="15214"/>
                </a:lnTo>
                <a:lnTo>
                  <a:pt x="10858" y="19011"/>
                </a:lnTo>
                <a:lnTo>
                  <a:pt x="6083" y="22936"/>
                </a:lnTo>
                <a:lnTo>
                  <a:pt x="0" y="27012"/>
                </a:lnTo>
                <a:lnTo>
                  <a:pt x="0" y="31153"/>
                </a:lnTo>
                <a:lnTo>
                  <a:pt x="7581" y="31153"/>
                </a:lnTo>
                <a:lnTo>
                  <a:pt x="7581" y="81826"/>
                </a:lnTo>
                <a:lnTo>
                  <a:pt x="9042" y="86105"/>
                </a:lnTo>
                <a:lnTo>
                  <a:pt x="12001" y="89103"/>
                </a:lnTo>
                <a:lnTo>
                  <a:pt x="14947" y="92138"/>
                </a:lnTo>
                <a:lnTo>
                  <a:pt x="19126" y="93662"/>
                </a:lnTo>
                <a:lnTo>
                  <a:pt x="24561" y="9366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7676577" y="2722376"/>
            <a:ext cx="90682" cy="45579"/>
          </a:xfrm>
          <a:custGeom>
            <a:avLst/>
            <a:gdLst/>
            <a:ahLst/>
            <a:cxnLst/>
            <a:rect l="l" t="t" r="r" b="b"/>
            <a:pathLst>
              <a:path w="57810" h="71069">
                <a:moveTo>
                  <a:pt x="27520" y="58089"/>
                </a:moveTo>
                <a:lnTo>
                  <a:pt x="24384" y="53174"/>
                </a:lnTo>
                <a:lnTo>
                  <a:pt x="21615" y="48742"/>
                </a:lnTo>
                <a:lnTo>
                  <a:pt x="20027" y="42227"/>
                </a:lnTo>
                <a:lnTo>
                  <a:pt x="19608" y="33680"/>
                </a:lnTo>
                <a:lnTo>
                  <a:pt x="57785" y="33680"/>
                </a:lnTo>
                <a:lnTo>
                  <a:pt x="57810" y="22313"/>
                </a:lnTo>
                <a:lnTo>
                  <a:pt x="55079" y="14846"/>
                </a:lnTo>
                <a:lnTo>
                  <a:pt x="49606" y="8902"/>
                </a:lnTo>
                <a:lnTo>
                  <a:pt x="44132" y="2971"/>
                </a:lnTo>
                <a:lnTo>
                  <a:pt x="37236" y="0"/>
                </a:lnTo>
                <a:lnTo>
                  <a:pt x="33731" y="5257"/>
                </a:lnTo>
                <a:lnTo>
                  <a:pt x="36410" y="6832"/>
                </a:lnTo>
                <a:lnTo>
                  <a:pt x="37960" y="9994"/>
                </a:lnTo>
                <a:lnTo>
                  <a:pt x="39509" y="13144"/>
                </a:lnTo>
                <a:lnTo>
                  <a:pt x="40271" y="18656"/>
                </a:lnTo>
                <a:lnTo>
                  <a:pt x="40347" y="28130"/>
                </a:lnTo>
                <a:lnTo>
                  <a:pt x="19685" y="28130"/>
                </a:lnTo>
                <a:lnTo>
                  <a:pt x="19723" y="20789"/>
                </a:lnTo>
                <a:lnTo>
                  <a:pt x="20535" y="15214"/>
                </a:lnTo>
                <a:lnTo>
                  <a:pt x="22136" y="11429"/>
                </a:lnTo>
                <a:lnTo>
                  <a:pt x="23876" y="7315"/>
                </a:lnTo>
                <a:lnTo>
                  <a:pt x="28905" y="0"/>
                </a:lnTo>
                <a:lnTo>
                  <a:pt x="20574" y="0"/>
                </a:lnTo>
                <a:lnTo>
                  <a:pt x="13677" y="3365"/>
                </a:lnTo>
                <a:lnTo>
                  <a:pt x="8204" y="10096"/>
                </a:lnTo>
                <a:lnTo>
                  <a:pt x="1847" y="22161"/>
                </a:lnTo>
                <a:lnTo>
                  <a:pt x="0" y="35559"/>
                </a:lnTo>
                <a:lnTo>
                  <a:pt x="24" y="37171"/>
                </a:lnTo>
                <a:lnTo>
                  <a:pt x="2389" y="50235"/>
                </a:lnTo>
                <a:lnTo>
                  <a:pt x="8623" y="60959"/>
                </a:lnTo>
                <a:lnTo>
                  <a:pt x="14376" y="67703"/>
                </a:lnTo>
                <a:lnTo>
                  <a:pt x="21602" y="71069"/>
                </a:lnTo>
                <a:lnTo>
                  <a:pt x="36385" y="71069"/>
                </a:lnTo>
                <a:lnTo>
                  <a:pt x="41783" y="69468"/>
                </a:lnTo>
                <a:lnTo>
                  <a:pt x="46482" y="66268"/>
                </a:lnTo>
                <a:lnTo>
                  <a:pt x="51193" y="63055"/>
                </a:lnTo>
                <a:lnTo>
                  <a:pt x="54952" y="58419"/>
                </a:lnTo>
                <a:lnTo>
                  <a:pt x="57810" y="52336"/>
                </a:lnTo>
                <a:lnTo>
                  <a:pt x="54927" y="49872"/>
                </a:lnTo>
                <a:lnTo>
                  <a:pt x="52539" y="53479"/>
                </a:lnTo>
                <a:lnTo>
                  <a:pt x="50050" y="56159"/>
                </a:lnTo>
                <a:lnTo>
                  <a:pt x="47459" y="57911"/>
                </a:lnTo>
                <a:lnTo>
                  <a:pt x="44843" y="59664"/>
                </a:lnTo>
                <a:lnTo>
                  <a:pt x="42087" y="60553"/>
                </a:lnTo>
                <a:lnTo>
                  <a:pt x="32435" y="60553"/>
                </a:lnTo>
                <a:lnTo>
                  <a:pt x="27520" y="58089"/>
                </a:lnTo>
                <a:close/>
              </a:path>
              <a:path w="57810" h="71069">
                <a:moveTo>
                  <a:pt x="23876" y="7315"/>
                </a:moveTo>
                <a:lnTo>
                  <a:pt x="26466" y="5257"/>
                </a:lnTo>
                <a:lnTo>
                  <a:pt x="33731" y="5257"/>
                </a:lnTo>
                <a:lnTo>
                  <a:pt x="37236" y="0"/>
                </a:lnTo>
                <a:lnTo>
                  <a:pt x="28905" y="0"/>
                </a:lnTo>
                <a:lnTo>
                  <a:pt x="23876" y="731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7774873" y="2703389"/>
            <a:ext cx="55700" cy="63310"/>
          </a:xfrm>
          <a:custGeom>
            <a:avLst/>
            <a:gdLst/>
            <a:ahLst/>
            <a:cxnLst/>
            <a:rect l="l" t="t" r="r" b="b"/>
            <a:pathLst>
              <a:path w="35509" h="98717">
                <a:moveTo>
                  <a:pt x="27571" y="85242"/>
                </a:moveTo>
                <a:lnTo>
                  <a:pt x="27571" y="0"/>
                </a:lnTo>
                <a:lnTo>
                  <a:pt x="0" y="0"/>
                </a:lnTo>
                <a:lnTo>
                  <a:pt x="0" y="4127"/>
                </a:lnTo>
                <a:lnTo>
                  <a:pt x="2527" y="4279"/>
                </a:lnTo>
                <a:lnTo>
                  <a:pt x="5829" y="6794"/>
                </a:lnTo>
                <a:lnTo>
                  <a:pt x="7861" y="10655"/>
                </a:lnTo>
                <a:lnTo>
                  <a:pt x="7861" y="88430"/>
                </a:lnTo>
                <a:lnTo>
                  <a:pt x="6096" y="92125"/>
                </a:lnTo>
                <a:lnTo>
                  <a:pt x="2895" y="94348"/>
                </a:lnTo>
                <a:lnTo>
                  <a:pt x="0" y="94576"/>
                </a:lnTo>
                <a:lnTo>
                  <a:pt x="0" y="98717"/>
                </a:lnTo>
                <a:lnTo>
                  <a:pt x="35509" y="98717"/>
                </a:lnTo>
                <a:lnTo>
                  <a:pt x="35509" y="94576"/>
                </a:lnTo>
                <a:lnTo>
                  <a:pt x="32600" y="94348"/>
                </a:lnTo>
                <a:lnTo>
                  <a:pt x="29362" y="92125"/>
                </a:lnTo>
                <a:lnTo>
                  <a:pt x="27571" y="88430"/>
                </a:lnTo>
                <a:lnTo>
                  <a:pt x="27571" y="852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7835451" y="2723629"/>
            <a:ext cx="105823" cy="62235"/>
          </a:xfrm>
          <a:custGeom>
            <a:avLst/>
            <a:gdLst/>
            <a:ahLst/>
            <a:cxnLst/>
            <a:rect l="l" t="t" r="r" b="b"/>
            <a:pathLst>
              <a:path w="67462" h="97040">
                <a:moveTo>
                  <a:pt x="56311" y="0"/>
                </a:moveTo>
                <a:lnTo>
                  <a:pt x="45224" y="0"/>
                </a:lnTo>
                <a:lnTo>
                  <a:pt x="45224" y="4140"/>
                </a:lnTo>
                <a:lnTo>
                  <a:pt x="50038" y="4140"/>
                </a:lnTo>
                <a:lnTo>
                  <a:pt x="52336" y="4914"/>
                </a:lnTo>
                <a:lnTo>
                  <a:pt x="54114" y="8000"/>
                </a:lnTo>
                <a:lnTo>
                  <a:pt x="53809" y="10642"/>
                </a:lnTo>
                <a:lnTo>
                  <a:pt x="52311" y="14389"/>
                </a:lnTo>
                <a:lnTo>
                  <a:pt x="41821" y="42176"/>
                </a:lnTo>
                <a:lnTo>
                  <a:pt x="52311" y="14389"/>
                </a:lnTo>
                <a:lnTo>
                  <a:pt x="41814" y="42160"/>
                </a:lnTo>
                <a:lnTo>
                  <a:pt x="30099" y="11582"/>
                </a:lnTo>
                <a:lnTo>
                  <a:pt x="29019" y="8864"/>
                </a:lnTo>
                <a:lnTo>
                  <a:pt x="29883" y="5829"/>
                </a:lnTo>
                <a:lnTo>
                  <a:pt x="32994" y="4140"/>
                </a:lnTo>
                <a:lnTo>
                  <a:pt x="37388" y="4140"/>
                </a:lnTo>
                <a:lnTo>
                  <a:pt x="37388" y="0"/>
                </a:lnTo>
                <a:lnTo>
                  <a:pt x="381" y="0"/>
                </a:lnTo>
                <a:lnTo>
                  <a:pt x="381" y="4140"/>
                </a:lnTo>
                <a:lnTo>
                  <a:pt x="2908" y="4140"/>
                </a:lnTo>
                <a:lnTo>
                  <a:pt x="6578" y="5892"/>
                </a:lnTo>
                <a:lnTo>
                  <a:pt x="8102" y="8775"/>
                </a:lnTo>
                <a:lnTo>
                  <a:pt x="31889" y="69189"/>
                </a:lnTo>
                <a:lnTo>
                  <a:pt x="28689" y="78028"/>
                </a:lnTo>
                <a:lnTo>
                  <a:pt x="27711" y="80848"/>
                </a:lnTo>
                <a:lnTo>
                  <a:pt x="24879" y="85369"/>
                </a:lnTo>
                <a:lnTo>
                  <a:pt x="21983" y="88493"/>
                </a:lnTo>
                <a:lnTo>
                  <a:pt x="18491" y="87680"/>
                </a:lnTo>
                <a:lnTo>
                  <a:pt x="17754" y="84835"/>
                </a:lnTo>
                <a:lnTo>
                  <a:pt x="17653" y="82029"/>
                </a:lnTo>
                <a:lnTo>
                  <a:pt x="15646" y="78460"/>
                </a:lnTo>
                <a:lnTo>
                  <a:pt x="12115" y="76072"/>
                </a:lnTo>
                <a:lnTo>
                  <a:pt x="6591" y="76072"/>
                </a:lnTo>
                <a:lnTo>
                  <a:pt x="2628" y="78739"/>
                </a:lnTo>
                <a:lnTo>
                  <a:pt x="0" y="82765"/>
                </a:lnTo>
                <a:lnTo>
                  <a:pt x="0" y="88785"/>
                </a:lnTo>
                <a:lnTo>
                  <a:pt x="1257" y="91541"/>
                </a:lnTo>
                <a:lnTo>
                  <a:pt x="3797" y="93751"/>
                </a:lnTo>
                <a:lnTo>
                  <a:pt x="6311" y="95948"/>
                </a:lnTo>
                <a:lnTo>
                  <a:pt x="9474" y="97040"/>
                </a:lnTo>
                <a:lnTo>
                  <a:pt x="17945" y="97040"/>
                </a:lnTo>
                <a:lnTo>
                  <a:pt x="21793" y="95630"/>
                </a:lnTo>
                <a:lnTo>
                  <a:pt x="24803" y="92798"/>
                </a:lnTo>
                <a:lnTo>
                  <a:pt x="27825" y="89966"/>
                </a:lnTo>
                <a:lnTo>
                  <a:pt x="30746" y="85039"/>
                </a:lnTo>
                <a:lnTo>
                  <a:pt x="33566" y="78028"/>
                </a:lnTo>
                <a:lnTo>
                  <a:pt x="58064" y="13474"/>
                </a:lnTo>
                <a:lnTo>
                  <a:pt x="59410" y="10058"/>
                </a:lnTo>
                <a:lnTo>
                  <a:pt x="60756" y="7658"/>
                </a:lnTo>
                <a:lnTo>
                  <a:pt x="63423" y="4838"/>
                </a:lnTo>
                <a:lnTo>
                  <a:pt x="67462" y="4140"/>
                </a:lnTo>
                <a:lnTo>
                  <a:pt x="67462" y="0"/>
                </a:lnTo>
                <a:lnTo>
                  <a:pt x="56311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8016898" y="2722374"/>
            <a:ext cx="105784" cy="45586"/>
          </a:xfrm>
          <a:custGeom>
            <a:avLst/>
            <a:gdLst/>
            <a:ahLst/>
            <a:cxnLst/>
            <a:rect l="l" t="t" r="r" b="b"/>
            <a:pathLst>
              <a:path w="67437" h="71081">
                <a:moveTo>
                  <a:pt x="18173" y="14249"/>
                </a:moveTo>
                <a:lnTo>
                  <a:pt x="16268" y="11404"/>
                </a:lnTo>
                <a:lnTo>
                  <a:pt x="16306" y="8445"/>
                </a:lnTo>
                <a:lnTo>
                  <a:pt x="19494" y="6108"/>
                </a:lnTo>
                <a:lnTo>
                  <a:pt x="22580" y="5257"/>
                </a:lnTo>
                <a:lnTo>
                  <a:pt x="30111" y="5257"/>
                </a:lnTo>
                <a:lnTo>
                  <a:pt x="33083" y="6273"/>
                </a:lnTo>
                <a:lnTo>
                  <a:pt x="37718" y="10312"/>
                </a:lnTo>
                <a:lnTo>
                  <a:pt x="38874" y="12890"/>
                </a:lnTo>
                <a:lnTo>
                  <a:pt x="38874" y="28689"/>
                </a:lnTo>
                <a:lnTo>
                  <a:pt x="24980" y="33185"/>
                </a:lnTo>
                <a:lnTo>
                  <a:pt x="16662" y="35902"/>
                </a:lnTo>
                <a:lnTo>
                  <a:pt x="10413" y="39090"/>
                </a:lnTo>
                <a:lnTo>
                  <a:pt x="6248" y="42760"/>
                </a:lnTo>
                <a:lnTo>
                  <a:pt x="2095" y="46431"/>
                </a:lnTo>
                <a:lnTo>
                  <a:pt x="0" y="50622"/>
                </a:lnTo>
                <a:lnTo>
                  <a:pt x="0" y="60159"/>
                </a:lnTo>
                <a:lnTo>
                  <a:pt x="1511" y="64007"/>
                </a:lnTo>
                <a:lnTo>
                  <a:pt x="4495" y="66827"/>
                </a:lnTo>
                <a:lnTo>
                  <a:pt x="7480" y="69672"/>
                </a:lnTo>
                <a:lnTo>
                  <a:pt x="11544" y="71081"/>
                </a:lnTo>
                <a:lnTo>
                  <a:pt x="22390" y="71081"/>
                </a:lnTo>
                <a:lnTo>
                  <a:pt x="27279" y="69951"/>
                </a:lnTo>
                <a:lnTo>
                  <a:pt x="25704" y="60693"/>
                </a:lnTo>
                <a:lnTo>
                  <a:pt x="22605" y="58204"/>
                </a:lnTo>
                <a:lnTo>
                  <a:pt x="20700" y="54114"/>
                </a:lnTo>
                <a:lnTo>
                  <a:pt x="20700" y="47345"/>
                </a:lnTo>
                <a:lnTo>
                  <a:pt x="22034" y="44157"/>
                </a:lnTo>
                <a:lnTo>
                  <a:pt x="24701" y="41401"/>
                </a:lnTo>
                <a:lnTo>
                  <a:pt x="27368" y="38646"/>
                </a:lnTo>
                <a:lnTo>
                  <a:pt x="31241" y="36436"/>
                </a:lnTo>
                <a:lnTo>
                  <a:pt x="36360" y="34797"/>
                </a:lnTo>
                <a:lnTo>
                  <a:pt x="38874" y="33959"/>
                </a:lnTo>
                <a:lnTo>
                  <a:pt x="38874" y="54940"/>
                </a:lnTo>
                <a:lnTo>
                  <a:pt x="37477" y="56527"/>
                </a:lnTo>
                <a:lnTo>
                  <a:pt x="34315" y="58864"/>
                </a:lnTo>
                <a:lnTo>
                  <a:pt x="31292" y="67716"/>
                </a:lnTo>
                <a:lnTo>
                  <a:pt x="33908" y="66217"/>
                </a:lnTo>
                <a:lnTo>
                  <a:pt x="36550" y="64020"/>
                </a:lnTo>
                <a:lnTo>
                  <a:pt x="39217" y="61112"/>
                </a:lnTo>
                <a:lnTo>
                  <a:pt x="40766" y="65608"/>
                </a:lnTo>
                <a:lnTo>
                  <a:pt x="44424" y="69811"/>
                </a:lnTo>
                <a:lnTo>
                  <a:pt x="47599" y="71081"/>
                </a:lnTo>
                <a:lnTo>
                  <a:pt x="54521" y="71081"/>
                </a:lnTo>
                <a:lnTo>
                  <a:pt x="57416" y="70205"/>
                </a:lnTo>
                <a:lnTo>
                  <a:pt x="60375" y="68452"/>
                </a:lnTo>
                <a:lnTo>
                  <a:pt x="63360" y="66700"/>
                </a:lnTo>
                <a:lnTo>
                  <a:pt x="65697" y="64515"/>
                </a:lnTo>
                <a:lnTo>
                  <a:pt x="67436" y="61899"/>
                </a:lnTo>
                <a:lnTo>
                  <a:pt x="64427" y="58953"/>
                </a:lnTo>
                <a:lnTo>
                  <a:pt x="61823" y="60629"/>
                </a:lnTo>
                <a:lnTo>
                  <a:pt x="58788" y="58826"/>
                </a:lnTo>
                <a:lnTo>
                  <a:pt x="58597" y="55727"/>
                </a:lnTo>
                <a:lnTo>
                  <a:pt x="58597" y="15100"/>
                </a:lnTo>
                <a:lnTo>
                  <a:pt x="56324" y="9283"/>
                </a:lnTo>
                <a:lnTo>
                  <a:pt x="51790" y="5575"/>
                </a:lnTo>
                <a:lnTo>
                  <a:pt x="47243" y="1854"/>
                </a:lnTo>
                <a:lnTo>
                  <a:pt x="40195" y="0"/>
                </a:lnTo>
                <a:lnTo>
                  <a:pt x="22555" y="0"/>
                </a:lnTo>
                <a:lnTo>
                  <a:pt x="15862" y="1663"/>
                </a:lnTo>
                <a:lnTo>
                  <a:pt x="10566" y="4978"/>
                </a:lnTo>
                <a:lnTo>
                  <a:pt x="5257" y="8305"/>
                </a:lnTo>
                <a:lnTo>
                  <a:pt x="2603" y="12471"/>
                </a:lnTo>
                <a:lnTo>
                  <a:pt x="2603" y="20561"/>
                </a:lnTo>
                <a:lnTo>
                  <a:pt x="3454" y="23177"/>
                </a:lnTo>
                <a:lnTo>
                  <a:pt x="5168" y="25323"/>
                </a:lnTo>
                <a:lnTo>
                  <a:pt x="8966" y="28562"/>
                </a:lnTo>
                <a:lnTo>
                  <a:pt x="13919" y="28562"/>
                </a:lnTo>
                <a:lnTo>
                  <a:pt x="17716" y="26174"/>
                </a:lnTo>
                <a:lnTo>
                  <a:pt x="20281" y="22618"/>
                </a:lnTo>
                <a:lnTo>
                  <a:pt x="20281" y="18033"/>
                </a:lnTo>
                <a:lnTo>
                  <a:pt x="18173" y="14249"/>
                </a:lnTo>
                <a:close/>
              </a:path>
              <a:path w="67437" h="71081">
                <a:moveTo>
                  <a:pt x="30289" y="60693"/>
                </a:moveTo>
                <a:lnTo>
                  <a:pt x="25704" y="60693"/>
                </a:lnTo>
                <a:lnTo>
                  <a:pt x="27279" y="69951"/>
                </a:lnTo>
                <a:lnTo>
                  <a:pt x="31292" y="67716"/>
                </a:lnTo>
                <a:lnTo>
                  <a:pt x="34315" y="58864"/>
                </a:lnTo>
                <a:lnTo>
                  <a:pt x="30289" y="6069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8130151" y="2702118"/>
            <a:ext cx="84328" cy="64572"/>
          </a:xfrm>
          <a:custGeom>
            <a:avLst/>
            <a:gdLst/>
            <a:ahLst/>
            <a:cxnLst/>
            <a:rect l="l" t="t" r="r" b="b"/>
            <a:pathLst>
              <a:path w="53759" h="100685">
                <a:moveTo>
                  <a:pt x="35648" y="5257"/>
                </a:moveTo>
                <a:lnTo>
                  <a:pt x="39344" y="7772"/>
                </a:lnTo>
                <a:lnTo>
                  <a:pt x="38023" y="10591"/>
                </a:lnTo>
                <a:lnTo>
                  <a:pt x="35877" y="13868"/>
                </a:lnTo>
                <a:lnTo>
                  <a:pt x="35572" y="16840"/>
                </a:lnTo>
                <a:lnTo>
                  <a:pt x="37122" y="19507"/>
                </a:lnTo>
                <a:lnTo>
                  <a:pt x="38658" y="22174"/>
                </a:lnTo>
                <a:lnTo>
                  <a:pt x="41465" y="23507"/>
                </a:lnTo>
                <a:lnTo>
                  <a:pt x="47828" y="23507"/>
                </a:lnTo>
                <a:lnTo>
                  <a:pt x="51358" y="20764"/>
                </a:lnTo>
                <a:lnTo>
                  <a:pt x="53759" y="16725"/>
                </a:lnTo>
                <a:lnTo>
                  <a:pt x="53759" y="9613"/>
                </a:lnTo>
                <a:lnTo>
                  <a:pt x="52019" y="6134"/>
                </a:lnTo>
                <a:lnTo>
                  <a:pt x="48552" y="3682"/>
                </a:lnTo>
                <a:lnTo>
                  <a:pt x="45097" y="1231"/>
                </a:lnTo>
                <a:lnTo>
                  <a:pt x="40182" y="0"/>
                </a:lnTo>
                <a:lnTo>
                  <a:pt x="25641" y="0"/>
                </a:lnTo>
                <a:lnTo>
                  <a:pt x="19265" y="2019"/>
                </a:lnTo>
                <a:lnTo>
                  <a:pt x="14693" y="6070"/>
                </a:lnTo>
                <a:lnTo>
                  <a:pt x="10134" y="10109"/>
                </a:lnTo>
                <a:lnTo>
                  <a:pt x="7848" y="15786"/>
                </a:lnTo>
                <a:lnTo>
                  <a:pt x="7848" y="33540"/>
                </a:lnTo>
                <a:lnTo>
                  <a:pt x="419" y="33540"/>
                </a:lnTo>
                <a:lnTo>
                  <a:pt x="419" y="40487"/>
                </a:lnTo>
                <a:lnTo>
                  <a:pt x="7848" y="40487"/>
                </a:lnTo>
                <a:lnTo>
                  <a:pt x="7848" y="87502"/>
                </a:lnTo>
                <a:lnTo>
                  <a:pt x="7264" y="90995"/>
                </a:lnTo>
                <a:lnTo>
                  <a:pt x="6108" y="93078"/>
                </a:lnTo>
                <a:lnTo>
                  <a:pt x="2908" y="96316"/>
                </a:lnTo>
                <a:lnTo>
                  <a:pt x="0" y="96545"/>
                </a:lnTo>
                <a:lnTo>
                  <a:pt x="0" y="100685"/>
                </a:lnTo>
                <a:lnTo>
                  <a:pt x="37820" y="100685"/>
                </a:lnTo>
                <a:lnTo>
                  <a:pt x="37820" y="96545"/>
                </a:lnTo>
                <a:lnTo>
                  <a:pt x="34074" y="96265"/>
                </a:lnTo>
                <a:lnTo>
                  <a:pt x="31432" y="95427"/>
                </a:lnTo>
                <a:lnTo>
                  <a:pt x="29895" y="94018"/>
                </a:lnTo>
                <a:lnTo>
                  <a:pt x="27571" y="90347"/>
                </a:lnTo>
                <a:lnTo>
                  <a:pt x="27571" y="40487"/>
                </a:lnTo>
                <a:lnTo>
                  <a:pt x="40690" y="40487"/>
                </a:lnTo>
                <a:lnTo>
                  <a:pt x="40690" y="33540"/>
                </a:lnTo>
                <a:lnTo>
                  <a:pt x="27571" y="33540"/>
                </a:lnTo>
                <a:lnTo>
                  <a:pt x="27571" y="11277"/>
                </a:lnTo>
                <a:lnTo>
                  <a:pt x="29565" y="7505"/>
                </a:lnTo>
                <a:lnTo>
                  <a:pt x="32931" y="5257"/>
                </a:lnTo>
                <a:lnTo>
                  <a:pt x="35648" y="525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8204461" y="2708112"/>
            <a:ext cx="70999" cy="60068"/>
          </a:xfrm>
          <a:custGeom>
            <a:avLst/>
            <a:gdLst/>
            <a:ahLst/>
            <a:cxnLst/>
            <a:rect l="l" t="t" r="r" b="b"/>
            <a:pathLst>
              <a:path w="45262" h="93662">
                <a:moveTo>
                  <a:pt x="24561" y="93662"/>
                </a:moveTo>
                <a:lnTo>
                  <a:pt x="29082" y="93662"/>
                </a:lnTo>
                <a:lnTo>
                  <a:pt x="33197" y="92214"/>
                </a:lnTo>
                <a:lnTo>
                  <a:pt x="36842" y="89319"/>
                </a:lnTo>
                <a:lnTo>
                  <a:pt x="40487" y="86410"/>
                </a:lnTo>
                <a:lnTo>
                  <a:pt x="43294" y="82397"/>
                </a:lnTo>
                <a:lnTo>
                  <a:pt x="45262" y="77254"/>
                </a:lnTo>
                <a:lnTo>
                  <a:pt x="42176" y="75768"/>
                </a:lnTo>
                <a:lnTo>
                  <a:pt x="40665" y="78346"/>
                </a:lnTo>
                <a:lnTo>
                  <a:pt x="39344" y="80149"/>
                </a:lnTo>
                <a:lnTo>
                  <a:pt x="35813" y="82715"/>
                </a:lnTo>
                <a:lnTo>
                  <a:pt x="32016" y="82715"/>
                </a:lnTo>
                <a:lnTo>
                  <a:pt x="29324" y="80898"/>
                </a:lnTo>
                <a:lnTo>
                  <a:pt x="27863" y="77558"/>
                </a:lnTo>
                <a:lnTo>
                  <a:pt x="27863" y="31153"/>
                </a:lnTo>
                <a:lnTo>
                  <a:pt x="41186" y="31153"/>
                </a:lnTo>
                <a:lnTo>
                  <a:pt x="41186" y="24193"/>
                </a:lnTo>
                <a:lnTo>
                  <a:pt x="27863" y="24193"/>
                </a:lnTo>
                <a:lnTo>
                  <a:pt x="27863" y="0"/>
                </a:lnTo>
                <a:lnTo>
                  <a:pt x="24828" y="0"/>
                </a:lnTo>
                <a:lnTo>
                  <a:pt x="21323" y="6362"/>
                </a:lnTo>
                <a:lnTo>
                  <a:pt x="17830" y="11429"/>
                </a:lnTo>
                <a:lnTo>
                  <a:pt x="14338" y="15214"/>
                </a:lnTo>
                <a:lnTo>
                  <a:pt x="10858" y="19011"/>
                </a:lnTo>
                <a:lnTo>
                  <a:pt x="6083" y="22936"/>
                </a:lnTo>
                <a:lnTo>
                  <a:pt x="0" y="27012"/>
                </a:lnTo>
                <a:lnTo>
                  <a:pt x="0" y="31153"/>
                </a:lnTo>
                <a:lnTo>
                  <a:pt x="7581" y="31153"/>
                </a:lnTo>
                <a:lnTo>
                  <a:pt x="7581" y="81826"/>
                </a:lnTo>
                <a:lnTo>
                  <a:pt x="9042" y="86105"/>
                </a:lnTo>
                <a:lnTo>
                  <a:pt x="12001" y="89103"/>
                </a:lnTo>
                <a:lnTo>
                  <a:pt x="14947" y="92138"/>
                </a:lnTo>
                <a:lnTo>
                  <a:pt x="19126" y="93662"/>
                </a:lnTo>
                <a:lnTo>
                  <a:pt x="24561" y="9366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8283487" y="2722376"/>
            <a:ext cx="90682" cy="45579"/>
          </a:xfrm>
          <a:custGeom>
            <a:avLst/>
            <a:gdLst/>
            <a:ahLst/>
            <a:cxnLst/>
            <a:rect l="l" t="t" r="r" b="b"/>
            <a:pathLst>
              <a:path w="57810" h="71069">
                <a:moveTo>
                  <a:pt x="27520" y="58089"/>
                </a:moveTo>
                <a:lnTo>
                  <a:pt x="24384" y="53174"/>
                </a:lnTo>
                <a:lnTo>
                  <a:pt x="21615" y="48742"/>
                </a:lnTo>
                <a:lnTo>
                  <a:pt x="20027" y="42227"/>
                </a:lnTo>
                <a:lnTo>
                  <a:pt x="19608" y="33680"/>
                </a:lnTo>
                <a:lnTo>
                  <a:pt x="57785" y="33680"/>
                </a:lnTo>
                <a:lnTo>
                  <a:pt x="57810" y="22313"/>
                </a:lnTo>
                <a:lnTo>
                  <a:pt x="55079" y="14846"/>
                </a:lnTo>
                <a:lnTo>
                  <a:pt x="49606" y="8902"/>
                </a:lnTo>
                <a:lnTo>
                  <a:pt x="44132" y="2971"/>
                </a:lnTo>
                <a:lnTo>
                  <a:pt x="37236" y="0"/>
                </a:lnTo>
                <a:lnTo>
                  <a:pt x="33731" y="5257"/>
                </a:lnTo>
                <a:lnTo>
                  <a:pt x="36410" y="6832"/>
                </a:lnTo>
                <a:lnTo>
                  <a:pt x="37960" y="9994"/>
                </a:lnTo>
                <a:lnTo>
                  <a:pt x="39509" y="13144"/>
                </a:lnTo>
                <a:lnTo>
                  <a:pt x="40271" y="18656"/>
                </a:lnTo>
                <a:lnTo>
                  <a:pt x="40347" y="28130"/>
                </a:lnTo>
                <a:lnTo>
                  <a:pt x="19685" y="28130"/>
                </a:lnTo>
                <a:lnTo>
                  <a:pt x="19723" y="20789"/>
                </a:lnTo>
                <a:lnTo>
                  <a:pt x="20535" y="15214"/>
                </a:lnTo>
                <a:lnTo>
                  <a:pt x="22136" y="11429"/>
                </a:lnTo>
                <a:lnTo>
                  <a:pt x="23876" y="7315"/>
                </a:lnTo>
                <a:lnTo>
                  <a:pt x="28905" y="0"/>
                </a:lnTo>
                <a:lnTo>
                  <a:pt x="20574" y="0"/>
                </a:lnTo>
                <a:lnTo>
                  <a:pt x="13677" y="3365"/>
                </a:lnTo>
                <a:lnTo>
                  <a:pt x="8204" y="10096"/>
                </a:lnTo>
                <a:lnTo>
                  <a:pt x="1847" y="22161"/>
                </a:lnTo>
                <a:lnTo>
                  <a:pt x="0" y="35559"/>
                </a:lnTo>
                <a:lnTo>
                  <a:pt x="24" y="37171"/>
                </a:lnTo>
                <a:lnTo>
                  <a:pt x="2389" y="50235"/>
                </a:lnTo>
                <a:lnTo>
                  <a:pt x="8623" y="60959"/>
                </a:lnTo>
                <a:lnTo>
                  <a:pt x="14376" y="67703"/>
                </a:lnTo>
                <a:lnTo>
                  <a:pt x="21602" y="71069"/>
                </a:lnTo>
                <a:lnTo>
                  <a:pt x="36385" y="71069"/>
                </a:lnTo>
                <a:lnTo>
                  <a:pt x="41783" y="69468"/>
                </a:lnTo>
                <a:lnTo>
                  <a:pt x="46482" y="66268"/>
                </a:lnTo>
                <a:lnTo>
                  <a:pt x="51193" y="63055"/>
                </a:lnTo>
                <a:lnTo>
                  <a:pt x="54952" y="58419"/>
                </a:lnTo>
                <a:lnTo>
                  <a:pt x="57810" y="52336"/>
                </a:lnTo>
                <a:lnTo>
                  <a:pt x="54927" y="49872"/>
                </a:lnTo>
                <a:lnTo>
                  <a:pt x="52539" y="53479"/>
                </a:lnTo>
                <a:lnTo>
                  <a:pt x="50050" y="56159"/>
                </a:lnTo>
                <a:lnTo>
                  <a:pt x="47459" y="57911"/>
                </a:lnTo>
                <a:lnTo>
                  <a:pt x="44843" y="59664"/>
                </a:lnTo>
                <a:lnTo>
                  <a:pt x="42087" y="60553"/>
                </a:lnTo>
                <a:lnTo>
                  <a:pt x="32435" y="60553"/>
                </a:lnTo>
                <a:lnTo>
                  <a:pt x="27520" y="58089"/>
                </a:lnTo>
                <a:close/>
              </a:path>
              <a:path w="57810" h="71069">
                <a:moveTo>
                  <a:pt x="23876" y="7315"/>
                </a:moveTo>
                <a:lnTo>
                  <a:pt x="26466" y="5257"/>
                </a:lnTo>
                <a:lnTo>
                  <a:pt x="33731" y="5257"/>
                </a:lnTo>
                <a:lnTo>
                  <a:pt x="37236" y="0"/>
                </a:lnTo>
                <a:lnTo>
                  <a:pt x="28905" y="0"/>
                </a:lnTo>
                <a:lnTo>
                  <a:pt x="23876" y="731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8382319" y="2722375"/>
            <a:ext cx="91578" cy="44324"/>
          </a:xfrm>
          <a:custGeom>
            <a:avLst/>
            <a:gdLst/>
            <a:ahLst/>
            <a:cxnLst/>
            <a:rect l="l" t="t" r="r" b="b"/>
            <a:pathLst>
              <a:path w="58381" h="69113">
                <a:moveTo>
                  <a:pt x="27584" y="1955"/>
                </a:moveTo>
                <a:lnTo>
                  <a:pt x="0" y="1955"/>
                </a:lnTo>
                <a:lnTo>
                  <a:pt x="0" y="6108"/>
                </a:lnTo>
                <a:lnTo>
                  <a:pt x="2895" y="6286"/>
                </a:lnTo>
                <a:lnTo>
                  <a:pt x="6096" y="8496"/>
                </a:lnTo>
                <a:lnTo>
                  <a:pt x="7861" y="12204"/>
                </a:lnTo>
                <a:lnTo>
                  <a:pt x="7861" y="58826"/>
                </a:lnTo>
                <a:lnTo>
                  <a:pt x="6096" y="62522"/>
                </a:lnTo>
                <a:lnTo>
                  <a:pt x="2895" y="64744"/>
                </a:lnTo>
                <a:lnTo>
                  <a:pt x="0" y="64973"/>
                </a:lnTo>
                <a:lnTo>
                  <a:pt x="0" y="69113"/>
                </a:lnTo>
                <a:lnTo>
                  <a:pt x="37820" y="69113"/>
                </a:lnTo>
                <a:lnTo>
                  <a:pt x="37820" y="64973"/>
                </a:lnTo>
                <a:lnTo>
                  <a:pt x="34074" y="64693"/>
                </a:lnTo>
                <a:lnTo>
                  <a:pt x="31432" y="63842"/>
                </a:lnTo>
                <a:lnTo>
                  <a:pt x="29883" y="62445"/>
                </a:lnTo>
                <a:lnTo>
                  <a:pt x="27584" y="58775"/>
                </a:lnTo>
                <a:lnTo>
                  <a:pt x="27584" y="26022"/>
                </a:lnTo>
                <a:lnTo>
                  <a:pt x="28079" y="21932"/>
                </a:lnTo>
                <a:lnTo>
                  <a:pt x="29083" y="19227"/>
                </a:lnTo>
                <a:lnTo>
                  <a:pt x="30086" y="16510"/>
                </a:lnTo>
                <a:lnTo>
                  <a:pt x="31838" y="14528"/>
                </a:lnTo>
                <a:lnTo>
                  <a:pt x="36766" y="12623"/>
                </a:lnTo>
                <a:lnTo>
                  <a:pt x="39395" y="13957"/>
                </a:lnTo>
                <a:lnTo>
                  <a:pt x="42316" y="17259"/>
                </a:lnTo>
                <a:lnTo>
                  <a:pt x="45288" y="19989"/>
                </a:lnTo>
                <a:lnTo>
                  <a:pt x="48768" y="21120"/>
                </a:lnTo>
                <a:lnTo>
                  <a:pt x="51485" y="21120"/>
                </a:lnTo>
                <a:lnTo>
                  <a:pt x="55613" y="18097"/>
                </a:lnTo>
                <a:lnTo>
                  <a:pt x="58381" y="13614"/>
                </a:lnTo>
                <a:lnTo>
                  <a:pt x="58381" y="7581"/>
                </a:lnTo>
                <a:lnTo>
                  <a:pt x="57251" y="5029"/>
                </a:lnTo>
                <a:lnTo>
                  <a:pt x="52705" y="1003"/>
                </a:lnTo>
                <a:lnTo>
                  <a:pt x="49847" y="0"/>
                </a:lnTo>
                <a:lnTo>
                  <a:pt x="40347" y="0"/>
                </a:lnTo>
                <a:lnTo>
                  <a:pt x="35039" y="3276"/>
                </a:lnTo>
                <a:lnTo>
                  <a:pt x="30454" y="9829"/>
                </a:lnTo>
                <a:lnTo>
                  <a:pt x="29425" y="11315"/>
                </a:lnTo>
                <a:lnTo>
                  <a:pt x="27584" y="14528"/>
                </a:lnTo>
                <a:lnTo>
                  <a:pt x="27584" y="195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8548525" y="2722375"/>
            <a:ext cx="91578" cy="44324"/>
          </a:xfrm>
          <a:custGeom>
            <a:avLst/>
            <a:gdLst/>
            <a:ahLst/>
            <a:cxnLst/>
            <a:rect l="l" t="t" r="r" b="b"/>
            <a:pathLst>
              <a:path w="58381" h="69113">
                <a:moveTo>
                  <a:pt x="27584" y="1955"/>
                </a:moveTo>
                <a:lnTo>
                  <a:pt x="0" y="1955"/>
                </a:lnTo>
                <a:lnTo>
                  <a:pt x="0" y="6108"/>
                </a:lnTo>
                <a:lnTo>
                  <a:pt x="2895" y="6286"/>
                </a:lnTo>
                <a:lnTo>
                  <a:pt x="6096" y="8496"/>
                </a:lnTo>
                <a:lnTo>
                  <a:pt x="7861" y="12204"/>
                </a:lnTo>
                <a:lnTo>
                  <a:pt x="7861" y="58826"/>
                </a:lnTo>
                <a:lnTo>
                  <a:pt x="6096" y="62522"/>
                </a:lnTo>
                <a:lnTo>
                  <a:pt x="2895" y="64744"/>
                </a:lnTo>
                <a:lnTo>
                  <a:pt x="0" y="64973"/>
                </a:lnTo>
                <a:lnTo>
                  <a:pt x="0" y="69113"/>
                </a:lnTo>
                <a:lnTo>
                  <a:pt x="37820" y="69113"/>
                </a:lnTo>
                <a:lnTo>
                  <a:pt x="37820" y="64973"/>
                </a:lnTo>
                <a:lnTo>
                  <a:pt x="34074" y="64693"/>
                </a:lnTo>
                <a:lnTo>
                  <a:pt x="31432" y="63842"/>
                </a:lnTo>
                <a:lnTo>
                  <a:pt x="29883" y="62445"/>
                </a:lnTo>
                <a:lnTo>
                  <a:pt x="27584" y="58775"/>
                </a:lnTo>
                <a:lnTo>
                  <a:pt x="27584" y="26022"/>
                </a:lnTo>
                <a:lnTo>
                  <a:pt x="28079" y="21932"/>
                </a:lnTo>
                <a:lnTo>
                  <a:pt x="29083" y="19227"/>
                </a:lnTo>
                <a:lnTo>
                  <a:pt x="30086" y="16510"/>
                </a:lnTo>
                <a:lnTo>
                  <a:pt x="31838" y="14528"/>
                </a:lnTo>
                <a:lnTo>
                  <a:pt x="36766" y="12623"/>
                </a:lnTo>
                <a:lnTo>
                  <a:pt x="39395" y="13957"/>
                </a:lnTo>
                <a:lnTo>
                  <a:pt x="42316" y="17259"/>
                </a:lnTo>
                <a:lnTo>
                  <a:pt x="45288" y="19989"/>
                </a:lnTo>
                <a:lnTo>
                  <a:pt x="48768" y="21120"/>
                </a:lnTo>
                <a:lnTo>
                  <a:pt x="51485" y="21120"/>
                </a:lnTo>
                <a:lnTo>
                  <a:pt x="55613" y="18097"/>
                </a:lnTo>
                <a:lnTo>
                  <a:pt x="58381" y="13614"/>
                </a:lnTo>
                <a:lnTo>
                  <a:pt x="58381" y="7581"/>
                </a:lnTo>
                <a:lnTo>
                  <a:pt x="57251" y="5029"/>
                </a:lnTo>
                <a:lnTo>
                  <a:pt x="52705" y="1003"/>
                </a:lnTo>
                <a:lnTo>
                  <a:pt x="49847" y="0"/>
                </a:lnTo>
                <a:lnTo>
                  <a:pt x="40347" y="0"/>
                </a:lnTo>
                <a:lnTo>
                  <a:pt x="35039" y="3276"/>
                </a:lnTo>
                <a:lnTo>
                  <a:pt x="30454" y="9829"/>
                </a:lnTo>
                <a:lnTo>
                  <a:pt x="29425" y="11315"/>
                </a:lnTo>
                <a:lnTo>
                  <a:pt x="27584" y="14528"/>
                </a:lnTo>
                <a:lnTo>
                  <a:pt x="27584" y="195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8649128" y="2722376"/>
            <a:ext cx="90682" cy="45579"/>
          </a:xfrm>
          <a:custGeom>
            <a:avLst/>
            <a:gdLst/>
            <a:ahLst/>
            <a:cxnLst/>
            <a:rect l="l" t="t" r="r" b="b"/>
            <a:pathLst>
              <a:path w="57810" h="71069">
                <a:moveTo>
                  <a:pt x="27520" y="58089"/>
                </a:moveTo>
                <a:lnTo>
                  <a:pt x="24384" y="53174"/>
                </a:lnTo>
                <a:lnTo>
                  <a:pt x="21615" y="48742"/>
                </a:lnTo>
                <a:lnTo>
                  <a:pt x="20027" y="42227"/>
                </a:lnTo>
                <a:lnTo>
                  <a:pt x="19608" y="33680"/>
                </a:lnTo>
                <a:lnTo>
                  <a:pt x="57785" y="33680"/>
                </a:lnTo>
                <a:lnTo>
                  <a:pt x="57810" y="22313"/>
                </a:lnTo>
                <a:lnTo>
                  <a:pt x="55079" y="14846"/>
                </a:lnTo>
                <a:lnTo>
                  <a:pt x="49606" y="8902"/>
                </a:lnTo>
                <a:lnTo>
                  <a:pt x="44132" y="2971"/>
                </a:lnTo>
                <a:lnTo>
                  <a:pt x="37236" y="0"/>
                </a:lnTo>
                <a:lnTo>
                  <a:pt x="33731" y="5257"/>
                </a:lnTo>
                <a:lnTo>
                  <a:pt x="36410" y="6832"/>
                </a:lnTo>
                <a:lnTo>
                  <a:pt x="37960" y="9994"/>
                </a:lnTo>
                <a:lnTo>
                  <a:pt x="39509" y="13144"/>
                </a:lnTo>
                <a:lnTo>
                  <a:pt x="40271" y="18656"/>
                </a:lnTo>
                <a:lnTo>
                  <a:pt x="40347" y="28130"/>
                </a:lnTo>
                <a:lnTo>
                  <a:pt x="19685" y="28130"/>
                </a:lnTo>
                <a:lnTo>
                  <a:pt x="19723" y="20789"/>
                </a:lnTo>
                <a:lnTo>
                  <a:pt x="20535" y="15214"/>
                </a:lnTo>
                <a:lnTo>
                  <a:pt x="22136" y="11429"/>
                </a:lnTo>
                <a:lnTo>
                  <a:pt x="23876" y="7315"/>
                </a:lnTo>
                <a:lnTo>
                  <a:pt x="28905" y="0"/>
                </a:lnTo>
                <a:lnTo>
                  <a:pt x="20574" y="0"/>
                </a:lnTo>
                <a:lnTo>
                  <a:pt x="13677" y="3365"/>
                </a:lnTo>
                <a:lnTo>
                  <a:pt x="8204" y="10096"/>
                </a:lnTo>
                <a:lnTo>
                  <a:pt x="1847" y="22161"/>
                </a:lnTo>
                <a:lnTo>
                  <a:pt x="0" y="35559"/>
                </a:lnTo>
                <a:lnTo>
                  <a:pt x="24" y="37171"/>
                </a:lnTo>
                <a:lnTo>
                  <a:pt x="2389" y="50235"/>
                </a:lnTo>
                <a:lnTo>
                  <a:pt x="8623" y="60959"/>
                </a:lnTo>
                <a:lnTo>
                  <a:pt x="14376" y="67703"/>
                </a:lnTo>
                <a:lnTo>
                  <a:pt x="21602" y="71069"/>
                </a:lnTo>
                <a:lnTo>
                  <a:pt x="36385" y="71069"/>
                </a:lnTo>
                <a:lnTo>
                  <a:pt x="41783" y="69468"/>
                </a:lnTo>
                <a:lnTo>
                  <a:pt x="46482" y="66268"/>
                </a:lnTo>
                <a:lnTo>
                  <a:pt x="51193" y="63055"/>
                </a:lnTo>
                <a:lnTo>
                  <a:pt x="54952" y="58419"/>
                </a:lnTo>
                <a:lnTo>
                  <a:pt x="57810" y="52336"/>
                </a:lnTo>
                <a:lnTo>
                  <a:pt x="54927" y="49872"/>
                </a:lnTo>
                <a:lnTo>
                  <a:pt x="52539" y="53479"/>
                </a:lnTo>
                <a:lnTo>
                  <a:pt x="50050" y="56159"/>
                </a:lnTo>
                <a:lnTo>
                  <a:pt x="47459" y="57911"/>
                </a:lnTo>
                <a:lnTo>
                  <a:pt x="44843" y="59664"/>
                </a:lnTo>
                <a:lnTo>
                  <a:pt x="42087" y="60553"/>
                </a:lnTo>
                <a:lnTo>
                  <a:pt x="32435" y="60553"/>
                </a:lnTo>
                <a:lnTo>
                  <a:pt x="27520" y="58089"/>
                </a:lnTo>
                <a:close/>
              </a:path>
              <a:path w="57810" h="71069">
                <a:moveTo>
                  <a:pt x="23876" y="7315"/>
                </a:moveTo>
                <a:lnTo>
                  <a:pt x="26466" y="5257"/>
                </a:lnTo>
                <a:lnTo>
                  <a:pt x="33731" y="5257"/>
                </a:lnTo>
                <a:lnTo>
                  <a:pt x="37236" y="0"/>
                </a:lnTo>
                <a:lnTo>
                  <a:pt x="28905" y="0"/>
                </a:lnTo>
                <a:lnTo>
                  <a:pt x="23876" y="731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8745967" y="2722375"/>
            <a:ext cx="180508" cy="44324"/>
          </a:xfrm>
          <a:custGeom>
            <a:avLst/>
            <a:gdLst/>
            <a:ahLst/>
            <a:cxnLst/>
            <a:rect l="l" t="t" r="r" b="b"/>
            <a:pathLst>
              <a:path w="115074" h="69113">
                <a:moveTo>
                  <a:pt x="107149" y="14782"/>
                </a:moveTo>
                <a:lnTo>
                  <a:pt x="105562" y="9474"/>
                </a:lnTo>
                <a:lnTo>
                  <a:pt x="102400" y="5676"/>
                </a:lnTo>
                <a:lnTo>
                  <a:pt x="99237" y="1892"/>
                </a:lnTo>
                <a:lnTo>
                  <a:pt x="94805" y="0"/>
                </a:lnTo>
                <a:lnTo>
                  <a:pt x="81775" y="0"/>
                </a:lnTo>
                <a:lnTo>
                  <a:pt x="75933" y="2222"/>
                </a:lnTo>
                <a:lnTo>
                  <a:pt x="71589" y="6667"/>
                </a:lnTo>
                <a:lnTo>
                  <a:pt x="67970" y="11163"/>
                </a:lnTo>
                <a:lnTo>
                  <a:pt x="66522" y="13957"/>
                </a:lnTo>
                <a:lnTo>
                  <a:pt x="65773" y="10680"/>
                </a:lnTo>
                <a:lnTo>
                  <a:pt x="64465" y="7950"/>
                </a:lnTo>
                <a:lnTo>
                  <a:pt x="62598" y="5753"/>
                </a:lnTo>
                <a:lnTo>
                  <a:pt x="59410" y="1917"/>
                </a:lnTo>
                <a:lnTo>
                  <a:pt x="54965" y="0"/>
                </a:lnTo>
                <a:lnTo>
                  <a:pt x="41973" y="0"/>
                </a:lnTo>
                <a:lnTo>
                  <a:pt x="36144" y="2222"/>
                </a:lnTo>
                <a:lnTo>
                  <a:pt x="31788" y="6667"/>
                </a:lnTo>
                <a:lnTo>
                  <a:pt x="30200" y="8343"/>
                </a:lnTo>
                <a:lnTo>
                  <a:pt x="27584" y="12344"/>
                </a:lnTo>
                <a:lnTo>
                  <a:pt x="27584" y="1955"/>
                </a:lnTo>
                <a:lnTo>
                  <a:pt x="0" y="1955"/>
                </a:lnTo>
                <a:lnTo>
                  <a:pt x="0" y="6108"/>
                </a:lnTo>
                <a:lnTo>
                  <a:pt x="2895" y="6286"/>
                </a:lnTo>
                <a:lnTo>
                  <a:pt x="6108" y="8496"/>
                </a:lnTo>
                <a:lnTo>
                  <a:pt x="7861" y="12204"/>
                </a:lnTo>
                <a:lnTo>
                  <a:pt x="7861" y="58826"/>
                </a:lnTo>
                <a:lnTo>
                  <a:pt x="6108" y="62522"/>
                </a:lnTo>
                <a:lnTo>
                  <a:pt x="2895" y="64744"/>
                </a:lnTo>
                <a:lnTo>
                  <a:pt x="0" y="64973"/>
                </a:lnTo>
                <a:lnTo>
                  <a:pt x="0" y="69113"/>
                </a:lnTo>
                <a:lnTo>
                  <a:pt x="35509" y="69113"/>
                </a:lnTo>
                <a:lnTo>
                  <a:pt x="35509" y="64973"/>
                </a:lnTo>
                <a:lnTo>
                  <a:pt x="32600" y="64744"/>
                </a:lnTo>
                <a:lnTo>
                  <a:pt x="29362" y="62522"/>
                </a:lnTo>
                <a:lnTo>
                  <a:pt x="27584" y="58826"/>
                </a:lnTo>
                <a:lnTo>
                  <a:pt x="27584" y="18592"/>
                </a:lnTo>
                <a:lnTo>
                  <a:pt x="28321" y="17094"/>
                </a:lnTo>
                <a:lnTo>
                  <a:pt x="30454" y="14452"/>
                </a:lnTo>
                <a:lnTo>
                  <a:pt x="33312" y="11226"/>
                </a:lnTo>
                <a:lnTo>
                  <a:pt x="36461" y="9613"/>
                </a:lnTo>
                <a:lnTo>
                  <a:pt x="42265" y="9613"/>
                </a:lnTo>
                <a:lnTo>
                  <a:pt x="45542" y="12382"/>
                </a:lnTo>
                <a:lnTo>
                  <a:pt x="47650" y="16649"/>
                </a:lnTo>
                <a:lnTo>
                  <a:pt x="47650" y="58826"/>
                </a:lnTo>
                <a:lnTo>
                  <a:pt x="45885" y="62522"/>
                </a:lnTo>
                <a:lnTo>
                  <a:pt x="42684" y="64744"/>
                </a:lnTo>
                <a:lnTo>
                  <a:pt x="39789" y="64973"/>
                </a:lnTo>
                <a:lnTo>
                  <a:pt x="39789" y="69113"/>
                </a:lnTo>
                <a:lnTo>
                  <a:pt x="75298" y="69113"/>
                </a:lnTo>
                <a:lnTo>
                  <a:pt x="75298" y="64973"/>
                </a:lnTo>
                <a:lnTo>
                  <a:pt x="72390" y="64744"/>
                </a:lnTo>
                <a:lnTo>
                  <a:pt x="69151" y="62522"/>
                </a:lnTo>
                <a:lnTo>
                  <a:pt x="67373" y="58826"/>
                </a:lnTo>
                <a:lnTo>
                  <a:pt x="67373" y="18592"/>
                </a:lnTo>
                <a:lnTo>
                  <a:pt x="68160" y="17094"/>
                </a:lnTo>
                <a:lnTo>
                  <a:pt x="70243" y="14452"/>
                </a:lnTo>
                <a:lnTo>
                  <a:pt x="73113" y="11226"/>
                </a:lnTo>
                <a:lnTo>
                  <a:pt x="76288" y="9613"/>
                </a:lnTo>
                <a:lnTo>
                  <a:pt x="82054" y="9613"/>
                </a:lnTo>
                <a:lnTo>
                  <a:pt x="85318" y="12344"/>
                </a:lnTo>
                <a:lnTo>
                  <a:pt x="87439" y="16586"/>
                </a:lnTo>
                <a:lnTo>
                  <a:pt x="87439" y="58826"/>
                </a:lnTo>
                <a:lnTo>
                  <a:pt x="85674" y="62522"/>
                </a:lnTo>
                <a:lnTo>
                  <a:pt x="82473" y="64744"/>
                </a:lnTo>
                <a:lnTo>
                  <a:pt x="79565" y="64973"/>
                </a:lnTo>
                <a:lnTo>
                  <a:pt x="79565" y="69113"/>
                </a:lnTo>
                <a:lnTo>
                  <a:pt x="115074" y="69113"/>
                </a:lnTo>
                <a:lnTo>
                  <a:pt x="115074" y="64973"/>
                </a:lnTo>
                <a:lnTo>
                  <a:pt x="112179" y="64744"/>
                </a:lnTo>
                <a:lnTo>
                  <a:pt x="108940" y="62522"/>
                </a:lnTo>
                <a:lnTo>
                  <a:pt x="107149" y="58826"/>
                </a:lnTo>
                <a:lnTo>
                  <a:pt x="107149" y="1478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8935404" y="2722374"/>
            <a:ext cx="102017" cy="45586"/>
          </a:xfrm>
          <a:custGeom>
            <a:avLst/>
            <a:gdLst/>
            <a:ahLst/>
            <a:cxnLst/>
            <a:rect l="l" t="t" r="r" b="b"/>
            <a:pathLst>
              <a:path w="65036" h="71081">
                <a:moveTo>
                  <a:pt x="21785" y="47955"/>
                </a:moveTo>
                <a:lnTo>
                  <a:pt x="21183" y="32550"/>
                </a:lnTo>
                <a:lnTo>
                  <a:pt x="21183" y="22440"/>
                </a:lnTo>
                <a:lnTo>
                  <a:pt x="22021" y="15379"/>
                </a:lnTo>
                <a:lnTo>
                  <a:pt x="23710" y="11328"/>
                </a:lnTo>
                <a:lnTo>
                  <a:pt x="25400" y="7289"/>
                </a:lnTo>
                <a:lnTo>
                  <a:pt x="28333" y="5257"/>
                </a:lnTo>
                <a:lnTo>
                  <a:pt x="36703" y="5257"/>
                </a:lnTo>
                <a:lnTo>
                  <a:pt x="39636" y="7289"/>
                </a:lnTo>
                <a:lnTo>
                  <a:pt x="41325" y="11328"/>
                </a:lnTo>
                <a:lnTo>
                  <a:pt x="43014" y="15379"/>
                </a:lnTo>
                <a:lnTo>
                  <a:pt x="43853" y="22440"/>
                </a:lnTo>
                <a:lnTo>
                  <a:pt x="43851" y="33369"/>
                </a:lnTo>
                <a:lnTo>
                  <a:pt x="43194" y="48533"/>
                </a:lnTo>
                <a:lnTo>
                  <a:pt x="41325" y="58407"/>
                </a:lnTo>
                <a:lnTo>
                  <a:pt x="39636" y="63347"/>
                </a:lnTo>
                <a:lnTo>
                  <a:pt x="36703" y="65811"/>
                </a:lnTo>
                <a:lnTo>
                  <a:pt x="32486" y="65811"/>
                </a:lnTo>
                <a:lnTo>
                  <a:pt x="32486" y="71081"/>
                </a:lnTo>
                <a:lnTo>
                  <a:pt x="45330" y="68550"/>
                </a:lnTo>
                <a:lnTo>
                  <a:pt x="55791" y="60972"/>
                </a:lnTo>
                <a:lnTo>
                  <a:pt x="62998" y="48797"/>
                </a:lnTo>
                <a:lnTo>
                  <a:pt x="65036" y="35572"/>
                </a:lnTo>
                <a:lnTo>
                  <a:pt x="65000" y="33662"/>
                </a:lnTo>
                <a:lnTo>
                  <a:pt x="62429" y="20725"/>
                </a:lnTo>
                <a:lnTo>
                  <a:pt x="55791" y="10096"/>
                </a:lnTo>
                <a:lnTo>
                  <a:pt x="49606" y="3365"/>
                </a:lnTo>
                <a:lnTo>
                  <a:pt x="41846" y="0"/>
                </a:lnTo>
                <a:lnTo>
                  <a:pt x="23126" y="0"/>
                </a:lnTo>
                <a:lnTo>
                  <a:pt x="15379" y="3365"/>
                </a:lnTo>
                <a:lnTo>
                  <a:pt x="9232" y="10096"/>
                </a:lnTo>
                <a:lnTo>
                  <a:pt x="2026" y="22323"/>
                </a:lnTo>
                <a:lnTo>
                  <a:pt x="0" y="35572"/>
                </a:lnTo>
                <a:lnTo>
                  <a:pt x="33" y="37394"/>
                </a:lnTo>
                <a:lnTo>
                  <a:pt x="2592" y="50327"/>
                </a:lnTo>
                <a:lnTo>
                  <a:pt x="9232" y="60972"/>
                </a:lnTo>
                <a:lnTo>
                  <a:pt x="15379" y="67703"/>
                </a:lnTo>
                <a:lnTo>
                  <a:pt x="23126" y="71081"/>
                </a:lnTo>
                <a:lnTo>
                  <a:pt x="23598" y="58071"/>
                </a:lnTo>
                <a:lnTo>
                  <a:pt x="21785" y="47955"/>
                </a:lnTo>
                <a:close/>
              </a:path>
              <a:path w="65036" h="71081">
                <a:moveTo>
                  <a:pt x="32486" y="65811"/>
                </a:moveTo>
                <a:lnTo>
                  <a:pt x="28333" y="65811"/>
                </a:lnTo>
                <a:lnTo>
                  <a:pt x="25400" y="63347"/>
                </a:lnTo>
                <a:lnTo>
                  <a:pt x="23710" y="58407"/>
                </a:lnTo>
                <a:lnTo>
                  <a:pt x="23598" y="58071"/>
                </a:lnTo>
                <a:lnTo>
                  <a:pt x="23126" y="71081"/>
                </a:lnTo>
                <a:lnTo>
                  <a:pt x="32486" y="71081"/>
                </a:lnTo>
                <a:lnTo>
                  <a:pt x="32486" y="658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9045030" y="2723627"/>
            <a:ext cx="105445" cy="44503"/>
          </a:xfrm>
          <a:custGeom>
            <a:avLst/>
            <a:gdLst/>
            <a:ahLst/>
            <a:cxnLst/>
            <a:rect l="l" t="t" r="r" b="b"/>
            <a:pathLst>
              <a:path w="67221" h="69392">
                <a:moveTo>
                  <a:pt x="36639" y="0"/>
                </a:moveTo>
                <a:lnTo>
                  <a:pt x="0" y="0"/>
                </a:lnTo>
                <a:lnTo>
                  <a:pt x="0" y="4140"/>
                </a:lnTo>
                <a:lnTo>
                  <a:pt x="2286" y="4140"/>
                </a:lnTo>
                <a:lnTo>
                  <a:pt x="5727" y="5892"/>
                </a:lnTo>
                <a:lnTo>
                  <a:pt x="7289" y="8775"/>
                </a:lnTo>
                <a:lnTo>
                  <a:pt x="32283" y="69392"/>
                </a:lnTo>
                <a:lnTo>
                  <a:pt x="34950" y="69392"/>
                </a:lnTo>
                <a:lnTo>
                  <a:pt x="58026" y="13474"/>
                </a:lnTo>
                <a:lnTo>
                  <a:pt x="59423" y="10058"/>
                </a:lnTo>
                <a:lnTo>
                  <a:pt x="60782" y="7658"/>
                </a:lnTo>
                <a:lnTo>
                  <a:pt x="63411" y="4838"/>
                </a:lnTo>
                <a:lnTo>
                  <a:pt x="67221" y="4140"/>
                </a:lnTo>
                <a:lnTo>
                  <a:pt x="67221" y="0"/>
                </a:lnTo>
                <a:lnTo>
                  <a:pt x="44843" y="0"/>
                </a:lnTo>
                <a:lnTo>
                  <a:pt x="44843" y="4140"/>
                </a:lnTo>
                <a:lnTo>
                  <a:pt x="49606" y="4140"/>
                </a:lnTo>
                <a:lnTo>
                  <a:pt x="51854" y="4914"/>
                </a:lnTo>
                <a:lnTo>
                  <a:pt x="53543" y="8000"/>
                </a:lnTo>
                <a:lnTo>
                  <a:pt x="53162" y="10642"/>
                </a:lnTo>
                <a:lnTo>
                  <a:pt x="51574" y="14389"/>
                </a:lnTo>
                <a:lnTo>
                  <a:pt x="41046" y="40424"/>
                </a:lnTo>
                <a:lnTo>
                  <a:pt x="29552" y="11582"/>
                </a:lnTo>
                <a:lnTo>
                  <a:pt x="28422" y="8864"/>
                </a:lnTo>
                <a:lnTo>
                  <a:pt x="29235" y="5829"/>
                </a:lnTo>
                <a:lnTo>
                  <a:pt x="32296" y="4140"/>
                </a:lnTo>
                <a:lnTo>
                  <a:pt x="36639" y="4140"/>
                </a:lnTo>
                <a:lnTo>
                  <a:pt x="36639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9158505" y="2702118"/>
            <a:ext cx="45023" cy="64572"/>
          </a:xfrm>
          <a:custGeom>
            <a:avLst/>
            <a:gdLst/>
            <a:ahLst/>
            <a:cxnLst/>
            <a:rect l="l" t="t" r="r" b="b"/>
            <a:pathLst>
              <a:path w="28701" h="100685">
                <a:moveTo>
                  <a:pt x="28702" y="11150"/>
                </a:moveTo>
                <a:lnTo>
                  <a:pt x="28702" y="8026"/>
                </a:lnTo>
                <a:lnTo>
                  <a:pt x="27622" y="5372"/>
                </a:lnTo>
                <a:lnTo>
                  <a:pt x="23329" y="1066"/>
                </a:lnTo>
                <a:lnTo>
                  <a:pt x="20675" y="0"/>
                </a:lnTo>
                <a:lnTo>
                  <a:pt x="14414" y="0"/>
                </a:lnTo>
                <a:lnTo>
                  <a:pt x="11772" y="1066"/>
                </a:lnTo>
                <a:lnTo>
                  <a:pt x="7467" y="5372"/>
                </a:lnTo>
                <a:lnTo>
                  <a:pt x="6388" y="8026"/>
                </a:lnTo>
                <a:lnTo>
                  <a:pt x="6388" y="14287"/>
                </a:lnTo>
                <a:lnTo>
                  <a:pt x="7467" y="16929"/>
                </a:lnTo>
                <a:lnTo>
                  <a:pt x="11772" y="21234"/>
                </a:lnTo>
                <a:lnTo>
                  <a:pt x="14414" y="22313"/>
                </a:lnTo>
                <a:lnTo>
                  <a:pt x="20675" y="22313"/>
                </a:lnTo>
                <a:lnTo>
                  <a:pt x="23329" y="21234"/>
                </a:lnTo>
                <a:lnTo>
                  <a:pt x="27622" y="16929"/>
                </a:lnTo>
                <a:lnTo>
                  <a:pt x="28702" y="14287"/>
                </a:lnTo>
                <a:lnTo>
                  <a:pt x="28702" y="11150"/>
                </a:lnTo>
                <a:close/>
              </a:path>
              <a:path w="28701" h="100685">
                <a:moveTo>
                  <a:pt x="27584" y="87210"/>
                </a:moveTo>
                <a:lnTo>
                  <a:pt x="27584" y="33540"/>
                </a:lnTo>
                <a:lnTo>
                  <a:pt x="0" y="33540"/>
                </a:lnTo>
                <a:lnTo>
                  <a:pt x="0" y="37680"/>
                </a:lnTo>
                <a:lnTo>
                  <a:pt x="2908" y="37858"/>
                </a:lnTo>
                <a:lnTo>
                  <a:pt x="6121" y="40068"/>
                </a:lnTo>
                <a:lnTo>
                  <a:pt x="7861" y="43776"/>
                </a:lnTo>
                <a:lnTo>
                  <a:pt x="7861" y="90398"/>
                </a:lnTo>
                <a:lnTo>
                  <a:pt x="6121" y="94094"/>
                </a:lnTo>
                <a:lnTo>
                  <a:pt x="2908" y="96316"/>
                </a:lnTo>
                <a:lnTo>
                  <a:pt x="0" y="96545"/>
                </a:lnTo>
                <a:lnTo>
                  <a:pt x="0" y="100685"/>
                </a:lnTo>
                <a:lnTo>
                  <a:pt x="35509" y="100685"/>
                </a:lnTo>
                <a:lnTo>
                  <a:pt x="35509" y="96545"/>
                </a:lnTo>
                <a:lnTo>
                  <a:pt x="32613" y="96316"/>
                </a:lnTo>
                <a:lnTo>
                  <a:pt x="29375" y="94094"/>
                </a:lnTo>
                <a:lnTo>
                  <a:pt x="27584" y="90398"/>
                </a:lnTo>
                <a:lnTo>
                  <a:pt x="27584" y="8721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9220480" y="2722375"/>
            <a:ext cx="117895" cy="44324"/>
          </a:xfrm>
          <a:custGeom>
            <a:avLst/>
            <a:gdLst/>
            <a:ahLst/>
            <a:cxnLst/>
            <a:rect l="l" t="t" r="r" b="b"/>
            <a:pathLst>
              <a:path w="75158" h="69113">
                <a:moveTo>
                  <a:pt x="6108" y="8496"/>
                </a:moveTo>
                <a:lnTo>
                  <a:pt x="7861" y="12204"/>
                </a:lnTo>
                <a:lnTo>
                  <a:pt x="7861" y="58826"/>
                </a:lnTo>
                <a:lnTo>
                  <a:pt x="6108" y="62522"/>
                </a:lnTo>
                <a:lnTo>
                  <a:pt x="2895" y="64744"/>
                </a:lnTo>
                <a:lnTo>
                  <a:pt x="0" y="64973"/>
                </a:lnTo>
                <a:lnTo>
                  <a:pt x="0" y="69113"/>
                </a:lnTo>
                <a:lnTo>
                  <a:pt x="35509" y="69113"/>
                </a:lnTo>
                <a:lnTo>
                  <a:pt x="35509" y="64973"/>
                </a:lnTo>
                <a:lnTo>
                  <a:pt x="32600" y="64744"/>
                </a:lnTo>
                <a:lnTo>
                  <a:pt x="29362" y="62522"/>
                </a:lnTo>
                <a:lnTo>
                  <a:pt x="27584" y="58826"/>
                </a:lnTo>
                <a:lnTo>
                  <a:pt x="27584" y="18376"/>
                </a:lnTo>
                <a:lnTo>
                  <a:pt x="28371" y="17018"/>
                </a:lnTo>
                <a:lnTo>
                  <a:pt x="30378" y="14452"/>
                </a:lnTo>
                <a:lnTo>
                  <a:pt x="33235" y="11226"/>
                </a:lnTo>
                <a:lnTo>
                  <a:pt x="36398" y="9613"/>
                </a:lnTo>
                <a:lnTo>
                  <a:pt x="42151" y="9613"/>
                </a:lnTo>
                <a:lnTo>
                  <a:pt x="45402" y="12344"/>
                </a:lnTo>
                <a:lnTo>
                  <a:pt x="47510" y="16586"/>
                </a:lnTo>
                <a:lnTo>
                  <a:pt x="47510" y="58826"/>
                </a:lnTo>
                <a:lnTo>
                  <a:pt x="45745" y="62522"/>
                </a:lnTo>
                <a:lnTo>
                  <a:pt x="42545" y="64744"/>
                </a:lnTo>
                <a:lnTo>
                  <a:pt x="39649" y="64973"/>
                </a:lnTo>
                <a:lnTo>
                  <a:pt x="39649" y="69113"/>
                </a:lnTo>
                <a:lnTo>
                  <a:pt x="75158" y="69113"/>
                </a:lnTo>
                <a:lnTo>
                  <a:pt x="75158" y="64973"/>
                </a:lnTo>
                <a:lnTo>
                  <a:pt x="72250" y="64744"/>
                </a:lnTo>
                <a:lnTo>
                  <a:pt x="69011" y="62522"/>
                </a:lnTo>
                <a:lnTo>
                  <a:pt x="67221" y="58826"/>
                </a:lnTo>
                <a:lnTo>
                  <a:pt x="67221" y="14681"/>
                </a:lnTo>
                <a:lnTo>
                  <a:pt x="65659" y="9410"/>
                </a:lnTo>
                <a:lnTo>
                  <a:pt x="62522" y="5638"/>
                </a:lnTo>
                <a:lnTo>
                  <a:pt x="59397" y="1879"/>
                </a:lnTo>
                <a:lnTo>
                  <a:pt x="54991" y="0"/>
                </a:lnTo>
                <a:lnTo>
                  <a:pt x="42595" y="0"/>
                </a:lnTo>
                <a:lnTo>
                  <a:pt x="36931" y="2362"/>
                </a:lnTo>
                <a:lnTo>
                  <a:pt x="32359" y="7086"/>
                </a:lnTo>
                <a:lnTo>
                  <a:pt x="28879" y="11252"/>
                </a:lnTo>
                <a:lnTo>
                  <a:pt x="27584" y="13830"/>
                </a:lnTo>
                <a:lnTo>
                  <a:pt x="27584" y="1955"/>
                </a:lnTo>
                <a:lnTo>
                  <a:pt x="0" y="1955"/>
                </a:lnTo>
                <a:lnTo>
                  <a:pt x="0" y="6108"/>
                </a:lnTo>
                <a:lnTo>
                  <a:pt x="2895" y="6286"/>
                </a:lnTo>
                <a:lnTo>
                  <a:pt x="6108" y="849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9348275" y="2722367"/>
            <a:ext cx="47871" cy="63587"/>
          </a:xfrm>
          <a:custGeom>
            <a:avLst/>
            <a:gdLst/>
            <a:ahLst/>
            <a:cxnLst/>
            <a:rect l="l" t="t" r="r" b="b"/>
            <a:pathLst>
              <a:path w="30518" h="99148">
                <a:moveTo>
                  <a:pt x="30518" y="41122"/>
                </a:moveTo>
                <a:lnTo>
                  <a:pt x="27063" y="41122"/>
                </a:lnTo>
                <a:lnTo>
                  <a:pt x="24625" y="39674"/>
                </a:lnTo>
                <a:lnTo>
                  <a:pt x="23215" y="36766"/>
                </a:lnTo>
                <a:lnTo>
                  <a:pt x="21805" y="33870"/>
                </a:lnTo>
                <a:lnTo>
                  <a:pt x="24625" y="46240"/>
                </a:lnTo>
                <a:lnTo>
                  <a:pt x="30441" y="46596"/>
                </a:lnTo>
                <a:lnTo>
                  <a:pt x="30518" y="41122"/>
                </a:lnTo>
                <a:close/>
              </a:path>
              <a:path w="30518" h="99148">
                <a:moveTo>
                  <a:pt x="47739" y="90970"/>
                </a:moveTo>
                <a:lnTo>
                  <a:pt x="43929" y="92735"/>
                </a:lnTo>
                <a:lnTo>
                  <a:pt x="38519" y="93598"/>
                </a:lnTo>
                <a:lnTo>
                  <a:pt x="26022" y="93598"/>
                </a:lnTo>
                <a:lnTo>
                  <a:pt x="21399" y="92760"/>
                </a:lnTo>
                <a:lnTo>
                  <a:pt x="28829" y="99148"/>
                </a:lnTo>
                <a:lnTo>
                  <a:pt x="31742" y="99107"/>
                </a:lnTo>
                <a:lnTo>
                  <a:pt x="45550" y="97446"/>
                </a:lnTo>
                <a:lnTo>
                  <a:pt x="47739" y="90970"/>
                </a:lnTo>
                <a:close/>
              </a:path>
              <a:path w="30518" h="99148">
                <a:moveTo>
                  <a:pt x="2387" y="93535"/>
                </a:moveTo>
                <a:lnTo>
                  <a:pt x="7188" y="95783"/>
                </a:lnTo>
                <a:lnTo>
                  <a:pt x="11976" y="98031"/>
                </a:lnTo>
                <a:lnTo>
                  <a:pt x="19189" y="99148"/>
                </a:lnTo>
                <a:lnTo>
                  <a:pt x="28829" y="99148"/>
                </a:lnTo>
                <a:lnTo>
                  <a:pt x="21399" y="92760"/>
                </a:lnTo>
                <a:lnTo>
                  <a:pt x="17640" y="91084"/>
                </a:lnTo>
                <a:lnTo>
                  <a:pt x="13868" y="89395"/>
                </a:lnTo>
                <a:lnTo>
                  <a:pt x="11988" y="84899"/>
                </a:lnTo>
                <a:lnTo>
                  <a:pt x="12636" y="81813"/>
                </a:lnTo>
                <a:lnTo>
                  <a:pt x="15201" y="78447"/>
                </a:lnTo>
                <a:lnTo>
                  <a:pt x="18592" y="76276"/>
                </a:lnTo>
                <a:lnTo>
                  <a:pt x="22047" y="76733"/>
                </a:lnTo>
                <a:lnTo>
                  <a:pt x="26009" y="76974"/>
                </a:lnTo>
                <a:lnTo>
                  <a:pt x="46977" y="76974"/>
                </a:lnTo>
                <a:lnTo>
                  <a:pt x="49479" y="77495"/>
                </a:lnTo>
                <a:lnTo>
                  <a:pt x="52666" y="79603"/>
                </a:lnTo>
                <a:lnTo>
                  <a:pt x="53467" y="83502"/>
                </a:lnTo>
                <a:lnTo>
                  <a:pt x="53467" y="86728"/>
                </a:lnTo>
                <a:lnTo>
                  <a:pt x="51549" y="89217"/>
                </a:lnTo>
                <a:lnTo>
                  <a:pt x="47739" y="90970"/>
                </a:lnTo>
                <a:lnTo>
                  <a:pt x="45550" y="97446"/>
                </a:lnTo>
                <a:lnTo>
                  <a:pt x="55956" y="93357"/>
                </a:lnTo>
                <a:lnTo>
                  <a:pt x="62293" y="89496"/>
                </a:lnTo>
                <a:lnTo>
                  <a:pt x="65455" y="83997"/>
                </a:lnTo>
                <a:lnTo>
                  <a:pt x="65455" y="70751"/>
                </a:lnTo>
                <a:lnTo>
                  <a:pt x="63360" y="66192"/>
                </a:lnTo>
                <a:lnTo>
                  <a:pt x="59143" y="63157"/>
                </a:lnTo>
                <a:lnTo>
                  <a:pt x="54940" y="60109"/>
                </a:lnTo>
                <a:lnTo>
                  <a:pt x="48615" y="58597"/>
                </a:lnTo>
                <a:lnTo>
                  <a:pt x="23609" y="58597"/>
                </a:lnTo>
                <a:lnTo>
                  <a:pt x="18961" y="56959"/>
                </a:lnTo>
                <a:lnTo>
                  <a:pt x="18376" y="53746"/>
                </a:lnTo>
                <a:lnTo>
                  <a:pt x="18376" y="52387"/>
                </a:lnTo>
                <a:lnTo>
                  <a:pt x="20726" y="48907"/>
                </a:lnTo>
                <a:lnTo>
                  <a:pt x="24625" y="46240"/>
                </a:lnTo>
                <a:lnTo>
                  <a:pt x="21805" y="33870"/>
                </a:lnTo>
                <a:lnTo>
                  <a:pt x="21120" y="28790"/>
                </a:lnTo>
                <a:lnTo>
                  <a:pt x="21120" y="15595"/>
                </a:lnTo>
                <a:lnTo>
                  <a:pt x="21805" y="11442"/>
                </a:lnTo>
                <a:lnTo>
                  <a:pt x="23215" y="9055"/>
                </a:lnTo>
                <a:lnTo>
                  <a:pt x="27063" y="5473"/>
                </a:lnTo>
                <a:lnTo>
                  <a:pt x="34023" y="5473"/>
                </a:lnTo>
                <a:lnTo>
                  <a:pt x="36487" y="6857"/>
                </a:lnTo>
                <a:lnTo>
                  <a:pt x="37884" y="9613"/>
                </a:lnTo>
                <a:lnTo>
                  <a:pt x="39281" y="12369"/>
                </a:lnTo>
                <a:lnTo>
                  <a:pt x="39992" y="17195"/>
                </a:lnTo>
                <a:lnTo>
                  <a:pt x="39992" y="30378"/>
                </a:lnTo>
                <a:lnTo>
                  <a:pt x="39281" y="34810"/>
                </a:lnTo>
                <a:lnTo>
                  <a:pt x="37884" y="37325"/>
                </a:lnTo>
                <a:lnTo>
                  <a:pt x="36487" y="39865"/>
                </a:lnTo>
                <a:lnTo>
                  <a:pt x="34023" y="41122"/>
                </a:lnTo>
                <a:lnTo>
                  <a:pt x="30518" y="41122"/>
                </a:lnTo>
                <a:lnTo>
                  <a:pt x="30441" y="46596"/>
                </a:lnTo>
                <a:lnTo>
                  <a:pt x="39611" y="46596"/>
                </a:lnTo>
                <a:lnTo>
                  <a:pt x="46761" y="44742"/>
                </a:lnTo>
                <a:lnTo>
                  <a:pt x="51917" y="41046"/>
                </a:lnTo>
                <a:lnTo>
                  <a:pt x="57061" y="37350"/>
                </a:lnTo>
                <a:lnTo>
                  <a:pt x="59639" y="32232"/>
                </a:lnTo>
                <a:lnTo>
                  <a:pt x="59588" y="19227"/>
                </a:lnTo>
                <a:lnTo>
                  <a:pt x="58140" y="13957"/>
                </a:lnTo>
                <a:lnTo>
                  <a:pt x="55283" y="9893"/>
                </a:lnTo>
                <a:lnTo>
                  <a:pt x="65455" y="9893"/>
                </a:lnTo>
                <a:lnTo>
                  <a:pt x="65455" y="2806"/>
                </a:lnTo>
                <a:lnTo>
                  <a:pt x="46304" y="2806"/>
                </a:lnTo>
                <a:lnTo>
                  <a:pt x="41998" y="939"/>
                </a:lnTo>
                <a:lnTo>
                  <a:pt x="36715" y="0"/>
                </a:lnTo>
                <a:lnTo>
                  <a:pt x="22072" y="0"/>
                </a:lnTo>
                <a:lnTo>
                  <a:pt x="15113" y="2209"/>
                </a:lnTo>
                <a:lnTo>
                  <a:pt x="9575" y="6629"/>
                </a:lnTo>
                <a:lnTo>
                  <a:pt x="4025" y="11048"/>
                </a:lnTo>
                <a:lnTo>
                  <a:pt x="1257" y="16624"/>
                </a:lnTo>
                <a:lnTo>
                  <a:pt x="1257" y="30060"/>
                </a:lnTo>
                <a:lnTo>
                  <a:pt x="4013" y="35598"/>
                </a:lnTo>
                <a:lnTo>
                  <a:pt x="9537" y="39992"/>
                </a:lnTo>
                <a:lnTo>
                  <a:pt x="12382" y="42240"/>
                </a:lnTo>
                <a:lnTo>
                  <a:pt x="15570" y="43903"/>
                </a:lnTo>
                <a:lnTo>
                  <a:pt x="19088" y="44983"/>
                </a:lnTo>
                <a:lnTo>
                  <a:pt x="14262" y="46710"/>
                </a:lnTo>
                <a:lnTo>
                  <a:pt x="10185" y="49250"/>
                </a:lnTo>
                <a:lnTo>
                  <a:pt x="6870" y="52590"/>
                </a:lnTo>
                <a:lnTo>
                  <a:pt x="3543" y="55943"/>
                </a:lnTo>
                <a:lnTo>
                  <a:pt x="1892" y="59156"/>
                </a:lnTo>
                <a:lnTo>
                  <a:pt x="1892" y="67335"/>
                </a:lnTo>
                <a:lnTo>
                  <a:pt x="4152" y="71056"/>
                </a:lnTo>
                <a:lnTo>
                  <a:pt x="8686" y="73393"/>
                </a:lnTo>
                <a:lnTo>
                  <a:pt x="11430" y="74587"/>
                </a:lnTo>
                <a:lnTo>
                  <a:pt x="7416" y="75755"/>
                </a:lnTo>
                <a:lnTo>
                  <a:pt x="4495" y="77203"/>
                </a:lnTo>
                <a:lnTo>
                  <a:pt x="2705" y="78943"/>
                </a:lnTo>
                <a:lnTo>
                  <a:pt x="0" y="82892"/>
                </a:lnTo>
                <a:lnTo>
                  <a:pt x="0" y="90144"/>
                </a:lnTo>
                <a:lnTo>
                  <a:pt x="2387" y="935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9525677" y="2722374"/>
            <a:ext cx="105784" cy="45586"/>
          </a:xfrm>
          <a:custGeom>
            <a:avLst/>
            <a:gdLst/>
            <a:ahLst/>
            <a:cxnLst/>
            <a:rect l="l" t="t" r="r" b="b"/>
            <a:pathLst>
              <a:path w="67437" h="71081">
                <a:moveTo>
                  <a:pt x="18173" y="14249"/>
                </a:moveTo>
                <a:lnTo>
                  <a:pt x="16268" y="11404"/>
                </a:lnTo>
                <a:lnTo>
                  <a:pt x="16306" y="8445"/>
                </a:lnTo>
                <a:lnTo>
                  <a:pt x="19494" y="6108"/>
                </a:lnTo>
                <a:lnTo>
                  <a:pt x="22580" y="5257"/>
                </a:lnTo>
                <a:lnTo>
                  <a:pt x="30111" y="5257"/>
                </a:lnTo>
                <a:lnTo>
                  <a:pt x="33083" y="6273"/>
                </a:lnTo>
                <a:lnTo>
                  <a:pt x="37718" y="10312"/>
                </a:lnTo>
                <a:lnTo>
                  <a:pt x="38874" y="12890"/>
                </a:lnTo>
                <a:lnTo>
                  <a:pt x="38874" y="28689"/>
                </a:lnTo>
                <a:lnTo>
                  <a:pt x="24980" y="33185"/>
                </a:lnTo>
                <a:lnTo>
                  <a:pt x="16662" y="35902"/>
                </a:lnTo>
                <a:lnTo>
                  <a:pt x="10413" y="39090"/>
                </a:lnTo>
                <a:lnTo>
                  <a:pt x="6248" y="42760"/>
                </a:lnTo>
                <a:lnTo>
                  <a:pt x="2095" y="46431"/>
                </a:lnTo>
                <a:lnTo>
                  <a:pt x="0" y="50622"/>
                </a:lnTo>
                <a:lnTo>
                  <a:pt x="0" y="60159"/>
                </a:lnTo>
                <a:lnTo>
                  <a:pt x="1511" y="64007"/>
                </a:lnTo>
                <a:lnTo>
                  <a:pt x="4495" y="66827"/>
                </a:lnTo>
                <a:lnTo>
                  <a:pt x="7480" y="69672"/>
                </a:lnTo>
                <a:lnTo>
                  <a:pt x="11544" y="71081"/>
                </a:lnTo>
                <a:lnTo>
                  <a:pt x="22390" y="71081"/>
                </a:lnTo>
                <a:lnTo>
                  <a:pt x="27279" y="69951"/>
                </a:lnTo>
                <a:lnTo>
                  <a:pt x="25704" y="60693"/>
                </a:lnTo>
                <a:lnTo>
                  <a:pt x="22605" y="58204"/>
                </a:lnTo>
                <a:lnTo>
                  <a:pt x="20700" y="54114"/>
                </a:lnTo>
                <a:lnTo>
                  <a:pt x="20700" y="47345"/>
                </a:lnTo>
                <a:lnTo>
                  <a:pt x="22034" y="44157"/>
                </a:lnTo>
                <a:lnTo>
                  <a:pt x="24701" y="41401"/>
                </a:lnTo>
                <a:lnTo>
                  <a:pt x="27368" y="38646"/>
                </a:lnTo>
                <a:lnTo>
                  <a:pt x="31241" y="36436"/>
                </a:lnTo>
                <a:lnTo>
                  <a:pt x="36360" y="34797"/>
                </a:lnTo>
                <a:lnTo>
                  <a:pt x="38874" y="33959"/>
                </a:lnTo>
                <a:lnTo>
                  <a:pt x="38874" y="54940"/>
                </a:lnTo>
                <a:lnTo>
                  <a:pt x="37477" y="56527"/>
                </a:lnTo>
                <a:lnTo>
                  <a:pt x="34315" y="58864"/>
                </a:lnTo>
                <a:lnTo>
                  <a:pt x="31292" y="67716"/>
                </a:lnTo>
                <a:lnTo>
                  <a:pt x="33908" y="66217"/>
                </a:lnTo>
                <a:lnTo>
                  <a:pt x="36550" y="64020"/>
                </a:lnTo>
                <a:lnTo>
                  <a:pt x="39217" y="61112"/>
                </a:lnTo>
                <a:lnTo>
                  <a:pt x="40766" y="65608"/>
                </a:lnTo>
                <a:lnTo>
                  <a:pt x="44424" y="69811"/>
                </a:lnTo>
                <a:lnTo>
                  <a:pt x="47599" y="71081"/>
                </a:lnTo>
                <a:lnTo>
                  <a:pt x="54521" y="71081"/>
                </a:lnTo>
                <a:lnTo>
                  <a:pt x="57416" y="70205"/>
                </a:lnTo>
                <a:lnTo>
                  <a:pt x="60375" y="68452"/>
                </a:lnTo>
                <a:lnTo>
                  <a:pt x="63360" y="66700"/>
                </a:lnTo>
                <a:lnTo>
                  <a:pt x="65697" y="64515"/>
                </a:lnTo>
                <a:lnTo>
                  <a:pt x="67436" y="61899"/>
                </a:lnTo>
                <a:lnTo>
                  <a:pt x="64427" y="58953"/>
                </a:lnTo>
                <a:lnTo>
                  <a:pt x="61823" y="60629"/>
                </a:lnTo>
                <a:lnTo>
                  <a:pt x="58788" y="58826"/>
                </a:lnTo>
                <a:lnTo>
                  <a:pt x="58597" y="55727"/>
                </a:lnTo>
                <a:lnTo>
                  <a:pt x="58597" y="15100"/>
                </a:lnTo>
                <a:lnTo>
                  <a:pt x="56324" y="9283"/>
                </a:lnTo>
                <a:lnTo>
                  <a:pt x="51790" y="5575"/>
                </a:lnTo>
                <a:lnTo>
                  <a:pt x="47243" y="1854"/>
                </a:lnTo>
                <a:lnTo>
                  <a:pt x="40195" y="0"/>
                </a:lnTo>
                <a:lnTo>
                  <a:pt x="22555" y="0"/>
                </a:lnTo>
                <a:lnTo>
                  <a:pt x="15862" y="1663"/>
                </a:lnTo>
                <a:lnTo>
                  <a:pt x="10566" y="4978"/>
                </a:lnTo>
                <a:lnTo>
                  <a:pt x="5257" y="8305"/>
                </a:lnTo>
                <a:lnTo>
                  <a:pt x="2603" y="12471"/>
                </a:lnTo>
                <a:lnTo>
                  <a:pt x="2603" y="20561"/>
                </a:lnTo>
                <a:lnTo>
                  <a:pt x="3454" y="23177"/>
                </a:lnTo>
                <a:lnTo>
                  <a:pt x="5168" y="25323"/>
                </a:lnTo>
                <a:lnTo>
                  <a:pt x="8966" y="28562"/>
                </a:lnTo>
                <a:lnTo>
                  <a:pt x="13919" y="28562"/>
                </a:lnTo>
                <a:lnTo>
                  <a:pt x="17716" y="26174"/>
                </a:lnTo>
                <a:lnTo>
                  <a:pt x="20281" y="22618"/>
                </a:lnTo>
                <a:lnTo>
                  <a:pt x="20281" y="18033"/>
                </a:lnTo>
                <a:lnTo>
                  <a:pt x="18173" y="14249"/>
                </a:lnTo>
                <a:close/>
              </a:path>
              <a:path w="67437" h="71081">
                <a:moveTo>
                  <a:pt x="30289" y="60693"/>
                </a:moveTo>
                <a:lnTo>
                  <a:pt x="25704" y="60693"/>
                </a:lnTo>
                <a:lnTo>
                  <a:pt x="27279" y="69951"/>
                </a:lnTo>
                <a:lnTo>
                  <a:pt x="31292" y="67716"/>
                </a:lnTo>
                <a:lnTo>
                  <a:pt x="34315" y="58864"/>
                </a:lnTo>
                <a:lnTo>
                  <a:pt x="30289" y="60693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9636983" y="2703389"/>
            <a:ext cx="55700" cy="63310"/>
          </a:xfrm>
          <a:custGeom>
            <a:avLst/>
            <a:gdLst/>
            <a:ahLst/>
            <a:cxnLst/>
            <a:rect l="l" t="t" r="r" b="b"/>
            <a:pathLst>
              <a:path w="35509" h="98717">
                <a:moveTo>
                  <a:pt x="27571" y="85242"/>
                </a:moveTo>
                <a:lnTo>
                  <a:pt x="27571" y="0"/>
                </a:lnTo>
                <a:lnTo>
                  <a:pt x="0" y="0"/>
                </a:lnTo>
                <a:lnTo>
                  <a:pt x="0" y="4127"/>
                </a:lnTo>
                <a:lnTo>
                  <a:pt x="2527" y="4279"/>
                </a:lnTo>
                <a:lnTo>
                  <a:pt x="5829" y="6794"/>
                </a:lnTo>
                <a:lnTo>
                  <a:pt x="7861" y="10655"/>
                </a:lnTo>
                <a:lnTo>
                  <a:pt x="7861" y="88430"/>
                </a:lnTo>
                <a:lnTo>
                  <a:pt x="6096" y="92125"/>
                </a:lnTo>
                <a:lnTo>
                  <a:pt x="2895" y="94348"/>
                </a:lnTo>
                <a:lnTo>
                  <a:pt x="0" y="94576"/>
                </a:lnTo>
                <a:lnTo>
                  <a:pt x="0" y="98717"/>
                </a:lnTo>
                <a:lnTo>
                  <a:pt x="35509" y="98717"/>
                </a:lnTo>
                <a:lnTo>
                  <a:pt x="35509" y="94576"/>
                </a:lnTo>
                <a:lnTo>
                  <a:pt x="32600" y="94348"/>
                </a:lnTo>
                <a:lnTo>
                  <a:pt x="29362" y="92125"/>
                </a:lnTo>
                <a:lnTo>
                  <a:pt x="27571" y="88430"/>
                </a:lnTo>
                <a:lnTo>
                  <a:pt x="27571" y="852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9699278" y="2703389"/>
            <a:ext cx="55700" cy="63310"/>
          </a:xfrm>
          <a:custGeom>
            <a:avLst/>
            <a:gdLst/>
            <a:ahLst/>
            <a:cxnLst/>
            <a:rect l="l" t="t" r="r" b="b"/>
            <a:pathLst>
              <a:path w="35509" h="98717">
                <a:moveTo>
                  <a:pt x="27571" y="85242"/>
                </a:moveTo>
                <a:lnTo>
                  <a:pt x="27571" y="0"/>
                </a:lnTo>
                <a:lnTo>
                  <a:pt x="0" y="0"/>
                </a:lnTo>
                <a:lnTo>
                  <a:pt x="0" y="4127"/>
                </a:lnTo>
                <a:lnTo>
                  <a:pt x="2527" y="4279"/>
                </a:lnTo>
                <a:lnTo>
                  <a:pt x="5829" y="6794"/>
                </a:lnTo>
                <a:lnTo>
                  <a:pt x="7861" y="10655"/>
                </a:lnTo>
                <a:lnTo>
                  <a:pt x="7861" y="88430"/>
                </a:lnTo>
                <a:lnTo>
                  <a:pt x="6096" y="92125"/>
                </a:lnTo>
                <a:lnTo>
                  <a:pt x="2895" y="94348"/>
                </a:lnTo>
                <a:lnTo>
                  <a:pt x="0" y="94576"/>
                </a:lnTo>
                <a:lnTo>
                  <a:pt x="0" y="98717"/>
                </a:lnTo>
                <a:lnTo>
                  <a:pt x="35509" y="98717"/>
                </a:lnTo>
                <a:lnTo>
                  <a:pt x="35509" y="94576"/>
                </a:lnTo>
                <a:lnTo>
                  <a:pt x="32600" y="94348"/>
                </a:lnTo>
                <a:lnTo>
                  <a:pt x="29362" y="92125"/>
                </a:lnTo>
                <a:lnTo>
                  <a:pt x="27571" y="88430"/>
                </a:lnTo>
                <a:lnTo>
                  <a:pt x="27571" y="852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9827588" y="2733629"/>
            <a:ext cx="84467" cy="35145"/>
          </a:xfrm>
          <a:custGeom>
            <a:avLst/>
            <a:gdLst/>
            <a:ahLst/>
            <a:cxnLst/>
            <a:rect l="l" t="t" r="r" b="b"/>
            <a:pathLst>
              <a:path w="53848" h="54800">
                <a:moveTo>
                  <a:pt x="53847" y="0"/>
                </a:moveTo>
                <a:lnTo>
                  <a:pt x="49618" y="1663"/>
                </a:lnTo>
                <a:lnTo>
                  <a:pt x="36702" y="1663"/>
                </a:lnTo>
                <a:lnTo>
                  <a:pt x="36702" y="7632"/>
                </a:lnTo>
                <a:lnTo>
                  <a:pt x="43726" y="7632"/>
                </a:lnTo>
                <a:lnTo>
                  <a:pt x="51157" y="7373"/>
                </a:lnTo>
                <a:lnTo>
                  <a:pt x="53847" y="0"/>
                </a:lnTo>
                <a:close/>
              </a:path>
              <a:path w="53848" h="54800">
                <a:moveTo>
                  <a:pt x="40919" y="-41211"/>
                </a:moveTo>
                <a:lnTo>
                  <a:pt x="49237" y="-41211"/>
                </a:lnTo>
                <a:lnTo>
                  <a:pt x="53365" y="-39433"/>
                </a:lnTo>
                <a:lnTo>
                  <a:pt x="56108" y="-35877"/>
                </a:lnTo>
                <a:lnTo>
                  <a:pt x="58839" y="-32321"/>
                </a:lnTo>
                <a:lnTo>
                  <a:pt x="60223" y="-26936"/>
                </a:lnTo>
                <a:lnTo>
                  <a:pt x="60223" y="-12115"/>
                </a:lnTo>
                <a:lnTo>
                  <a:pt x="58940" y="-6642"/>
                </a:lnTo>
                <a:lnTo>
                  <a:pt x="56387" y="-3314"/>
                </a:lnTo>
                <a:lnTo>
                  <a:pt x="53847" y="0"/>
                </a:lnTo>
                <a:lnTo>
                  <a:pt x="51157" y="7373"/>
                </a:lnTo>
                <a:lnTo>
                  <a:pt x="64369" y="5157"/>
                </a:lnTo>
                <a:lnTo>
                  <a:pt x="74421" y="685"/>
                </a:lnTo>
                <a:lnTo>
                  <a:pt x="81419" y="-3949"/>
                </a:lnTo>
                <a:lnTo>
                  <a:pt x="84912" y="-10756"/>
                </a:lnTo>
                <a:lnTo>
                  <a:pt x="84912" y="-28727"/>
                </a:lnTo>
                <a:lnTo>
                  <a:pt x="81419" y="-35534"/>
                </a:lnTo>
                <a:lnTo>
                  <a:pt x="74421" y="-40195"/>
                </a:lnTo>
                <a:lnTo>
                  <a:pt x="70006" y="-42628"/>
                </a:lnTo>
                <a:lnTo>
                  <a:pt x="58444" y="-46032"/>
                </a:lnTo>
                <a:lnTo>
                  <a:pt x="43726" y="-47167"/>
                </a:lnTo>
                <a:lnTo>
                  <a:pt x="0" y="-47167"/>
                </a:lnTo>
                <a:lnTo>
                  <a:pt x="0" y="-43040"/>
                </a:lnTo>
                <a:lnTo>
                  <a:pt x="5702" y="-43040"/>
                </a:lnTo>
                <a:lnTo>
                  <a:pt x="8762" y="-42151"/>
                </a:lnTo>
                <a:lnTo>
                  <a:pt x="12306" y="-38646"/>
                </a:lnTo>
                <a:lnTo>
                  <a:pt x="13195" y="-35648"/>
                </a:lnTo>
                <a:lnTo>
                  <a:pt x="13195" y="40030"/>
                </a:lnTo>
                <a:lnTo>
                  <a:pt x="12306" y="43014"/>
                </a:lnTo>
                <a:lnTo>
                  <a:pt x="8762" y="46520"/>
                </a:lnTo>
                <a:lnTo>
                  <a:pt x="5714" y="47409"/>
                </a:lnTo>
                <a:lnTo>
                  <a:pt x="76" y="47409"/>
                </a:lnTo>
                <a:lnTo>
                  <a:pt x="76" y="51549"/>
                </a:lnTo>
                <a:lnTo>
                  <a:pt x="49898" y="51549"/>
                </a:lnTo>
                <a:lnTo>
                  <a:pt x="49898" y="47409"/>
                </a:lnTo>
                <a:lnTo>
                  <a:pt x="44221" y="47409"/>
                </a:lnTo>
                <a:lnTo>
                  <a:pt x="41160" y="46532"/>
                </a:lnTo>
                <a:lnTo>
                  <a:pt x="37591" y="43027"/>
                </a:lnTo>
                <a:lnTo>
                  <a:pt x="36702" y="40030"/>
                </a:lnTo>
                <a:lnTo>
                  <a:pt x="36702" y="-36995"/>
                </a:lnTo>
                <a:lnTo>
                  <a:pt x="38099" y="-39801"/>
                </a:lnTo>
                <a:lnTo>
                  <a:pt x="40919" y="-412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9964748" y="2733629"/>
            <a:ext cx="84467" cy="35145"/>
          </a:xfrm>
          <a:custGeom>
            <a:avLst/>
            <a:gdLst/>
            <a:ahLst/>
            <a:cxnLst/>
            <a:rect l="l" t="t" r="r" b="b"/>
            <a:pathLst>
              <a:path w="53848" h="54800">
                <a:moveTo>
                  <a:pt x="53847" y="0"/>
                </a:moveTo>
                <a:lnTo>
                  <a:pt x="49618" y="1663"/>
                </a:lnTo>
                <a:lnTo>
                  <a:pt x="36702" y="1663"/>
                </a:lnTo>
                <a:lnTo>
                  <a:pt x="36702" y="7632"/>
                </a:lnTo>
                <a:lnTo>
                  <a:pt x="43726" y="7632"/>
                </a:lnTo>
                <a:lnTo>
                  <a:pt x="51157" y="7373"/>
                </a:lnTo>
                <a:lnTo>
                  <a:pt x="53847" y="0"/>
                </a:lnTo>
                <a:close/>
              </a:path>
              <a:path w="53848" h="54800">
                <a:moveTo>
                  <a:pt x="40919" y="-41211"/>
                </a:moveTo>
                <a:lnTo>
                  <a:pt x="49237" y="-41211"/>
                </a:lnTo>
                <a:lnTo>
                  <a:pt x="53365" y="-39433"/>
                </a:lnTo>
                <a:lnTo>
                  <a:pt x="56108" y="-35877"/>
                </a:lnTo>
                <a:lnTo>
                  <a:pt x="58839" y="-32321"/>
                </a:lnTo>
                <a:lnTo>
                  <a:pt x="60223" y="-26936"/>
                </a:lnTo>
                <a:lnTo>
                  <a:pt x="60223" y="-12115"/>
                </a:lnTo>
                <a:lnTo>
                  <a:pt x="58940" y="-6642"/>
                </a:lnTo>
                <a:lnTo>
                  <a:pt x="56387" y="-3314"/>
                </a:lnTo>
                <a:lnTo>
                  <a:pt x="53847" y="0"/>
                </a:lnTo>
                <a:lnTo>
                  <a:pt x="51157" y="7373"/>
                </a:lnTo>
                <a:lnTo>
                  <a:pt x="64369" y="5157"/>
                </a:lnTo>
                <a:lnTo>
                  <a:pt x="74421" y="685"/>
                </a:lnTo>
                <a:lnTo>
                  <a:pt x="81419" y="-3949"/>
                </a:lnTo>
                <a:lnTo>
                  <a:pt x="84912" y="-10756"/>
                </a:lnTo>
                <a:lnTo>
                  <a:pt x="84912" y="-28727"/>
                </a:lnTo>
                <a:lnTo>
                  <a:pt x="81419" y="-35534"/>
                </a:lnTo>
                <a:lnTo>
                  <a:pt x="74421" y="-40195"/>
                </a:lnTo>
                <a:lnTo>
                  <a:pt x="70006" y="-42628"/>
                </a:lnTo>
                <a:lnTo>
                  <a:pt x="58444" y="-46032"/>
                </a:lnTo>
                <a:lnTo>
                  <a:pt x="43726" y="-47167"/>
                </a:lnTo>
                <a:lnTo>
                  <a:pt x="0" y="-47167"/>
                </a:lnTo>
                <a:lnTo>
                  <a:pt x="0" y="-43040"/>
                </a:lnTo>
                <a:lnTo>
                  <a:pt x="5702" y="-43040"/>
                </a:lnTo>
                <a:lnTo>
                  <a:pt x="8762" y="-42151"/>
                </a:lnTo>
                <a:lnTo>
                  <a:pt x="12306" y="-38646"/>
                </a:lnTo>
                <a:lnTo>
                  <a:pt x="13195" y="-35648"/>
                </a:lnTo>
                <a:lnTo>
                  <a:pt x="13195" y="40030"/>
                </a:lnTo>
                <a:lnTo>
                  <a:pt x="12306" y="43014"/>
                </a:lnTo>
                <a:lnTo>
                  <a:pt x="8762" y="46520"/>
                </a:lnTo>
                <a:lnTo>
                  <a:pt x="5714" y="47409"/>
                </a:lnTo>
                <a:lnTo>
                  <a:pt x="76" y="47409"/>
                </a:lnTo>
                <a:lnTo>
                  <a:pt x="76" y="51549"/>
                </a:lnTo>
                <a:lnTo>
                  <a:pt x="49898" y="51549"/>
                </a:lnTo>
                <a:lnTo>
                  <a:pt x="49898" y="47409"/>
                </a:lnTo>
                <a:lnTo>
                  <a:pt x="44221" y="47409"/>
                </a:lnTo>
                <a:lnTo>
                  <a:pt x="41160" y="46532"/>
                </a:lnTo>
                <a:lnTo>
                  <a:pt x="37591" y="43027"/>
                </a:lnTo>
                <a:lnTo>
                  <a:pt x="36702" y="40030"/>
                </a:lnTo>
                <a:lnTo>
                  <a:pt x="36702" y="-36995"/>
                </a:lnTo>
                <a:lnTo>
                  <a:pt x="38099" y="-39801"/>
                </a:lnTo>
                <a:lnTo>
                  <a:pt x="40919" y="-412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10101015" y="2703389"/>
            <a:ext cx="142318" cy="63310"/>
          </a:xfrm>
          <a:custGeom>
            <a:avLst/>
            <a:gdLst/>
            <a:ahLst/>
            <a:cxnLst/>
            <a:rect l="l" t="t" r="r" b="b"/>
            <a:pathLst>
              <a:path w="90728" h="98717">
                <a:moveTo>
                  <a:pt x="1346" y="4127"/>
                </a:moveTo>
                <a:lnTo>
                  <a:pt x="5676" y="4127"/>
                </a:lnTo>
                <a:lnTo>
                  <a:pt x="8750" y="5016"/>
                </a:lnTo>
                <a:lnTo>
                  <a:pt x="12306" y="8509"/>
                </a:lnTo>
                <a:lnTo>
                  <a:pt x="13195" y="11518"/>
                </a:lnTo>
                <a:lnTo>
                  <a:pt x="13195" y="87185"/>
                </a:lnTo>
                <a:lnTo>
                  <a:pt x="12306" y="90195"/>
                </a:lnTo>
                <a:lnTo>
                  <a:pt x="8750" y="93700"/>
                </a:lnTo>
                <a:lnTo>
                  <a:pt x="5702" y="94576"/>
                </a:lnTo>
                <a:lnTo>
                  <a:pt x="76" y="94576"/>
                </a:lnTo>
                <a:lnTo>
                  <a:pt x="76" y="98717"/>
                </a:lnTo>
                <a:lnTo>
                  <a:pt x="84480" y="98717"/>
                </a:lnTo>
                <a:lnTo>
                  <a:pt x="87642" y="83566"/>
                </a:lnTo>
                <a:lnTo>
                  <a:pt x="90728" y="68478"/>
                </a:lnTo>
                <a:lnTo>
                  <a:pt x="87210" y="67767"/>
                </a:lnTo>
                <a:lnTo>
                  <a:pt x="87032" y="68103"/>
                </a:lnTo>
                <a:lnTo>
                  <a:pt x="79131" y="80450"/>
                </a:lnTo>
                <a:lnTo>
                  <a:pt x="71221" y="87871"/>
                </a:lnTo>
                <a:lnTo>
                  <a:pt x="65874" y="91224"/>
                </a:lnTo>
                <a:lnTo>
                  <a:pt x="57873" y="92913"/>
                </a:lnTo>
                <a:lnTo>
                  <a:pt x="43014" y="93014"/>
                </a:lnTo>
                <a:lnTo>
                  <a:pt x="40208" y="92329"/>
                </a:lnTo>
                <a:lnTo>
                  <a:pt x="37401" y="89522"/>
                </a:lnTo>
                <a:lnTo>
                  <a:pt x="36702" y="86690"/>
                </a:lnTo>
                <a:lnTo>
                  <a:pt x="36702" y="51079"/>
                </a:lnTo>
                <a:lnTo>
                  <a:pt x="45326" y="51079"/>
                </a:lnTo>
                <a:lnTo>
                  <a:pt x="50190" y="52552"/>
                </a:lnTo>
                <a:lnTo>
                  <a:pt x="53047" y="55499"/>
                </a:lnTo>
                <a:lnTo>
                  <a:pt x="55905" y="58445"/>
                </a:lnTo>
                <a:lnTo>
                  <a:pt x="58165" y="64312"/>
                </a:lnTo>
                <a:lnTo>
                  <a:pt x="59855" y="73101"/>
                </a:lnTo>
                <a:lnTo>
                  <a:pt x="63792" y="73101"/>
                </a:lnTo>
                <a:lnTo>
                  <a:pt x="63792" y="24066"/>
                </a:lnTo>
                <a:lnTo>
                  <a:pt x="59855" y="24066"/>
                </a:lnTo>
                <a:lnTo>
                  <a:pt x="58267" y="32524"/>
                </a:lnTo>
                <a:lnTo>
                  <a:pt x="56045" y="38163"/>
                </a:lnTo>
                <a:lnTo>
                  <a:pt x="53200" y="40970"/>
                </a:lnTo>
                <a:lnTo>
                  <a:pt x="50330" y="43776"/>
                </a:lnTo>
                <a:lnTo>
                  <a:pt x="45415" y="45186"/>
                </a:lnTo>
                <a:lnTo>
                  <a:pt x="36702" y="45186"/>
                </a:lnTo>
                <a:lnTo>
                  <a:pt x="36702" y="10883"/>
                </a:lnTo>
                <a:lnTo>
                  <a:pt x="38353" y="7607"/>
                </a:lnTo>
                <a:lnTo>
                  <a:pt x="41630" y="5956"/>
                </a:lnTo>
                <a:lnTo>
                  <a:pt x="57632" y="5956"/>
                </a:lnTo>
                <a:lnTo>
                  <a:pt x="65760" y="7543"/>
                </a:lnTo>
                <a:lnTo>
                  <a:pt x="70269" y="10731"/>
                </a:lnTo>
                <a:lnTo>
                  <a:pt x="74790" y="13906"/>
                </a:lnTo>
                <a:lnTo>
                  <a:pt x="77965" y="20243"/>
                </a:lnTo>
                <a:lnTo>
                  <a:pt x="79781" y="29743"/>
                </a:lnTo>
                <a:lnTo>
                  <a:pt x="83718" y="29743"/>
                </a:lnTo>
                <a:lnTo>
                  <a:pt x="83718" y="0"/>
                </a:lnTo>
                <a:lnTo>
                  <a:pt x="0" y="0"/>
                </a:lnTo>
                <a:lnTo>
                  <a:pt x="0" y="4127"/>
                </a:lnTo>
                <a:lnTo>
                  <a:pt x="1346" y="41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10266102" y="2752162"/>
            <a:ext cx="38648" cy="15793"/>
          </a:xfrm>
          <a:custGeom>
            <a:avLst/>
            <a:gdLst/>
            <a:ahLst/>
            <a:cxnLst/>
            <a:rect l="l" t="t" r="r" b="b"/>
            <a:pathLst>
              <a:path w="24638" h="24625">
                <a:moveTo>
                  <a:pt x="12319" y="0"/>
                </a:moveTo>
                <a:lnTo>
                  <a:pt x="8851" y="0"/>
                </a:lnTo>
                <a:lnTo>
                  <a:pt x="5930" y="1193"/>
                </a:lnTo>
                <a:lnTo>
                  <a:pt x="1193" y="5969"/>
                </a:lnTo>
                <a:lnTo>
                  <a:pt x="0" y="8890"/>
                </a:lnTo>
                <a:lnTo>
                  <a:pt x="0" y="15811"/>
                </a:lnTo>
                <a:lnTo>
                  <a:pt x="1193" y="18732"/>
                </a:lnTo>
                <a:lnTo>
                  <a:pt x="5930" y="23444"/>
                </a:lnTo>
                <a:lnTo>
                  <a:pt x="8851" y="24625"/>
                </a:lnTo>
                <a:lnTo>
                  <a:pt x="15786" y="24625"/>
                </a:lnTo>
                <a:lnTo>
                  <a:pt x="18707" y="23444"/>
                </a:lnTo>
                <a:lnTo>
                  <a:pt x="23444" y="18732"/>
                </a:lnTo>
                <a:lnTo>
                  <a:pt x="24638" y="15811"/>
                </a:lnTo>
                <a:lnTo>
                  <a:pt x="24638" y="8890"/>
                </a:lnTo>
                <a:lnTo>
                  <a:pt x="23444" y="5969"/>
                </a:lnTo>
                <a:lnTo>
                  <a:pt x="18707" y="1193"/>
                </a:lnTo>
                <a:lnTo>
                  <a:pt x="15786" y="0"/>
                </a:lnTo>
                <a:lnTo>
                  <a:pt x="12319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883332" y="25487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883332" y="2548789"/>
            <a:ext cx="10092565" cy="0"/>
          </a:xfrm>
          <a:custGeom>
            <a:avLst/>
            <a:gdLst/>
            <a:ahLst/>
            <a:cxnLst/>
            <a:rect l="l" t="t" r="r" b="b"/>
            <a:pathLst>
              <a:path w="6434010">
                <a:moveTo>
                  <a:pt x="0" y="0"/>
                </a:moveTo>
                <a:lnTo>
                  <a:pt x="6434010" y="0"/>
                </a:lnTo>
              </a:path>
            </a:pathLst>
          </a:custGeom>
          <a:ln w="1270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3341" y="3406895"/>
            <a:ext cx="10092565" cy="2577402"/>
          </a:xfrm>
          <a:custGeom>
            <a:avLst/>
            <a:gdLst/>
            <a:ahLst/>
            <a:cxnLst/>
            <a:rect l="l" t="t" r="r" b="b"/>
            <a:pathLst>
              <a:path w="6434010" h="4018838">
                <a:moveTo>
                  <a:pt x="6434010" y="4018838"/>
                </a:moveTo>
                <a:lnTo>
                  <a:pt x="6434010" y="0"/>
                </a:lnTo>
                <a:lnTo>
                  <a:pt x="0" y="0"/>
                </a:lnTo>
                <a:lnTo>
                  <a:pt x="0" y="4018838"/>
                </a:lnTo>
                <a:lnTo>
                  <a:pt x="6434010" y="4018838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3341" y="3406895"/>
            <a:ext cx="10092565" cy="2577402"/>
          </a:xfrm>
          <a:custGeom>
            <a:avLst/>
            <a:gdLst/>
            <a:ahLst/>
            <a:cxnLst/>
            <a:rect l="l" t="t" r="r" b="b"/>
            <a:pathLst>
              <a:path w="6434010" h="4018838">
                <a:moveTo>
                  <a:pt x="6434010" y="4018838"/>
                </a:moveTo>
                <a:lnTo>
                  <a:pt x="0" y="4018838"/>
                </a:lnTo>
                <a:lnTo>
                  <a:pt x="0" y="0"/>
                </a:lnTo>
                <a:lnTo>
                  <a:pt x="6434010" y="0"/>
                </a:lnTo>
                <a:lnTo>
                  <a:pt x="6434010" y="4018838"/>
                </a:lnTo>
                <a:close/>
              </a:path>
            </a:pathLst>
          </a:custGeom>
          <a:ln w="1270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4180" y="3710944"/>
            <a:ext cx="80543" cy="42402"/>
          </a:xfrm>
          <a:custGeom>
            <a:avLst/>
            <a:gdLst/>
            <a:ahLst/>
            <a:cxnLst/>
            <a:rect l="l" t="t" r="r" b="b"/>
            <a:pathLst>
              <a:path w="51346" h="66116">
                <a:moveTo>
                  <a:pt x="45440" y="0"/>
                </a:moveTo>
                <a:lnTo>
                  <a:pt x="45440" y="6858"/>
                </a:lnTo>
                <a:lnTo>
                  <a:pt x="49517" y="6858"/>
                </a:lnTo>
                <a:lnTo>
                  <a:pt x="51346" y="0"/>
                </a:lnTo>
                <a:lnTo>
                  <a:pt x="45440" y="0"/>
                </a:lnTo>
                <a:close/>
              </a:path>
              <a:path w="51346" h="66116">
                <a:moveTo>
                  <a:pt x="125361" y="62979"/>
                </a:moveTo>
                <a:lnTo>
                  <a:pt x="125361" y="57861"/>
                </a:lnTo>
                <a:lnTo>
                  <a:pt x="121539" y="57861"/>
                </a:lnTo>
                <a:lnTo>
                  <a:pt x="118745" y="56769"/>
                </a:lnTo>
                <a:lnTo>
                  <a:pt x="116141" y="54597"/>
                </a:lnTo>
                <a:lnTo>
                  <a:pt x="113538" y="52425"/>
                </a:lnTo>
                <a:lnTo>
                  <a:pt x="110502" y="48704"/>
                </a:lnTo>
                <a:lnTo>
                  <a:pt x="107035" y="43434"/>
                </a:lnTo>
                <a:lnTo>
                  <a:pt x="81140" y="3644"/>
                </a:lnTo>
                <a:lnTo>
                  <a:pt x="86055" y="2374"/>
                </a:lnTo>
                <a:lnTo>
                  <a:pt x="90347" y="660"/>
                </a:lnTo>
                <a:lnTo>
                  <a:pt x="93992" y="-1473"/>
                </a:lnTo>
                <a:lnTo>
                  <a:pt x="97035" y="-3456"/>
                </a:lnTo>
                <a:lnTo>
                  <a:pt x="105572" y="-13263"/>
                </a:lnTo>
                <a:lnTo>
                  <a:pt x="108419" y="-26162"/>
                </a:lnTo>
                <a:lnTo>
                  <a:pt x="108323" y="-29085"/>
                </a:lnTo>
                <a:lnTo>
                  <a:pt x="104777" y="-41963"/>
                </a:lnTo>
                <a:lnTo>
                  <a:pt x="96126" y="-51168"/>
                </a:lnTo>
                <a:lnTo>
                  <a:pt x="85999" y="-55798"/>
                </a:lnTo>
                <a:lnTo>
                  <a:pt x="73491" y="-58392"/>
                </a:lnTo>
                <a:lnTo>
                  <a:pt x="58115" y="-59258"/>
                </a:lnTo>
                <a:lnTo>
                  <a:pt x="0" y="-59258"/>
                </a:lnTo>
                <a:lnTo>
                  <a:pt x="0" y="-54127"/>
                </a:lnTo>
                <a:lnTo>
                  <a:pt x="7048" y="-54127"/>
                </a:lnTo>
                <a:lnTo>
                  <a:pt x="10820" y="-53047"/>
                </a:lnTo>
                <a:lnTo>
                  <a:pt x="15227" y="-48691"/>
                </a:lnTo>
                <a:lnTo>
                  <a:pt x="16332" y="-44970"/>
                </a:lnTo>
                <a:lnTo>
                  <a:pt x="16332" y="48704"/>
                </a:lnTo>
                <a:lnTo>
                  <a:pt x="15227" y="52412"/>
                </a:lnTo>
                <a:lnTo>
                  <a:pt x="10820" y="56756"/>
                </a:lnTo>
                <a:lnTo>
                  <a:pt x="7073" y="57861"/>
                </a:lnTo>
                <a:lnTo>
                  <a:pt x="88" y="57861"/>
                </a:lnTo>
                <a:lnTo>
                  <a:pt x="88" y="62979"/>
                </a:lnTo>
                <a:lnTo>
                  <a:pt x="61760" y="62979"/>
                </a:lnTo>
                <a:lnTo>
                  <a:pt x="61760" y="57861"/>
                </a:lnTo>
                <a:lnTo>
                  <a:pt x="54724" y="57861"/>
                </a:lnTo>
                <a:lnTo>
                  <a:pt x="50939" y="56769"/>
                </a:lnTo>
                <a:lnTo>
                  <a:pt x="46532" y="52425"/>
                </a:lnTo>
                <a:lnTo>
                  <a:pt x="45440" y="48704"/>
                </a:lnTo>
                <a:lnTo>
                  <a:pt x="45440" y="-45923"/>
                </a:lnTo>
                <a:lnTo>
                  <a:pt x="46139" y="-48717"/>
                </a:lnTo>
                <a:lnTo>
                  <a:pt x="48907" y="-51371"/>
                </a:lnTo>
                <a:lnTo>
                  <a:pt x="51689" y="-51981"/>
                </a:lnTo>
                <a:lnTo>
                  <a:pt x="55854" y="-51866"/>
                </a:lnTo>
                <a:lnTo>
                  <a:pt x="62687" y="-51625"/>
                </a:lnTo>
                <a:lnTo>
                  <a:pt x="67881" y="-49631"/>
                </a:lnTo>
                <a:lnTo>
                  <a:pt x="71412" y="-45872"/>
                </a:lnTo>
                <a:lnTo>
                  <a:pt x="75120" y="-41821"/>
                </a:lnTo>
                <a:lnTo>
                  <a:pt x="76962" y="-35687"/>
                </a:lnTo>
                <a:lnTo>
                  <a:pt x="76962" y="-17678"/>
                </a:lnTo>
                <a:lnTo>
                  <a:pt x="74980" y="-10642"/>
                </a:lnTo>
                <a:lnTo>
                  <a:pt x="71018" y="-6388"/>
                </a:lnTo>
                <a:lnTo>
                  <a:pt x="67056" y="-2133"/>
                </a:lnTo>
                <a:lnTo>
                  <a:pt x="60502" y="0"/>
                </a:lnTo>
                <a:lnTo>
                  <a:pt x="51346" y="0"/>
                </a:lnTo>
                <a:lnTo>
                  <a:pt x="49517" y="6858"/>
                </a:lnTo>
                <a:lnTo>
                  <a:pt x="88569" y="62979"/>
                </a:lnTo>
                <a:lnTo>
                  <a:pt x="125361" y="6297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18174" y="3696454"/>
            <a:ext cx="112296" cy="56444"/>
          </a:xfrm>
          <a:custGeom>
            <a:avLst/>
            <a:gdLst/>
            <a:ahLst/>
            <a:cxnLst/>
            <a:rect l="l" t="t" r="r" b="b"/>
            <a:pathLst>
              <a:path w="71589" h="88011">
                <a:moveTo>
                  <a:pt x="71564" y="41706"/>
                </a:moveTo>
                <a:lnTo>
                  <a:pt x="71589" y="38760"/>
                </a:lnTo>
                <a:lnTo>
                  <a:pt x="71391" y="34205"/>
                </a:lnTo>
                <a:lnTo>
                  <a:pt x="68293" y="21573"/>
                </a:lnTo>
                <a:lnTo>
                  <a:pt x="61429" y="11036"/>
                </a:lnTo>
                <a:lnTo>
                  <a:pt x="59561" y="9145"/>
                </a:lnTo>
                <a:lnTo>
                  <a:pt x="48774" y="2287"/>
                </a:lnTo>
                <a:lnTo>
                  <a:pt x="45084" y="8470"/>
                </a:lnTo>
                <a:lnTo>
                  <a:pt x="47015" y="12382"/>
                </a:lnTo>
                <a:lnTo>
                  <a:pt x="48920" y="16294"/>
                </a:lnTo>
                <a:lnTo>
                  <a:pt x="49872" y="23113"/>
                </a:lnTo>
                <a:lnTo>
                  <a:pt x="49961" y="34836"/>
                </a:lnTo>
                <a:lnTo>
                  <a:pt x="24371" y="34836"/>
                </a:lnTo>
                <a:lnTo>
                  <a:pt x="24434" y="25742"/>
                </a:lnTo>
                <a:lnTo>
                  <a:pt x="25450" y="18846"/>
                </a:lnTo>
                <a:lnTo>
                  <a:pt x="27431" y="14160"/>
                </a:lnTo>
                <a:lnTo>
                  <a:pt x="32481" y="149"/>
                </a:lnTo>
                <a:lnTo>
                  <a:pt x="20272" y="3852"/>
                </a:lnTo>
                <a:lnTo>
                  <a:pt x="10172" y="12509"/>
                </a:lnTo>
                <a:lnTo>
                  <a:pt x="5973" y="18715"/>
                </a:lnTo>
                <a:lnTo>
                  <a:pt x="1493" y="30429"/>
                </a:lnTo>
                <a:lnTo>
                  <a:pt x="0" y="44056"/>
                </a:lnTo>
                <a:lnTo>
                  <a:pt x="590" y="52599"/>
                </a:lnTo>
                <a:lnTo>
                  <a:pt x="4079" y="64986"/>
                </a:lnTo>
                <a:lnTo>
                  <a:pt x="10693" y="75488"/>
                </a:lnTo>
                <a:lnTo>
                  <a:pt x="13845" y="78797"/>
                </a:lnTo>
                <a:lnTo>
                  <a:pt x="24685" y="85706"/>
                </a:lnTo>
                <a:lnTo>
                  <a:pt x="37528" y="88010"/>
                </a:lnTo>
                <a:lnTo>
                  <a:pt x="45059" y="88010"/>
                </a:lnTo>
                <a:lnTo>
                  <a:pt x="51752" y="86017"/>
                </a:lnTo>
                <a:lnTo>
                  <a:pt x="57569" y="82054"/>
                </a:lnTo>
                <a:lnTo>
                  <a:pt x="63385" y="78092"/>
                </a:lnTo>
                <a:lnTo>
                  <a:pt x="68059" y="72339"/>
                </a:lnTo>
                <a:lnTo>
                  <a:pt x="71589" y="64808"/>
                </a:lnTo>
                <a:lnTo>
                  <a:pt x="68021" y="61760"/>
                </a:lnTo>
                <a:lnTo>
                  <a:pt x="65062" y="66230"/>
                </a:lnTo>
                <a:lnTo>
                  <a:pt x="61975" y="69545"/>
                </a:lnTo>
                <a:lnTo>
                  <a:pt x="58762" y="71716"/>
                </a:lnTo>
                <a:lnTo>
                  <a:pt x="55537" y="73888"/>
                </a:lnTo>
                <a:lnTo>
                  <a:pt x="52108" y="74968"/>
                </a:lnTo>
                <a:lnTo>
                  <a:pt x="40170" y="74968"/>
                </a:lnTo>
                <a:lnTo>
                  <a:pt x="34086" y="71932"/>
                </a:lnTo>
                <a:lnTo>
                  <a:pt x="30200" y="65849"/>
                </a:lnTo>
                <a:lnTo>
                  <a:pt x="26784" y="60350"/>
                </a:lnTo>
                <a:lnTo>
                  <a:pt x="24815" y="52298"/>
                </a:lnTo>
                <a:lnTo>
                  <a:pt x="24295" y="41706"/>
                </a:lnTo>
                <a:lnTo>
                  <a:pt x="71564" y="41706"/>
                </a:lnTo>
                <a:close/>
              </a:path>
              <a:path w="71589" h="88011">
                <a:moveTo>
                  <a:pt x="27431" y="14160"/>
                </a:moveTo>
                <a:lnTo>
                  <a:pt x="29578" y="9067"/>
                </a:lnTo>
                <a:lnTo>
                  <a:pt x="32791" y="6527"/>
                </a:lnTo>
                <a:lnTo>
                  <a:pt x="41782" y="6527"/>
                </a:lnTo>
                <a:lnTo>
                  <a:pt x="45084" y="8470"/>
                </a:lnTo>
                <a:lnTo>
                  <a:pt x="48774" y="2287"/>
                </a:lnTo>
                <a:lnTo>
                  <a:pt x="35801" y="0"/>
                </a:lnTo>
                <a:lnTo>
                  <a:pt x="32481" y="149"/>
                </a:lnTo>
                <a:lnTo>
                  <a:pt x="27431" y="1416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38093" y="3696453"/>
            <a:ext cx="223500" cy="54880"/>
          </a:xfrm>
          <a:custGeom>
            <a:avLst/>
            <a:gdLst/>
            <a:ahLst/>
            <a:cxnLst/>
            <a:rect l="l" t="t" r="r" b="b"/>
            <a:pathLst>
              <a:path w="142481" h="85572">
                <a:moveTo>
                  <a:pt x="117386" y="0"/>
                </a:moveTo>
                <a:lnTo>
                  <a:pt x="101244" y="0"/>
                </a:lnTo>
                <a:lnTo>
                  <a:pt x="94030" y="2755"/>
                </a:lnTo>
                <a:lnTo>
                  <a:pt x="88633" y="8267"/>
                </a:lnTo>
                <a:lnTo>
                  <a:pt x="86245" y="10807"/>
                </a:lnTo>
                <a:lnTo>
                  <a:pt x="84150" y="13817"/>
                </a:lnTo>
                <a:lnTo>
                  <a:pt x="82372" y="17297"/>
                </a:lnTo>
                <a:lnTo>
                  <a:pt x="81445" y="13246"/>
                </a:lnTo>
                <a:lnTo>
                  <a:pt x="79819" y="9855"/>
                </a:lnTo>
                <a:lnTo>
                  <a:pt x="77495" y="7137"/>
                </a:lnTo>
                <a:lnTo>
                  <a:pt x="73558" y="2387"/>
                </a:lnTo>
                <a:lnTo>
                  <a:pt x="68059" y="0"/>
                </a:lnTo>
                <a:lnTo>
                  <a:pt x="51955" y="0"/>
                </a:lnTo>
                <a:lnTo>
                  <a:pt x="44754" y="2755"/>
                </a:lnTo>
                <a:lnTo>
                  <a:pt x="39357" y="8267"/>
                </a:lnTo>
                <a:lnTo>
                  <a:pt x="35648" y="12687"/>
                </a:lnTo>
                <a:lnTo>
                  <a:pt x="34150" y="15290"/>
                </a:lnTo>
                <a:lnTo>
                  <a:pt x="34150" y="2451"/>
                </a:lnTo>
                <a:lnTo>
                  <a:pt x="0" y="2451"/>
                </a:lnTo>
                <a:lnTo>
                  <a:pt x="0" y="7569"/>
                </a:lnTo>
                <a:lnTo>
                  <a:pt x="3606" y="7797"/>
                </a:lnTo>
                <a:lnTo>
                  <a:pt x="6121" y="8788"/>
                </a:lnTo>
                <a:lnTo>
                  <a:pt x="9004" y="12255"/>
                </a:lnTo>
                <a:lnTo>
                  <a:pt x="9740" y="15125"/>
                </a:lnTo>
                <a:lnTo>
                  <a:pt x="9740" y="72847"/>
                </a:lnTo>
                <a:lnTo>
                  <a:pt x="9004" y="75666"/>
                </a:lnTo>
                <a:lnTo>
                  <a:pt x="7569" y="77419"/>
                </a:lnTo>
                <a:lnTo>
                  <a:pt x="3606" y="80162"/>
                </a:lnTo>
                <a:lnTo>
                  <a:pt x="0" y="80454"/>
                </a:lnTo>
                <a:lnTo>
                  <a:pt x="0" y="85572"/>
                </a:lnTo>
                <a:lnTo>
                  <a:pt x="43954" y="85572"/>
                </a:lnTo>
                <a:lnTo>
                  <a:pt x="43954" y="80454"/>
                </a:lnTo>
                <a:lnTo>
                  <a:pt x="40373" y="80162"/>
                </a:lnTo>
                <a:lnTo>
                  <a:pt x="37845" y="79159"/>
                </a:lnTo>
                <a:lnTo>
                  <a:pt x="34874" y="75666"/>
                </a:lnTo>
                <a:lnTo>
                  <a:pt x="34150" y="72847"/>
                </a:lnTo>
                <a:lnTo>
                  <a:pt x="34150" y="23037"/>
                </a:lnTo>
                <a:lnTo>
                  <a:pt x="35077" y="21170"/>
                </a:lnTo>
                <a:lnTo>
                  <a:pt x="37706" y="17894"/>
                </a:lnTo>
                <a:lnTo>
                  <a:pt x="41236" y="13906"/>
                </a:lnTo>
                <a:lnTo>
                  <a:pt x="45148" y="11912"/>
                </a:lnTo>
                <a:lnTo>
                  <a:pt x="52336" y="11912"/>
                </a:lnTo>
                <a:lnTo>
                  <a:pt x="54648" y="13055"/>
                </a:lnTo>
                <a:lnTo>
                  <a:pt x="58127" y="17627"/>
                </a:lnTo>
                <a:lnTo>
                  <a:pt x="58991" y="20624"/>
                </a:lnTo>
                <a:lnTo>
                  <a:pt x="58991" y="72847"/>
                </a:lnTo>
                <a:lnTo>
                  <a:pt x="58267" y="75666"/>
                </a:lnTo>
                <a:lnTo>
                  <a:pt x="56819" y="77419"/>
                </a:lnTo>
                <a:lnTo>
                  <a:pt x="52857" y="80162"/>
                </a:lnTo>
                <a:lnTo>
                  <a:pt x="49263" y="80454"/>
                </a:lnTo>
                <a:lnTo>
                  <a:pt x="49263" y="85572"/>
                </a:lnTo>
                <a:lnTo>
                  <a:pt x="93217" y="85572"/>
                </a:lnTo>
                <a:lnTo>
                  <a:pt x="93217" y="80454"/>
                </a:lnTo>
                <a:lnTo>
                  <a:pt x="89623" y="80162"/>
                </a:lnTo>
                <a:lnTo>
                  <a:pt x="87096" y="79159"/>
                </a:lnTo>
                <a:lnTo>
                  <a:pt x="84137" y="75666"/>
                </a:lnTo>
                <a:lnTo>
                  <a:pt x="83413" y="72847"/>
                </a:lnTo>
                <a:lnTo>
                  <a:pt x="83413" y="23037"/>
                </a:lnTo>
                <a:lnTo>
                  <a:pt x="84391" y="21170"/>
                </a:lnTo>
                <a:lnTo>
                  <a:pt x="86982" y="17894"/>
                </a:lnTo>
                <a:lnTo>
                  <a:pt x="90525" y="13906"/>
                </a:lnTo>
                <a:lnTo>
                  <a:pt x="94449" y="11912"/>
                </a:lnTo>
                <a:lnTo>
                  <a:pt x="101587" y="11912"/>
                </a:lnTo>
                <a:lnTo>
                  <a:pt x="103885" y="13042"/>
                </a:lnTo>
                <a:lnTo>
                  <a:pt x="107378" y="17551"/>
                </a:lnTo>
                <a:lnTo>
                  <a:pt x="108254" y="20535"/>
                </a:lnTo>
                <a:lnTo>
                  <a:pt x="108254" y="72847"/>
                </a:lnTo>
                <a:lnTo>
                  <a:pt x="107518" y="75666"/>
                </a:lnTo>
                <a:lnTo>
                  <a:pt x="106083" y="77419"/>
                </a:lnTo>
                <a:lnTo>
                  <a:pt x="102107" y="80162"/>
                </a:lnTo>
                <a:lnTo>
                  <a:pt x="98513" y="80454"/>
                </a:lnTo>
                <a:lnTo>
                  <a:pt x="98513" y="85572"/>
                </a:lnTo>
                <a:lnTo>
                  <a:pt x="142481" y="85572"/>
                </a:lnTo>
                <a:lnTo>
                  <a:pt x="142481" y="80454"/>
                </a:lnTo>
                <a:lnTo>
                  <a:pt x="138887" y="80162"/>
                </a:lnTo>
                <a:lnTo>
                  <a:pt x="136359" y="79159"/>
                </a:lnTo>
                <a:lnTo>
                  <a:pt x="133400" y="75666"/>
                </a:lnTo>
                <a:lnTo>
                  <a:pt x="132664" y="72847"/>
                </a:lnTo>
                <a:lnTo>
                  <a:pt x="132664" y="18313"/>
                </a:lnTo>
                <a:lnTo>
                  <a:pt x="130695" y="11734"/>
                </a:lnTo>
                <a:lnTo>
                  <a:pt x="126796" y="7048"/>
                </a:lnTo>
                <a:lnTo>
                  <a:pt x="122872" y="2362"/>
                </a:lnTo>
                <a:lnTo>
                  <a:pt x="117386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72635" y="3696453"/>
            <a:ext cx="76996" cy="56436"/>
          </a:xfrm>
          <a:custGeom>
            <a:avLst/>
            <a:gdLst/>
            <a:ahLst/>
            <a:cxnLst/>
            <a:rect l="l" t="t" r="r" b="b"/>
            <a:pathLst>
              <a:path w="49085" h="87998">
                <a:moveTo>
                  <a:pt x="49085" y="78435"/>
                </a:moveTo>
                <a:lnTo>
                  <a:pt x="45440" y="81495"/>
                </a:lnTo>
                <a:lnTo>
                  <a:pt x="35064" y="81495"/>
                </a:lnTo>
                <a:lnTo>
                  <a:pt x="31445" y="78435"/>
                </a:lnTo>
                <a:lnTo>
                  <a:pt x="40220" y="87998"/>
                </a:lnTo>
                <a:lnTo>
                  <a:pt x="46677" y="87537"/>
                </a:lnTo>
                <a:lnTo>
                  <a:pt x="49085" y="78435"/>
                </a:lnTo>
                <a:close/>
              </a:path>
              <a:path w="49085" h="87998">
                <a:moveTo>
                  <a:pt x="21634" y="4440"/>
                </a:moveTo>
                <a:lnTo>
                  <a:pt x="11417" y="12509"/>
                </a:lnTo>
                <a:lnTo>
                  <a:pt x="6550" y="18964"/>
                </a:lnTo>
                <a:lnTo>
                  <a:pt x="1638" y="30568"/>
                </a:lnTo>
                <a:lnTo>
                  <a:pt x="0" y="44043"/>
                </a:lnTo>
                <a:lnTo>
                  <a:pt x="662" y="52794"/>
                </a:lnTo>
                <a:lnTo>
                  <a:pt x="4395" y="65071"/>
                </a:lnTo>
                <a:lnTo>
                  <a:pt x="11417" y="75488"/>
                </a:lnTo>
                <a:lnTo>
                  <a:pt x="16004" y="79815"/>
                </a:lnTo>
                <a:lnTo>
                  <a:pt x="27140" y="85953"/>
                </a:lnTo>
                <a:lnTo>
                  <a:pt x="40220" y="87998"/>
                </a:lnTo>
                <a:lnTo>
                  <a:pt x="31445" y="78435"/>
                </a:lnTo>
                <a:lnTo>
                  <a:pt x="29362" y="72326"/>
                </a:lnTo>
                <a:lnTo>
                  <a:pt x="28185" y="67864"/>
                </a:lnTo>
                <a:lnTo>
                  <a:pt x="26725" y="56222"/>
                </a:lnTo>
                <a:lnTo>
                  <a:pt x="26238" y="40309"/>
                </a:lnTo>
                <a:lnTo>
                  <a:pt x="26243" y="38822"/>
                </a:lnTo>
                <a:lnTo>
                  <a:pt x="27083" y="23839"/>
                </a:lnTo>
                <a:lnTo>
                  <a:pt x="29362" y="14033"/>
                </a:lnTo>
                <a:lnTo>
                  <a:pt x="31445" y="9029"/>
                </a:lnTo>
                <a:lnTo>
                  <a:pt x="35064" y="6515"/>
                </a:lnTo>
                <a:lnTo>
                  <a:pt x="45440" y="6515"/>
                </a:lnTo>
                <a:lnTo>
                  <a:pt x="49085" y="9029"/>
                </a:lnTo>
                <a:lnTo>
                  <a:pt x="51168" y="14033"/>
                </a:lnTo>
                <a:lnTo>
                  <a:pt x="53572" y="24893"/>
                </a:lnTo>
                <a:lnTo>
                  <a:pt x="54292" y="40309"/>
                </a:lnTo>
                <a:lnTo>
                  <a:pt x="54154" y="49322"/>
                </a:lnTo>
                <a:lnTo>
                  <a:pt x="53148" y="62958"/>
                </a:lnTo>
                <a:lnTo>
                  <a:pt x="51168" y="72326"/>
                </a:lnTo>
                <a:lnTo>
                  <a:pt x="49085" y="78435"/>
                </a:lnTo>
                <a:lnTo>
                  <a:pt x="46677" y="87537"/>
                </a:lnTo>
                <a:lnTo>
                  <a:pt x="58838" y="83556"/>
                </a:lnTo>
                <a:lnTo>
                  <a:pt x="69062" y="75488"/>
                </a:lnTo>
                <a:lnTo>
                  <a:pt x="73930" y="69084"/>
                </a:lnTo>
                <a:lnTo>
                  <a:pt x="78888" y="57494"/>
                </a:lnTo>
                <a:lnTo>
                  <a:pt x="80543" y="44043"/>
                </a:lnTo>
                <a:lnTo>
                  <a:pt x="79863" y="35176"/>
                </a:lnTo>
                <a:lnTo>
                  <a:pt x="76104" y="22911"/>
                </a:lnTo>
                <a:lnTo>
                  <a:pt x="69062" y="12509"/>
                </a:lnTo>
                <a:lnTo>
                  <a:pt x="64444" y="8169"/>
                </a:lnTo>
                <a:lnTo>
                  <a:pt x="53297" y="2043"/>
                </a:lnTo>
                <a:lnTo>
                  <a:pt x="40220" y="0"/>
                </a:lnTo>
                <a:lnTo>
                  <a:pt x="33795" y="457"/>
                </a:lnTo>
                <a:lnTo>
                  <a:pt x="21634" y="444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08361" y="3698026"/>
            <a:ext cx="130565" cy="55092"/>
          </a:xfrm>
          <a:custGeom>
            <a:avLst/>
            <a:gdLst/>
            <a:ahLst/>
            <a:cxnLst/>
            <a:rect l="l" t="t" r="r" b="b"/>
            <a:pathLst>
              <a:path w="83235" h="85902">
                <a:moveTo>
                  <a:pt x="698" y="5118"/>
                </a:moveTo>
                <a:lnTo>
                  <a:pt x="4546" y="5549"/>
                </a:lnTo>
                <a:lnTo>
                  <a:pt x="7099" y="7289"/>
                </a:lnTo>
                <a:lnTo>
                  <a:pt x="9042" y="10845"/>
                </a:lnTo>
                <a:lnTo>
                  <a:pt x="39966" y="85902"/>
                </a:lnTo>
                <a:lnTo>
                  <a:pt x="43256" y="85902"/>
                </a:lnTo>
                <a:lnTo>
                  <a:pt x="71843" y="16662"/>
                </a:lnTo>
                <a:lnTo>
                  <a:pt x="73583" y="12445"/>
                </a:lnTo>
                <a:lnTo>
                  <a:pt x="75260" y="9461"/>
                </a:lnTo>
                <a:lnTo>
                  <a:pt x="76885" y="7721"/>
                </a:lnTo>
                <a:lnTo>
                  <a:pt x="80391" y="5118"/>
                </a:lnTo>
                <a:lnTo>
                  <a:pt x="83235" y="5118"/>
                </a:lnTo>
                <a:lnTo>
                  <a:pt x="83235" y="0"/>
                </a:lnTo>
                <a:lnTo>
                  <a:pt x="55524" y="0"/>
                </a:lnTo>
                <a:lnTo>
                  <a:pt x="55524" y="5118"/>
                </a:lnTo>
                <a:lnTo>
                  <a:pt x="61429" y="5118"/>
                </a:lnTo>
                <a:lnTo>
                  <a:pt x="64211" y="6070"/>
                </a:lnTo>
                <a:lnTo>
                  <a:pt x="66294" y="9893"/>
                </a:lnTo>
                <a:lnTo>
                  <a:pt x="65836" y="13169"/>
                </a:lnTo>
                <a:lnTo>
                  <a:pt x="63855" y="17805"/>
                </a:lnTo>
                <a:lnTo>
                  <a:pt x="50838" y="50025"/>
                </a:lnTo>
                <a:lnTo>
                  <a:pt x="36588" y="14312"/>
                </a:lnTo>
                <a:lnTo>
                  <a:pt x="35204" y="10972"/>
                </a:lnTo>
                <a:lnTo>
                  <a:pt x="35077" y="8585"/>
                </a:lnTo>
                <a:lnTo>
                  <a:pt x="37338" y="5816"/>
                </a:lnTo>
                <a:lnTo>
                  <a:pt x="39979" y="5118"/>
                </a:lnTo>
                <a:lnTo>
                  <a:pt x="45364" y="5118"/>
                </a:lnTo>
                <a:lnTo>
                  <a:pt x="45364" y="0"/>
                </a:lnTo>
                <a:lnTo>
                  <a:pt x="0" y="0"/>
                </a:lnTo>
                <a:lnTo>
                  <a:pt x="0" y="5118"/>
                </a:lnTo>
                <a:lnTo>
                  <a:pt x="698" y="511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50608" y="3696447"/>
            <a:ext cx="130963" cy="56444"/>
          </a:xfrm>
          <a:custGeom>
            <a:avLst/>
            <a:gdLst/>
            <a:ahLst/>
            <a:cxnLst/>
            <a:rect l="l" t="t" r="r" b="b"/>
            <a:pathLst>
              <a:path w="83489" h="88011">
                <a:moveTo>
                  <a:pt x="42481" y="72898"/>
                </a:moveTo>
                <a:lnTo>
                  <a:pt x="37503" y="75145"/>
                </a:lnTo>
                <a:lnTo>
                  <a:pt x="31826" y="75145"/>
                </a:lnTo>
                <a:lnTo>
                  <a:pt x="29540" y="74129"/>
                </a:lnTo>
                <a:lnTo>
                  <a:pt x="26416" y="70015"/>
                </a:lnTo>
                <a:lnTo>
                  <a:pt x="25641" y="67017"/>
                </a:lnTo>
                <a:lnTo>
                  <a:pt x="25641" y="58623"/>
                </a:lnTo>
                <a:lnTo>
                  <a:pt x="30166" y="41363"/>
                </a:lnTo>
                <a:lnTo>
                  <a:pt x="17112" y="46735"/>
                </a:lnTo>
                <a:lnTo>
                  <a:pt x="7734" y="52959"/>
                </a:lnTo>
                <a:lnTo>
                  <a:pt x="2578" y="57505"/>
                </a:lnTo>
                <a:lnTo>
                  <a:pt x="0" y="62674"/>
                </a:lnTo>
                <a:lnTo>
                  <a:pt x="0" y="74498"/>
                </a:lnTo>
                <a:lnTo>
                  <a:pt x="1854" y="79260"/>
                </a:lnTo>
                <a:lnTo>
                  <a:pt x="5562" y="82753"/>
                </a:lnTo>
                <a:lnTo>
                  <a:pt x="9258" y="86258"/>
                </a:lnTo>
                <a:lnTo>
                  <a:pt x="14274" y="88011"/>
                </a:lnTo>
                <a:lnTo>
                  <a:pt x="27724" y="88011"/>
                </a:lnTo>
                <a:lnTo>
                  <a:pt x="33769" y="86626"/>
                </a:lnTo>
                <a:lnTo>
                  <a:pt x="38747" y="83845"/>
                </a:lnTo>
                <a:lnTo>
                  <a:pt x="42481" y="72898"/>
                </a:lnTo>
                <a:close/>
              </a:path>
              <a:path w="83489" h="88011">
                <a:moveTo>
                  <a:pt x="20993" y="15735"/>
                </a:moveTo>
                <a:lnTo>
                  <a:pt x="19939" y="12827"/>
                </a:lnTo>
                <a:lnTo>
                  <a:pt x="21285" y="9652"/>
                </a:lnTo>
                <a:lnTo>
                  <a:pt x="24117" y="7569"/>
                </a:lnTo>
                <a:lnTo>
                  <a:pt x="27940" y="6527"/>
                </a:lnTo>
                <a:lnTo>
                  <a:pt x="37274" y="6527"/>
                </a:lnTo>
                <a:lnTo>
                  <a:pt x="40970" y="7785"/>
                </a:lnTo>
                <a:lnTo>
                  <a:pt x="43827" y="10274"/>
                </a:lnTo>
                <a:lnTo>
                  <a:pt x="46697" y="12763"/>
                </a:lnTo>
                <a:lnTo>
                  <a:pt x="48133" y="15963"/>
                </a:lnTo>
                <a:lnTo>
                  <a:pt x="48133" y="35534"/>
                </a:lnTo>
                <a:lnTo>
                  <a:pt x="30937" y="41109"/>
                </a:lnTo>
                <a:lnTo>
                  <a:pt x="30166" y="41363"/>
                </a:lnTo>
                <a:lnTo>
                  <a:pt x="25641" y="58623"/>
                </a:lnTo>
                <a:lnTo>
                  <a:pt x="27279" y="54686"/>
                </a:lnTo>
                <a:lnTo>
                  <a:pt x="30581" y="51269"/>
                </a:lnTo>
                <a:lnTo>
                  <a:pt x="33883" y="47853"/>
                </a:lnTo>
                <a:lnTo>
                  <a:pt x="38696" y="45123"/>
                </a:lnTo>
                <a:lnTo>
                  <a:pt x="45008" y="43103"/>
                </a:lnTo>
                <a:lnTo>
                  <a:pt x="48133" y="42062"/>
                </a:lnTo>
                <a:lnTo>
                  <a:pt x="48133" y="68033"/>
                </a:lnTo>
                <a:lnTo>
                  <a:pt x="46393" y="70002"/>
                </a:lnTo>
                <a:lnTo>
                  <a:pt x="42481" y="72898"/>
                </a:lnTo>
                <a:lnTo>
                  <a:pt x="38747" y="83845"/>
                </a:lnTo>
                <a:lnTo>
                  <a:pt x="41998" y="82003"/>
                </a:lnTo>
                <a:lnTo>
                  <a:pt x="45262" y="79273"/>
                </a:lnTo>
                <a:lnTo>
                  <a:pt x="48564" y="75666"/>
                </a:lnTo>
                <a:lnTo>
                  <a:pt x="49263" y="78714"/>
                </a:lnTo>
                <a:lnTo>
                  <a:pt x="52209" y="83299"/>
                </a:lnTo>
                <a:lnTo>
                  <a:pt x="54991" y="86436"/>
                </a:lnTo>
                <a:lnTo>
                  <a:pt x="58940" y="88011"/>
                </a:lnTo>
                <a:lnTo>
                  <a:pt x="67500" y="88011"/>
                </a:lnTo>
                <a:lnTo>
                  <a:pt x="71081" y="86931"/>
                </a:lnTo>
                <a:lnTo>
                  <a:pt x="74764" y="84759"/>
                </a:lnTo>
                <a:lnTo>
                  <a:pt x="78435" y="82588"/>
                </a:lnTo>
                <a:lnTo>
                  <a:pt x="81343" y="79895"/>
                </a:lnTo>
                <a:lnTo>
                  <a:pt x="83489" y="76644"/>
                </a:lnTo>
                <a:lnTo>
                  <a:pt x="79743" y="73012"/>
                </a:lnTo>
                <a:lnTo>
                  <a:pt x="79006" y="73748"/>
                </a:lnTo>
                <a:lnTo>
                  <a:pt x="75844" y="75082"/>
                </a:lnTo>
                <a:lnTo>
                  <a:pt x="72783" y="72847"/>
                </a:lnTo>
                <a:lnTo>
                  <a:pt x="72542" y="69011"/>
                </a:lnTo>
                <a:lnTo>
                  <a:pt x="72542" y="18694"/>
                </a:lnTo>
                <a:lnTo>
                  <a:pt x="69735" y="11518"/>
                </a:lnTo>
                <a:lnTo>
                  <a:pt x="64122" y="6908"/>
                </a:lnTo>
                <a:lnTo>
                  <a:pt x="62998" y="6050"/>
                </a:lnTo>
                <a:lnTo>
                  <a:pt x="52486" y="1515"/>
                </a:lnTo>
                <a:lnTo>
                  <a:pt x="37871" y="0"/>
                </a:lnTo>
                <a:lnTo>
                  <a:pt x="37681" y="0"/>
                </a:lnTo>
                <a:lnTo>
                  <a:pt x="24124" y="1569"/>
                </a:lnTo>
                <a:lnTo>
                  <a:pt x="13068" y="6184"/>
                </a:lnTo>
                <a:lnTo>
                  <a:pt x="6502" y="10287"/>
                </a:lnTo>
                <a:lnTo>
                  <a:pt x="3213" y="15443"/>
                </a:lnTo>
                <a:lnTo>
                  <a:pt x="3213" y="25463"/>
                </a:lnTo>
                <a:lnTo>
                  <a:pt x="4279" y="28702"/>
                </a:lnTo>
                <a:lnTo>
                  <a:pt x="6388" y="31369"/>
                </a:lnTo>
                <a:lnTo>
                  <a:pt x="8496" y="34036"/>
                </a:lnTo>
                <a:lnTo>
                  <a:pt x="11087" y="35369"/>
                </a:lnTo>
                <a:lnTo>
                  <a:pt x="17221" y="35369"/>
                </a:lnTo>
                <a:lnTo>
                  <a:pt x="19824" y="34391"/>
                </a:lnTo>
                <a:lnTo>
                  <a:pt x="21932" y="32410"/>
                </a:lnTo>
                <a:lnTo>
                  <a:pt x="25120" y="28016"/>
                </a:lnTo>
                <a:lnTo>
                  <a:pt x="25120" y="22339"/>
                </a:lnTo>
                <a:lnTo>
                  <a:pt x="24244" y="19850"/>
                </a:lnTo>
                <a:lnTo>
                  <a:pt x="20993" y="1573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88388" y="3672939"/>
            <a:ext cx="68968" cy="78394"/>
          </a:xfrm>
          <a:custGeom>
            <a:avLst/>
            <a:gdLst/>
            <a:ahLst/>
            <a:cxnLst/>
            <a:rect l="l" t="t" r="r" b="b"/>
            <a:pathLst>
              <a:path w="43967" h="122237">
                <a:moveTo>
                  <a:pt x="43967" y="117119"/>
                </a:moveTo>
                <a:lnTo>
                  <a:pt x="40373" y="116827"/>
                </a:lnTo>
                <a:lnTo>
                  <a:pt x="37845" y="115824"/>
                </a:lnTo>
                <a:lnTo>
                  <a:pt x="34886" y="112331"/>
                </a:lnTo>
                <a:lnTo>
                  <a:pt x="34150" y="109512"/>
                </a:lnTo>
                <a:lnTo>
                  <a:pt x="34150" y="0"/>
                </a:lnTo>
                <a:lnTo>
                  <a:pt x="0" y="0"/>
                </a:lnTo>
                <a:lnTo>
                  <a:pt x="0" y="5143"/>
                </a:lnTo>
                <a:lnTo>
                  <a:pt x="3124" y="5308"/>
                </a:lnTo>
                <a:lnTo>
                  <a:pt x="5537" y="6413"/>
                </a:lnTo>
                <a:lnTo>
                  <a:pt x="8902" y="10464"/>
                </a:lnTo>
                <a:lnTo>
                  <a:pt x="9740" y="13220"/>
                </a:lnTo>
                <a:lnTo>
                  <a:pt x="9740" y="109512"/>
                </a:lnTo>
                <a:lnTo>
                  <a:pt x="9004" y="112331"/>
                </a:lnTo>
                <a:lnTo>
                  <a:pt x="7569" y="114084"/>
                </a:lnTo>
                <a:lnTo>
                  <a:pt x="3606" y="116827"/>
                </a:lnTo>
                <a:lnTo>
                  <a:pt x="0" y="117119"/>
                </a:lnTo>
                <a:lnTo>
                  <a:pt x="0" y="122237"/>
                </a:lnTo>
                <a:lnTo>
                  <a:pt x="43967" y="122237"/>
                </a:lnTo>
                <a:lnTo>
                  <a:pt x="43967" y="11711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54771" y="3671385"/>
            <a:ext cx="134370" cy="82068"/>
          </a:xfrm>
          <a:custGeom>
            <a:avLst/>
            <a:gdLst/>
            <a:ahLst/>
            <a:cxnLst/>
            <a:rect l="l" t="t" r="r" b="b"/>
            <a:pathLst>
              <a:path w="85661" h="127965">
                <a:moveTo>
                  <a:pt x="4876" y="127965"/>
                </a:moveTo>
                <a:lnTo>
                  <a:pt x="5702" y="124815"/>
                </a:lnTo>
                <a:lnTo>
                  <a:pt x="9042" y="122186"/>
                </a:lnTo>
                <a:lnTo>
                  <a:pt x="13119" y="121107"/>
                </a:lnTo>
                <a:lnTo>
                  <a:pt x="17635" y="122919"/>
                </a:lnTo>
                <a:lnTo>
                  <a:pt x="29702" y="126053"/>
                </a:lnTo>
                <a:lnTo>
                  <a:pt x="42837" y="127101"/>
                </a:lnTo>
                <a:lnTo>
                  <a:pt x="51126" y="126573"/>
                </a:lnTo>
                <a:lnTo>
                  <a:pt x="63635" y="123180"/>
                </a:lnTo>
                <a:lnTo>
                  <a:pt x="73888" y="116636"/>
                </a:lnTo>
                <a:lnTo>
                  <a:pt x="77221" y="113273"/>
                </a:lnTo>
                <a:lnTo>
                  <a:pt x="83554" y="102351"/>
                </a:lnTo>
                <a:lnTo>
                  <a:pt x="85661" y="89052"/>
                </a:lnTo>
                <a:lnTo>
                  <a:pt x="85661" y="80365"/>
                </a:lnTo>
                <a:lnTo>
                  <a:pt x="82562" y="72605"/>
                </a:lnTo>
                <a:lnTo>
                  <a:pt x="76365" y="65773"/>
                </a:lnTo>
                <a:lnTo>
                  <a:pt x="71523" y="61175"/>
                </a:lnTo>
                <a:lnTo>
                  <a:pt x="61316" y="54232"/>
                </a:lnTo>
                <a:lnTo>
                  <a:pt x="48399" y="48133"/>
                </a:lnTo>
                <a:lnTo>
                  <a:pt x="38722" y="44310"/>
                </a:lnTo>
                <a:lnTo>
                  <a:pt x="31686" y="40462"/>
                </a:lnTo>
                <a:lnTo>
                  <a:pt x="27279" y="36576"/>
                </a:lnTo>
                <a:lnTo>
                  <a:pt x="22885" y="32702"/>
                </a:lnTo>
                <a:lnTo>
                  <a:pt x="20688" y="28435"/>
                </a:lnTo>
                <a:lnTo>
                  <a:pt x="20688" y="18592"/>
                </a:lnTo>
                <a:lnTo>
                  <a:pt x="22478" y="14566"/>
                </a:lnTo>
                <a:lnTo>
                  <a:pt x="26073" y="11684"/>
                </a:lnTo>
                <a:lnTo>
                  <a:pt x="29654" y="8826"/>
                </a:lnTo>
                <a:lnTo>
                  <a:pt x="34658" y="7391"/>
                </a:lnTo>
                <a:lnTo>
                  <a:pt x="49263" y="7391"/>
                </a:lnTo>
                <a:lnTo>
                  <a:pt x="56616" y="10515"/>
                </a:lnTo>
                <a:lnTo>
                  <a:pt x="63169" y="16776"/>
                </a:lnTo>
                <a:lnTo>
                  <a:pt x="71485" y="27911"/>
                </a:lnTo>
                <a:lnTo>
                  <a:pt x="75666" y="40322"/>
                </a:lnTo>
                <a:lnTo>
                  <a:pt x="80543" y="40322"/>
                </a:lnTo>
                <a:lnTo>
                  <a:pt x="80543" y="0"/>
                </a:lnTo>
                <a:lnTo>
                  <a:pt x="75666" y="0"/>
                </a:lnTo>
                <a:lnTo>
                  <a:pt x="74256" y="3429"/>
                </a:lnTo>
                <a:lnTo>
                  <a:pt x="70713" y="5613"/>
                </a:lnTo>
                <a:lnTo>
                  <a:pt x="66293" y="6032"/>
                </a:lnTo>
                <a:lnTo>
                  <a:pt x="63512" y="4876"/>
                </a:lnTo>
                <a:lnTo>
                  <a:pt x="55752" y="1689"/>
                </a:lnTo>
                <a:lnTo>
                  <a:pt x="48285" y="63"/>
                </a:lnTo>
                <a:lnTo>
                  <a:pt x="41097" y="0"/>
                </a:lnTo>
                <a:lnTo>
                  <a:pt x="35521" y="267"/>
                </a:lnTo>
                <a:lnTo>
                  <a:pt x="22816" y="3421"/>
                </a:lnTo>
                <a:lnTo>
                  <a:pt x="12509" y="10121"/>
                </a:lnTo>
                <a:lnTo>
                  <a:pt x="10075" y="12625"/>
                </a:lnTo>
                <a:lnTo>
                  <a:pt x="3764" y="23473"/>
                </a:lnTo>
                <a:lnTo>
                  <a:pt x="1663" y="36842"/>
                </a:lnTo>
                <a:lnTo>
                  <a:pt x="1663" y="45300"/>
                </a:lnTo>
                <a:lnTo>
                  <a:pt x="4635" y="52819"/>
                </a:lnTo>
                <a:lnTo>
                  <a:pt x="10604" y="59436"/>
                </a:lnTo>
                <a:lnTo>
                  <a:pt x="14475" y="63257"/>
                </a:lnTo>
                <a:lnTo>
                  <a:pt x="24462" y="70332"/>
                </a:lnTo>
                <a:lnTo>
                  <a:pt x="37274" y="76454"/>
                </a:lnTo>
                <a:lnTo>
                  <a:pt x="46774" y="80225"/>
                </a:lnTo>
                <a:lnTo>
                  <a:pt x="53695" y="84035"/>
                </a:lnTo>
                <a:lnTo>
                  <a:pt x="58038" y="87922"/>
                </a:lnTo>
                <a:lnTo>
                  <a:pt x="62382" y="91871"/>
                </a:lnTo>
                <a:lnTo>
                  <a:pt x="64554" y="96164"/>
                </a:lnTo>
                <a:lnTo>
                  <a:pt x="64554" y="106603"/>
                </a:lnTo>
                <a:lnTo>
                  <a:pt x="62547" y="111264"/>
                </a:lnTo>
                <a:lnTo>
                  <a:pt x="58508" y="114846"/>
                </a:lnTo>
                <a:lnTo>
                  <a:pt x="54482" y="118440"/>
                </a:lnTo>
                <a:lnTo>
                  <a:pt x="49263" y="120243"/>
                </a:lnTo>
                <a:lnTo>
                  <a:pt x="40790" y="120187"/>
                </a:lnTo>
                <a:lnTo>
                  <a:pt x="28488" y="117113"/>
                </a:lnTo>
                <a:lnTo>
                  <a:pt x="17729" y="109347"/>
                </a:lnTo>
                <a:lnTo>
                  <a:pt x="14479" y="105682"/>
                </a:lnTo>
                <a:lnTo>
                  <a:pt x="8147" y="94791"/>
                </a:lnTo>
                <a:lnTo>
                  <a:pt x="4876" y="81927"/>
                </a:lnTo>
                <a:lnTo>
                  <a:pt x="0" y="81927"/>
                </a:lnTo>
                <a:lnTo>
                  <a:pt x="0" y="127965"/>
                </a:lnTo>
                <a:lnTo>
                  <a:pt x="4876" y="127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00140" y="3698026"/>
            <a:ext cx="131023" cy="77042"/>
          </a:xfrm>
          <a:custGeom>
            <a:avLst/>
            <a:gdLst/>
            <a:ahLst/>
            <a:cxnLst/>
            <a:rect l="l" t="t" r="r" b="b"/>
            <a:pathLst>
              <a:path w="83527" h="120129">
                <a:moveTo>
                  <a:pt x="69710" y="0"/>
                </a:moveTo>
                <a:lnTo>
                  <a:pt x="55994" y="0"/>
                </a:lnTo>
                <a:lnTo>
                  <a:pt x="55994" y="5118"/>
                </a:lnTo>
                <a:lnTo>
                  <a:pt x="61950" y="5118"/>
                </a:lnTo>
                <a:lnTo>
                  <a:pt x="64782" y="6070"/>
                </a:lnTo>
                <a:lnTo>
                  <a:pt x="66992" y="9893"/>
                </a:lnTo>
                <a:lnTo>
                  <a:pt x="66611" y="13169"/>
                </a:lnTo>
                <a:lnTo>
                  <a:pt x="64757" y="17805"/>
                </a:lnTo>
                <a:lnTo>
                  <a:pt x="51765" y="52197"/>
                </a:lnTo>
                <a:lnTo>
                  <a:pt x="64757" y="17805"/>
                </a:lnTo>
                <a:lnTo>
                  <a:pt x="51752" y="52163"/>
                </a:lnTo>
                <a:lnTo>
                  <a:pt x="37249" y="14312"/>
                </a:lnTo>
                <a:lnTo>
                  <a:pt x="35928" y="10972"/>
                </a:lnTo>
                <a:lnTo>
                  <a:pt x="35839" y="8585"/>
                </a:lnTo>
                <a:lnTo>
                  <a:pt x="38163" y="5816"/>
                </a:lnTo>
                <a:lnTo>
                  <a:pt x="40855" y="5118"/>
                </a:lnTo>
                <a:lnTo>
                  <a:pt x="46291" y="5118"/>
                </a:lnTo>
                <a:lnTo>
                  <a:pt x="46291" y="0"/>
                </a:lnTo>
                <a:lnTo>
                  <a:pt x="469" y="0"/>
                </a:lnTo>
                <a:lnTo>
                  <a:pt x="469" y="5118"/>
                </a:lnTo>
                <a:lnTo>
                  <a:pt x="1168" y="5118"/>
                </a:lnTo>
                <a:lnTo>
                  <a:pt x="5473" y="5549"/>
                </a:lnTo>
                <a:lnTo>
                  <a:pt x="8140" y="7289"/>
                </a:lnTo>
                <a:lnTo>
                  <a:pt x="10032" y="10845"/>
                </a:lnTo>
                <a:lnTo>
                  <a:pt x="39484" y="85648"/>
                </a:lnTo>
                <a:lnTo>
                  <a:pt x="35534" y="96608"/>
                </a:lnTo>
                <a:lnTo>
                  <a:pt x="34302" y="100076"/>
                </a:lnTo>
                <a:lnTo>
                  <a:pt x="32727" y="103111"/>
                </a:lnTo>
                <a:lnTo>
                  <a:pt x="30797" y="105676"/>
                </a:lnTo>
                <a:lnTo>
                  <a:pt x="28841" y="108254"/>
                </a:lnTo>
                <a:lnTo>
                  <a:pt x="25704" y="109537"/>
                </a:lnTo>
                <a:lnTo>
                  <a:pt x="22339" y="107886"/>
                </a:lnTo>
                <a:lnTo>
                  <a:pt x="21970" y="105029"/>
                </a:lnTo>
                <a:lnTo>
                  <a:pt x="21856" y="101561"/>
                </a:lnTo>
                <a:lnTo>
                  <a:pt x="20980" y="98920"/>
                </a:lnTo>
                <a:lnTo>
                  <a:pt x="17640" y="95161"/>
                </a:lnTo>
                <a:lnTo>
                  <a:pt x="14998" y="94183"/>
                </a:lnTo>
                <a:lnTo>
                  <a:pt x="8153" y="94183"/>
                </a:lnTo>
                <a:lnTo>
                  <a:pt x="5422" y="95262"/>
                </a:lnTo>
                <a:lnTo>
                  <a:pt x="1079" y="99669"/>
                </a:lnTo>
                <a:lnTo>
                  <a:pt x="0" y="102450"/>
                </a:lnTo>
                <a:lnTo>
                  <a:pt x="0" y="109918"/>
                </a:lnTo>
                <a:lnTo>
                  <a:pt x="1562" y="113334"/>
                </a:lnTo>
                <a:lnTo>
                  <a:pt x="4686" y="116052"/>
                </a:lnTo>
                <a:lnTo>
                  <a:pt x="7810" y="118770"/>
                </a:lnTo>
                <a:lnTo>
                  <a:pt x="11722" y="120129"/>
                </a:lnTo>
                <a:lnTo>
                  <a:pt x="22199" y="120129"/>
                </a:lnTo>
                <a:lnTo>
                  <a:pt x="26974" y="118389"/>
                </a:lnTo>
                <a:lnTo>
                  <a:pt x="30708" y="114871"/>
                </a:lnTo>
                <a:lnTo>
                  <a:pt x="34442" y="111379"/>
                </a:lnTo>
                <a:lnTo>
                  <a:pt x="38061" y="105283"/>
                </a:lnTo>
                <a:lnTo>
                  <a:pt x="41554" y="96596"/>
                </a:lnTo>
                <a:lnTo>
                  <a:pt x="71881" y="16662"/>
                </a:lnTo>
                <a:lnTo>
                  <a:pt x="73558" y="12446"/>
                </a:lnTo>
                <a:lnTo>
                  <a:pt x="75209" y="9461"/>
                </a:lnTo>
                <a:lnTo>
                  <a:pt x="76834" y="7721"/>
                </a:lnTo>
                <a:lnTo>
                  <a:pt x="80517" y="5118"/>
                </a:lnTo>
                <a:lnTo>
                  <a:pt x="83527" y="5118"/>
                </a:lnTo>
                <a:lnTo>
                  <a:pt x="83527" y="0"/>
                </a:lnTo>
                <a:lnTo>
                  <a:pt x="69710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43412" y="3696456"/>
            <a:ext cx="92794" cy="56493"/>
          </a:xfrm>
          <a:custGeom>
            <a:avLst/>
            <a:gdLst/>
            <a:ahLst/>
            <a:cxnLst/>
            <a:rect l="l" t="t" r="r" b="b"/>
            <a:pathLst>
              <a:path w="59156" h="88087">
                <a:moveTo>
                  <a:pt x="41224" y="76568"/>
                </a:moveTo>
                <a:lnTo>
                  <a:pt x="36525" y="80492"/>
                </a:lnTo>
                <a:lnTo>
                  <a:pt x="33439" y="81495"/>
                </a:lnTo>
                <a:lnTo>
                  <a:pt x="23190" y="81495"/>
                </a:lnTo>
                <a:lnTo>
                  <a:pt x="17678" y="79273"/>
                </a:lnTo>
                <a:lnTo>
                  <a:pt x="13068" y="74841"/>
                </a:lnTo>
                <a:lnTo>
                  <a:pt x="8470" y="70421"/>
                </a:lnTo>
                <a:lnTo>
                  <a:pt x="5905" y="64833"/>
                </a:lnTo>
                <a:lnTo>
                  <a:pt x="5384" y="58127"/>
                </a:lnTo>
                <a:lnTo>
                  <a:pt x="0" y="58127"/>
                </a:lnTo>
                <a:lnTo>
                  <a:pt x="0" y="88087"/>
                </a:lnTo>
                <a:lnTo>
                  <a:pt x="5384" y="88087"/>
                </a:lnTo>
                <a:lnTo>
                  <a:pt x="5740" y="87045"/>
                </a:lnTo>
                <a:lnTo>
                  <a:pt x="7442" y="83896"/>
                </a:lnTo>
                <a:lnTo>
                  <a:pt x="10528" y="82727"/>
                </a:lnTo>
                <a:lnTo>
                  <a:pt x="14071" y="83921"/>
                </a:lnTo>
                <a:lnTo>
                  <a:pt x="19342" y="86639"/>
                </a:lnTo>
                <a:lnTo>
                  <a:pt x="25311" y="87998"/>
                </a:lnTo>
                <a:lnTo>
                  <a:pt x="40131" y="87998"/>
                </a:lnTo>
                <a:lnTo>
                  <a:pt x="46697" y="85585"/>
                </a:lnTo>
                <a:lnTo>
                  <a:pt x="51688" y="80746"/>
                </a:lnTo>
                <a:lnTo>
                  <a:pt x="56667" y="75907"/>
                </a:lnTo>
                <a:lnTo>
                  <a:pt x="59156" y="69532"/>
                </a:lnTo>
                <a:lnTo>
                  <a:pt x="59156" y="54114"/>
                </a:lnTo>
                <a:lnTo>
                  <a:pt x="57454" y="48323"/>
                </a:lnTo>
                <a:lnTo>
                  <a:pt x="54025" y="44221"/>
                </a:lnTo>
                <a:lnTo>
                  <a:pt x="50558" y="40055"/>
                </a:lnTo>
                <a:lnTo>
                  <a:pt x="44043" y="35877"/>
                </a:lnTo>
                <a:lnTo>
                  <a:pt x="34480" y="31711"/>
                </a:lnTo>
                <a:lnTo>
                  <a:pt x="29044" y="29387"/>
                </a:lnTo>
                <a:lnTo>
                  <a:pt x="24879" y="26911"/>
                </a:lnTo>
                <a:lnTo>
                  <a:pt x="21970" y="24244"/>
                </a:lnTo>
                <a:lnTo>
                  <a:pt x="19024" y="21577"/>
                </a:lnTo>
                <a:lnTo>
                  <a:pt x="17538" y="18935"/>
                </a:lnTo>
                <a:lnTo>
                  <a:pt x="17538" y="13373"/>
                </a:lnTo>
                <a:lnTo>
                  <a:pt x="20459" y="9207"/>
                </a:lnTo>
                <a:lnTo>
                  <a:pt x="24930" y="6515"/>
                </a:lnTo>
                <a:lnTo>
                  <a:pt x="33794" y="6515"/>
                </a:lnTo>
                <a:lnTo>
                  <a:pt x="38747" y="8267"/>
                </a:lnTo>
                <a:lnTo>
                  <a:pt x="42951" y="11772"/>
                </a:lnTo>
                <a:lnTo>
                  <a:pt x="47155" y="15278"/>
                </a:lnTo>
                <a:lnTo>
                  <a:pt x="49860" y="19926"/>
                </a:lnTo>
                <a:lnTo>
                  <a:pt x="51079" y="25717"/>
                </a:lnTo>
                <a:lnTo>
                  <a:pt x="56197" y="25717"/>
                </a:lnTo>
                <a:lnTo>
                  <a:pt x="56197" y="0"/>
                </a:lnTo>
                <a:lnTo>
                  <a:pt x="51079" y="0"/>
                </a:lnTo>
                <a:lnTo>
                  <a:pt x="49034" y="2717"/>
                </a:lnTo>
                <a:lnTo>
                  <a:pt x="46431" y="3530"/>
                </a:lnTo>
                <a:lnTo>
                  <a:pt x="43611" y="2959"/>
                </a:lnTo>
                <a:lnTo>
                  <a:pt x="38633" y="1041"/>
                </a:lnTo>
                <a:lnTo>
                  <a:pt x="33439" y="50"/>
                </a:lnTo>
                <a:lnTo>
                  <a:pt x="20015" y="0"/>
                </a:lnTo>
                <a:lnTo>
                  <a:pt x="13309" y="2412"/>
                </a:lnTo>
                <a:lnTo>
                  <a:pt x="7988" y="7251"/>
                </a:lnTo>
                <a:lnTo>
                  <a:pt x="2654" y="12090"/>
                </a:lnTo>
                <a:lnTo>
                  <a:pt x="0" y="18148"/>
                </a:lnTo>
                <a:lnTo>
                  <a:pt x="0" y="31597"/>
                </a:lnTo>
                <a:lnTo>
                  <a:pt x="2057" y="37071"/>
                </a:lnTo>
                <a:lnTo>
                  <a:pt x="6172" y="41871"/>
                </a:lnTo>
                <a:lnTo>
                  <a:pt x="10274" y="46672"/>
                </a:lnTo>
                <a:lnTo>
                  <a:pt x="16471" y="50876"/>
                </a:lnTo>
                <a:lnTo>
                  <a:pt x="24764" y="54470"/>
                </a:lnTo>
                <a:lnTo>
                  <a:pt x="31597" y="57429"/>
                </a:lnTo>
                <a:lnTo>
                  <a:pt x="36220" y="60032"/>
                </a:lnTo>
                <a:lnTo>
                  <a:pt x="41147" y="64554"/>
                </a:lnTo>
                <a:lnTo>
                  <a:pt x="42392" y="67386"/>
                </a:lnTo>
                <a:lnTo>
                  <a:pt x="42392" y="73990"/>
                </a:lnTo>
                <a:lnTo>
                  <a:pt x="41224" y="7656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45889" y="3678795"/>
            <a:ext cx="87893" cy="74379"/>
          </a:xfrm>
          <a:custGeom>
            <a:avLst/>
            <a:gdLst/>
            <a:ahLst/>
            <a:cxnLst/>
            <a:rect l="l" t="t" r="r" b="b"/>
            <a:pathLst>
              <a:path w="56032" h="115976">
                <a:moveTo>
                  <a:pt x="11214" y="106629"/>
                </a:moveTo>
                <a:lnTo>
                  <a:pt x="14859" y="110337"/>
                </a:lnTo>
                <a:lnTo>
                  <a:pt x="18503" y="114096"/>
                </a:lnTo>
                <a:lnTo>
                  <a:pt x="23685" y="115976"/>
                </a:lnTo>
                <a:lnTo>
                  <a:pt x="36029" y="115976"/>
                </a:lnTo>
                <a:lnTo>
                  <a:pt x="41084" y="114185"/>
                </a:lnTo>
                <a:lnTo>
                  <a:pt x="45618" y="110591"/>
                </a:lnTo>
                <a:lnTo>
                  <a:pt x="50126" y="106997"/>
                </a:lnTo>
                <a:lnTo>
                  <a:pt x="53594" y="102031"/>
                </a:lnTo>
                <a:lnTo>
                  <a:pt x="56032" y="95656"/>
                </a:lnTo>
                <a:lnTo>
                  <a:pt x="52209" y="93827"/>
                </a:lnTo>
                <a:lnTo>
                  <a:pt x="50355" y="97015"/>
                </a:lnTo>
                <a:lnTo>
                  <a:pt x="48717" y="99250"/>
                </a:lnTo>
                <a:lnTo>
                  <a:pt x="45885" y="101790"/>
                </a:lnTo>
                <a:lnTo>
                  <a:pt x="42646" y="102425"/>
                </a:lnTo>
                <a:lnTo>
                  <a:pt x="39636" y="102425"/>
                </a:lnTo>
                <a:lnTo>
                  <a:pt x="37528" y="101676"/>
                </a:lnTo>
                <a:lnTo>
                  <a:pt x="35090" y="98666"/>
                </a:lnTo>
                <a:lnTo>
                  <a:pt x="34493" y="96024"/>
                </a:lnTo>
                <a:lnTo>
                  <a:pt x="34493" y="38582"/>
                </a:lnTo>
                <a:lnTo>
                  <a:pt x="50990" y="38582"/>
                </a:lnTo>
                <a:lnTo>
                  <a:pt x="50990" y="29984"/>
                </a:lnTo>
                <a:lnTo>
                  <a:pt x="34493" y="29984"/>
                </a:lnTo>
                <a:lnTo>
                  <a:pt x="34493" y="0"/>
                </a:lnTo>
                <a:lnTo>
                  <a:pt x="30759" y="0"/>
                </a:lnTo>
                <a:lnTo>
                  <a:pt x="26403" y="7886"/>
                </a:lnTo>
                <a:lnTo>
                  <a:pt x="22072" y="14173"/>
                </a:lnTo>
                <a:lnTo>
                  <a:pt x="17767" y="18859"/>
                </a:lnTo>
                <a:lnTo>
                  <a:pt x="13449" y="23545"/>
                </a:lnTo>
                <a:lnTo>
                  <a:pt x="7531" y="28409"/>
                </a:lnTo>
                <a:lnTo>
                  <a:pt x="0" y="33451"/>
                </a:lnTo>
                <a:lnTo>
                  <a:pt x="0" y="38582"/>
                </a:lnTo>
                <a:lnTo>
                  <a:pt x="9385" y="38582"/>
                </a:lnTo>
                <a:lnTo>
                  <a:pt x="9385" y="101333"/>
                </a:lnTo>
                <a:lnTo>
                  <a:pt x="11214" y="1066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43705" y="3696454"/>
            <a:ext cx="112296" cy="56444"/>
          </a:xfrm>
          <a:custGeom>
            <a:avLst/>
            <a:gdLst/>
            <a:ahLst/>
            <a:cxnLst/>
            <a:rect l="l" t="t" r="r" b="b"/>
            <a:pathLst>
              <a:path w="71589" h="88011">
                <a:moveTo>
                  <a:pt x="71564" y="41706"/>
                </a:moveTo>
                <a:lnTo>
                  <a:pt x="71589" y="38760"/>
                </a:lnTo>
                <a:lnTo>
                  <a:pt x="71391" y="34205"/>
                </a:lnTo>
                <a:lnTo>
                  <a:pt x="68293" y="21573"/>
                </a:lnTo>
                <a:lnTo>
                  <a:pt x="61429" y="11036"/>
                </a:lnTo>
                <a:lnTo>
                  <a:pt x="59561" y="9145"/>
                </a:lnTo>
                <a:lnTo>
                  <a:pt x="48774" y="2287"/>
                </a:lnTo>
                <a:lnTo>
                  <a:pt x="45084" y="8470"/>
                </a:lnTo>
                <a:lnTo>
                  <a:pt x="47015" y="12382"/>
                </a:lnTo>
                <a:lnTo>
                  <a:pt x="48920" y="16294"/>
                </a:lnTo>
                <a:lnTo>
                  <a:pt x="49872" y="23113"/>
                </a:lnTo>
                <a:lnTo>
                  <a:pt x="49961" y="34836"/>
                </a:lnTo>
                <a:lnTo>
                  <a:pt x="24371" y="34836"/>
                </a:lnTo>
                <a:lnTo>
                  <a:pt x="24434" y="25742"/>
                </a:lnTo>
                <a:lnTo>
                  <a:pt x="25450" y="18846"/>
                </a:lnTo>
                <a:lnTo>
                  <a:pt x="27431" y="14160"/>
                </a:lnTo>
                <a:lnTo>
                  <a:pt x="32481" y="149"/>
                </a:lnTo>
                <a:lnTo>
                  <a:pt x="20272" y="3852"/>
                </a:lnTo>
                <a:lnTo>
                  <a:pt x="10172" y="12509"/>
                </a:lnTo>
                <a:lnTo>
                  <a:pt x="5973" y="18715"/>
                </a:lnTo>
                <a:lnTo>
                  <a:pt x="1493" y="30429"/>
                </a:lnTo>
                <a:lnTo>
                  <a:pt x="0" y="44056"/>
                </a:lnTo>
                <a:lnTo>
                  <a:pt x="590" y="52599"/>
                </a:lnTo>
                <a:lnTo>
                  <a:pt x="4079" y="64986"/>
                </a:lnTo>
                <a:lnTo>
                  <a:pt x="10693" y="75488"/>
                </a:lnTo>
                <a:lnTo>
                  <a:pt x="13845" y="78797"/>
                </a:lnTo>
                <a:lnTo>
                  <a:pt x="24685" y="85706"/>
                </a:lnTo>
                <a:lnTo>
                  <a:pt x="37528" y="88010"/>
                </a:lnTo>
                <a:lnTo>
                  <a:pt x="45059" y="88010"/>
                </a:lnTo>
                <a:lnTo>
                  <a:pt x="51752" y="86017"/>
                </a:lnTo>
                <a:lnTo>
                  <a:pt x="57569" y="82054"/>
                </a:lnTo>
                <a:lnTo>
                  <a:pt x="63385" y="78092"/>
                </a:lnTo>
                <a:lnTo>
                  <a:pt x="68059" y="72339"/>
                </a:lnTo>
                <a:lnTo>
                  <a:pt x="71589" y="64808"/>
                </a:lnTo>
                <a:lnTo>
                  <a:pt x="68021" y="61760"/>
                </a:lnTo>
                <a:lnTo>
                  <a:pt x="65062" y="66230"/>
                </a:lnTo>
                <a:lnTo>
                  <a:pt x="61975" y="69545"/>
                </a:lnTo>
                <a:lnTo>
                  <a:pt x="58762" y="71716"/>
                </a:lnTo>
                <a:lnTo>
                  <a:pt x="55537" y="73888"/>
                </a:lnTo>
                <a:lnTo>
                  <a:pt x="52108" y="74968"/>
                </a:lnTo>
                <a:lnTo>
                  <a:pt x="40170" y="74968"/>
                </a:lnTo>
                <a:lnTo>
                  <a:pt x="34086" y="71932"/>
                </a:lnTo>
                <a:lnTo>
                  <a:pt x="30200" y="65849"/>
                </a:lnTo>
                <a:lnTo>
                  <a:pt x="26784" y="60350"/>
                </a:lnTo>
                <a:lnTo>
                  <a:pt x="24815" y="52298"/>
                </a:lnTo>
                <a:lnTo>
                  <a:pt x="24295" y="41706"/>
                </a:lnTo>
                <a:lnTo>
                  <a:pt x="71564" y="41706"/>
                </a:lnTo>
                <a:close/>
              </a:path>
              <a:path w="71589" h="88011">
                <a:moveTo>
                  <a:pt x="27431" y="14160"/>
                </a:moveTo>
                <a:lnTo>
                  <a:pt x="29578" y="9067"/>
                </a:lnTo>
                <a:lnTo>
                  <a:pt x="32791" y="6527"/>
                </a:lnTo>
                <a:lnTo>
                  <a:pt x="41782" y="6527"/>
                </a:lnTo>
                <a:lnTo>
                  <a:pt x="45084" y="8470"/>
                </a:lnTo>
                <a:lnTo>
                  <a:pt x="48774" y="2287"/>
                </a:lnTo>
                <a:lnTo>
                  <a:pt x="35801" y="0"/>
                </a:lnTo>
                <a:lnTo>
                  <a:pt x="32481" y="149"/>
                </a:lnTo>
                <a:lnTo>
                  <a:pt x="27431" y="1416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63635" y="3696453"/>
            <a:ext cx="223500" cy="54880"/>
          </a:xfrm>
          <a:custGeom>
            <a:avLst/>
            <a:gdLst/>
            <a:ahLst/>
            <a:cxnLst/>
            <a:rect l="l" t="t" r="r" b="b"/>
            <a:pathLst>
              <a:path w="142481" h="85572">
                <a:moveTo>
                  <a:pt x="117386" y="0"/>
                </a:moveTo>
                <a:lnTo>
                  <a:pt x="101244" y="0"/>
                </a:lnTo>
                <a:lnTo>
                  <a:pt x="94030" y="2755"/>
                </a:lnTo>
                <a:lnTo>
                  <a:pt x="88633" y="8267"/>
                </a:lnTo>
                <a:lnTo>
                  <a:pt x="86245" y="10807"/>
                </a:lnTo>
                <a:lnTo>
                  <a:pt x="84150" y="13817"/>
                </a:lnTo>
                <a:lnTo>
                  <a:pt x="82372" y="17297"/>
                </a:lnTo>
                <a:lnTo>
                  <a:pt x="81445" y="13246"/>
                </a:lnTo>
                <a:lnTo>
                  <a:pt x="79819" y="9855"/>
                </a:lnTo>
                <a:lnTo>
                  <a:pt x="77495" y="7137"/>
                </a:lnTo>
                <a:lnTo>
                  <a:pt x="73558" y="2387"/>
                </a:lnTo>
                <a:lnTo>
                  <a:pt x="68059" y="0"/>
                </a:lnTo>
                <a:lnTo>
                  <a:pt x="51955" y="0"/>
                </a:lnTo>
                <a:lnTo>
                  <a:pt x="44754" y="2755"/>
                </a:lnTo>
                <a:lnTo>
                  <a:pt x="39357" y="8267"/>
                </a:lnTo>
                <a:lnTo>
                  <a:pt x="35648" y="12687"/>
                </a:lnTo>
                <a:lnTo>
                  <a:pt x="34150" y="15290"/>
                </a:lnTo>
                <a:lnTo>
                  <a:pt x="34150" y="2451"/>
                </a:lnTo>
                <a:lnTo>
                  <a:pt x="0" y="2451"/>
                </a:lnTo>
                <a:lnTo>
                  <a:pt x="0" y="7569"/>
                </a:lnTo>
                <a:lnTo>
                  <a:pt x="3606" y="7797"/>
                </a:lnTo>
                <a:lnTo>
                  <a:pt x="6121" y="8788"/>
                </a:lnTo>
                <a:lnTo>
                  <a:pt x="9004" y="12255"/>
                </a:lnTo>
                <a:lnTo>
                  <a:pt x="9740" y="15125"/>
                </a:lnTo>
                <a:lnTo>
                  <a:pt x="9740" y="72847"/>
                </a:lnTo>
                <a:lnTo>
                  <a:pt x="9004" y="75666"/>
                </a:lnTo>
                <a:lnTo>
                  <a:pt x="7569" y="77419"/>
                </a:lnTo>
                <a:lnTo>
                  <a:pt x="3606" y="80162"/>
                </a:lnTo>
                <a:lnTo>
                  <a:pt x="0" y="80454"/>
                </a:lnTo>
                <a:lnTo>
                  <a:pt x="0" y="85572"/>
                </a:lnTo>
                <a:lnTo>
                  <a:pt x="43954" y="85572"/>
                </a:lnTo>
                <a:lnTo>
                  <a:pt x="43954" y="80454"/>
                </a:lnTo>
                <a:lnTo>
                  <a:pt x="40373" y="80162"/>
                </a:lnTo>
                <a:lnTo>
                  <a:pt x="37845" y="79159"/>
                </a:lnTo>
                <a:lnTo>
                  <a:pt x="34874" y="75666"/>
                </a:lnTo>
                <a:lnTo>
                  <a:pt x="34150" y="72847"/>
                </a:lnTo>
                <a:lnTo>
                  <a:pt x="34150" y="23037"/>
                </a:lnTo>
                <a:lnTo>
                  <a:pt x="35077" y="21170"/>
                </a:lnTo>
                <a:lnTo>
                  <a:pt x="37706" y="17894"/>
                </a:lnTo>
                <a:lnTo>
                  <a:pt x="41236" y="13906"/>
                </a:lnTo>
                <a:lnTo>
                  <a:pt x="45148" y="11912"/>
                </a:lnTo>
                <a:lnTo>
                  <a:pt x="52336" y="11912"/>
                </a:lnTo>
                <a:lnTo>
                  <a:pt x="54648" y="13055"/>
                </a:lnTo>
                <a:lnTo>
                  <a:pt x="58127" y="17627"/>
                </a:lnTo>
                <a:lnTo>
                  <a:pt x="58991" y="20624"/>
                </a:lnTo>
                <a:lnTo>
                  <a:pt x="58991" y="72847"/>
                </a:lnTo>
                <a:lnTo>
                  <a:pt x="58267" y="75666"/>
                </a:lnTo>
                <a:lnTo>
                  <a:pt x="56819" y="77419"/>
                </a:lnTo>
                <a:lnTo>
                  <a:pt x="52857" y="80162"/>
                </a:lnTo>
                <a:lnTo>
                  <a:pt x="49263" y="80454"/>
                </a:lnTo>
                <a:lnTo>
                  <a:pt x="49263" y="85572"/>
                </a:lnTo>
                <a:lnTo>
                  <a:pt x="93217" y="85572"/>
                </a:lnTo>
                <a:lnTo>
                  <a:pt x="93217" y="80454"/>
                </a:lnTo>
                <a:lnTo>
                  <a:pt x="89623" y="80162"/>
                </a:lnTo>
                <a:lnTo>
                  <a:pt x="87096" y="79159"/>
                </a:lnTo>
                <a:lnTo>
                  <a:pt x="84137" y="75666"/>
                </a:lnTo>
                <a:lnTo>
                  <a:pt x="83413" y="72847"/>
                </a:lnTo>
                <a:lnTo>
                  <a:pt x="83413" y="23037"/>
                </a:lnTo>
                <a:lnTo>
                  <a:pt x="84391" y="21170"/>
                </a:lnTo>
                <a:lnTo>
                  <a:pt x="86982" y="17894"/>
                </a:lnTo>
                <a:lnTo>
                  <a:pt x="90525" y="13906"/>
                </a:lnTo>
                <a:lnTo>
                  <a:pt x="94449" y="11912"/>
                </a:lnTo>
                <a:lnTo>
                  <a:pt x="101587" y="11912"/>
                </a:lnTo>
                <a:lnTo>
                  <a:pt x="103885" y="13042"/>
                </a:lnTo>
                <a:lnTo>
                  <a:pt x="107378" y="17551"/>
                </a:lnTo>
                <a:lnTo>
                  <a:pt x="108254" y="20535"/>
                </a:lnTo>
                <a:lnTo>
                  <a:pt x="108254" y="72847"/>
                </a:lnTo>
                <a:lnTo>
                  <a:pt x="107518" y="75666"/>
                </a:lnTo>
                <a:lnTo>
                  <a:pt x="106083" y="77419"/>
                </a:lnTo>
                <a:lnTo>
                  <a:pt x="102107" y="80162"/>
                </a:lnTo>
                <a:lnTo>
                  <a:pt x="98513" y="80454"/>
                </a:lnTo>
                <a:lnTo>
                  <a:pt x="98513" y="85572"/>
                </a:lnTo>
                <a:lnTo>
                  <a:pt x="142481" y="85572"/>
                </a:lnTo>
                <a:lnTo>
                  <a:pt x="142481" y="80454"/>
                </a:lnTo>
                <a:lnTo>
                  <a:pt x="138887" y="80162"/>
                </a:lnTo>
                <a:lnTo>
                  <a:pt x="136359" y="79159"/>
                </a:lnTo>
                <a:lnTo>
                  <a:pt x="133400" y="75666"/>
                </a:lnTo>
                <a:lnTo>
                  <a:pt x="132664" y="72847"/>
                </a:lnTo>
                <a:lnTo>
                  <a:pt x="132664" y="18313"/>
                </a:lnTo>
                <a:lnTo>
                  <a:pt x="130695" y="11734"/>
                </a:lnTo>
                <a:lnTo>
                  <a:pt x="126796" y="7048"/>
                </a:lnTo>
                <a:lnTo>
                  <a:pt x="122872" y="2362"/>
                </a:lnTo>
                <a:lnTo>
                  <a:pt x="117386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14384" y="3696453"/>
            <a:ext cx="47812" cy="56436"/>
          </a:xfrm>
          <a:custGeom>
            <a:avLst/>
            <a:gdLst/>
            <a:ahLst/>
            <a:cxnLst/>
            <a:rect l="l" t="t" r="r" b="b"/>
            <a:pathLst>
              <a:path w="30480" h="87998">
                <a:moveTo>
                  <a:pt x="30479" y="72796"/>
                </a:moveTo>
                <a:lnTo>
                  <a:pt x="30479" y="68516"/>
                </a:lnTo>
                <a:lnTo>
                  <a:pt x="29019" y="64896"/>
                </a:lnTo>
                <a:lnTo>
                  <a:pt x="26085" y="61950"/>
                </a:lnTo>
                <a:lnTo>
                  <a:pt x="23152" y="58991"/>
                </a:lnTo>
                <a:lnTo>
                  <a:pt x="19545" y="57518"/>
                </a:lnTo>
                <a:lnTo>
                  <a:pt x="10934" y="57518"/>
                </a:lnTo>
                <a:lnTo>
                  <a:pt x="7327" y="58991"/>
                </a:lnTo>
                <a:lnTo>
                  <a:pt x="4394" y="61950"/>
                </a:lnTo>
                <a:lnTo>
                  <a:pt x="1460" y="64896"/>
                </a:lnTo>
                <a:lnTo>
                  <a:pt x="0" y="68516"/>
                </a:lnTo>
                <a:lnTo>
                  <a:pt x="0" y="77088"/>
                </a:lnTo>
                <a:lnTo>
                  <a:pt x="1460" y="80695"/>
                </a:lnTo>
                <a:lnTo>
                  <a:pt x="4394" y="83616"/>
                </a:lnTo>
                <a:lnTo>
                  <a:pt x="7327" y="86537"/>
                </a:lnTo>
                <a:lnTo>
                  <a:pt x="10934" y="87998"/>
                </a:lnTo>
                <a:lnTo>
                  <a:pt x="19545" y="87998"/>
                </a:lnTo>
                <a:lnTo>
                  <a:pt x="23152" y="86537"/>
                </a:lnTo>
                <a:lnTo>
                  <a:pt x="26085" y="83616"/>
                </a:lnTo>
                <a:lnTo>
                  <a:pt x="29019" y="80695"/>
                </a:lnTo>
                <a:lnTo>
                  <a:pt x="30479" y="77088"/>
                </a:lnTo>
                <a:lnTo>
                  <a:pt x="30479" y="72796"/>
                </a:lnTo>
                <a:close/>
              </a:path>
              <a:path w="30480" h="87998">
                <a:moveTo>
                  <a:pt x="30479" y="15290"/>
                </a:moveTo>
                <a:lnTo>
                  <a:pt x="30479" y="11010"/>
                </a:lnTo>
                <a:lnTo>
                  <a:pt x="29019" y="7391"/>
                </a:lnTo>
                <a:lnTo>
                  <a:pt x="26085" y="4432"/>
                </a:lnTo>
                <a:lnTo>
                  <a:pt x="23152" y="1485"/>
                </a:lnTo>
                <a:lnTo>
                  <a:pt x="19545" y="0"/>
                </a:lnTo>
                <a:lnTo>
                  <a:pt x="10934" y="0"/>
                </a:lnTo>
                <a:lnTo>
                  <a:pt x="7327" y="1485"/>
                </a:lnTo>
                <a:lnTo>
                  <a:pt x="4394" y="4432"/>
                </a:lnTo>
                <a:lnTo>
                  <a:pt x="1460" y="7391"/>
                </a:lnTo>
                <a:lnTo>
                  <a:pt x="0" y="11010"/>
                </a:lnTo>
                <a:lnTo>
                  <a:pt x="0" y="19583"/>
                </a:lnTo>
                <a:lnTo>
                  <a:pt x="1460" y="23190"/>
                </a:lnTo>
                <a:lnTo>
                  <a:pt x="4394" y="26098"/>
                </a:lnTo>
                <a:lnTo>
                  <a:pt x="7327" y="29032"/>
                </a:lnTo>
                <a:lnTo>
                  <a:pt x="10934" y="30492"/>
                </a:lnTo>
                <a:lnTo>
                  <a:pt x="19545" y="30492"/>
                </a:lnTo>
                <a:lnTo>
                  <a:pt x="23152" y="29032"/>
                </a:lnTo>
                <a:lnTo>
                  <a:pt x="26085" y="26098"/>
                </a:lnTo>
                <a:lnTo>
                  <a:pt x="29019" y="23190"/>
                </a:lnTo>
                <a:lnTo>
                  <a:pt x="30479" y="19583"/>
                </a:lnTo>
                <a:lnTo>
                  <a:pt x="30479" y="1529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82752" y="4033907"/>
            <a:ext cx="100762" cy="41205"/>
          </a:xfrm>
          <a:custGeom>
            <a:avLst/>
            <a:gdLst/>
            <a:ahLst/>
            <a:cxnLst/>
            <a:rect l="l" t="t" r="r" b="b"/>
            <a:pathLst>
              <a:path w="64236" h="64249">
                <a:moveTo>
                  <a:pt x="32118" y="0"/>
                </a:moveTo>
                <a:lnTo>
                  <a:pt x="23152" y="0"/>
                </a:lnTo>
                <a:lnTo>
                  <a:pt x="15544" y="3111"/>
                </a:lnTo>
                <a:lnTo>
                  <a:pt x="9321" y="9334"/>
                </a:lnTo>
                <a:lnTo>
                  <a:pt x="3111" y="15557"/>
                </a:lnTo>
                <a:lnTo>
                  <a:pt x="0" y="23152"/>
                </a:lnTo>
                <a:lnTo>
                  <a:pt x="0" y="41084"/>
                </a:lnTo>
                <a:lnTo>
                  <a:pt x="3111" y="48691"/>
                </a:lnTo>
                <a:lnTo>
                  <a:pt x="9321" y="54902"/>
                </a:lnTo>
                <a:lnTo>
                  <a:pt x="15544" y="61125"/>
                </a:lnTo>
                <a:lnTo>
                  <a:pt x="23152" y="64249"/>
                </a:lnTo>
                <a:lnTo>
                  <a:pt x="41084" y="64249"/>
                </a:lnTo>
                <a:lnTo>
                  <a:pt x="48691" y="61125"/>
                </a:lnTo>
                <a:lnTo>
                  <a:pt x="54914" y="54902"/>
                </a:lnTo>
                <a:lnTo>
                  <a:pt x="61125" y="48691"/>
                </a:lnTo>
                <a:lnTo>
                  <a:pt x="64236" y="41084"/>
                </a:lnTo>
                <a:lnTo>
                  <a:pt x="64236" y="23152"/>
                </a:lnTo>
                <a:lnTo>
                  <a:pt x="61125" y="15557"/>
                </a:lnTo>
                <a:lnTo>
                  <a:pt x="54914" y="9334"/>
                </a:lnTo>
                <a:lnTo>
                  <a:pt x="48691" y="3111"/>
                </a:lnTo>
                <a:lnTo>
                  <a:pt x="41084" y="0"/>
                </a:lnTo>
                <a:lnTo>
                  <a:pt x="32118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64428" y="4017867"/>
            <a:ext cx="149531" cy="77450"/>
          </a:xfrm>
          <a:custGeom>
            <a:avLst/>
            <a:gdLst/>
            <a:ahLst/>
            <a:cxnLst/>
            <a:rect l="l" t="t" r="r" b="b"/>
            <a:pathLst>
              <a:path w="95326" h="120764">
                <a:moveTo>
                  <a:pt x="84988" y="38112"/>
                </a:moveTo>
                <a:lnTo>
                  <a:pt x="80657" y="38112"/>
                </a:lnTo>
                <a:lnTo>
                  <a:pt x="80657" y="44259"/>
                </a:lnTo>
                <a:lnTo>
                  <a:pt x="79197" y="48564"/>
                </a:lnTo>
                <a:lnTo>
                  <a:pt x="76314" y="51053"/>
                </a:lnTo>
                <a:lnTo>
                  <a:pt x="73418" y="53543"/>
                </a:lnTo>
                <a:lnTo>
                  <a:pt x="68440" y="54787"/>
                </a:lnTo>
                <a:lnTo>
                  <a:pt x="34721" y="54787"/>
                </a:lnTo>
                <a:lnTo>
                  <a:pt x="34721" y="13779"/>
                </a:lnTo>
                <a:lnTo>
                  <a:pt x="35382" y="10985"/>
                </a:lnTo>
                <a:lnTo>
                  <a:pt x="37985" y="8381"/>
                </a:lnTo>
                <a:lnTo>
                  <a:pt x="40779" y="7734"/>
                </a:lnTo>
                <a:lnTo>
                  <a:pt x="76161" y="7734"/>
                </a:lnTo>
                <a:lnTo>
                  <a:pt x="81330" y="9143"/>
                </a:lnTo>
                <a:lnTo>
                  <a:pt x="84594" y="11988"/>
                </a:lnTo>
                <a:lnTo>
                  <a:pt x="87871" y="14820"/>
                </a:lnTo>
                <a:lnTo>
                  <a:pt x="90004" y="19710"/>
                </a:lnTo>
                <a:lnTo>
                  <a:pt x="90982" y="26657"/>
                </a:lnTo>
                <a:lnTo>
                  <a:pt x="95326" y="26657"/>
                </a:lnTo>
                <a:lnTo>
                  <a:pt x="94716" y="13284"/>
                </a:lnTo>
                <a:lnTo>
                  <a:pt x="94195" y="0"/>
                </a:lnTo>
                <a:lnTo>
                  <a:pt x="0" y="0"/>
                </a:lnTo>
                <a:lnTo>
                  <a:pt x="0" y="4343"/>
                </a:lnTo>
                <a:lnTo>
                  <a:pt x="6883" y="4749"/>
                </a:lnTo>
                <a:lnTo>
                  <a:pt x="11264" y="6273"/>
                </a:lnTo>
                <a:lnTo>
                  <a:pt x="13106" y="8902"/>
                </a:lnTo>
                <a:lnTo>
                  <a:pt x="14960" y="11544"/>
                </a:lnTo>
                <a:lnTo>
                  <a:pt x="15887" y="17538"/>
                </a:lnTo>
                <a:lnTo>
                  <a:pt x="15887" y="103225"/>
                </a:lnTo>
                <a:lnTo>
                  <a:pt x="14960" y="109219"/>
                </a:lnTo>
                <a:lnTo>
                  <a:pt x="13106" y="111823"/>
                </a:lnTo>
                <a:lnTo>
                  <a:pt x="11264" y="114490"/>
                </a:lnTo>
                <a:lnTo>
                  <a:pt x="6883" y="116014"/>
                </a:lnTo>
                <a:lnTo>
                  <a:pt x="0" y="116420"/>
                </a:lnTo>
                <a:lnTo>
                  <a:pt x="0" y="120764"/>
                </a:lnTo>
                <a:lnTo>
                  <a:pt x="50609" y="120764"/>
                </a:lnTo>
                <a:lnTo>
                  <a:pt x="50609" y="116420"/>
                </a:lnTo>
                <a:lnTo>
                  <a:pt x="43726" y="115963"/>
                </a:lnTo>
                <a:lnTo>
                  <a:pt x="39357" y="114414"/>
                </a:lnTo>
                <a:lnTo>
                  <a:pt x="37503" y="111785"/>
                </a:lnTo>
                <a:lnTo>
                  <a:pt x="35661" y="109143"/>
                </a:lnTo>
                <a:lnTo>
                  <a:pt x="34721" y="103162"/>
                </a:lnTo>
                <a:lnTo>
                  <a:pt x="34721" y="62509"/>
                </a:lnTo>
                <a:lnTo>
                  <a:pt x="68440" y="62509"/>
                </a:lnTo>
                <a:lnTo>
                  <a:pt x="73418" y="63753"/>
                </a:lnTo>
                <a:lnTo>
                  <a:pt x="76314" y="66243"/>
                </a:lnTo>
                <a:lnTo>
                  <a:pt x="79197" y="68732"/>
                </a:lnTo>
                <a:lnTo>
                  <a:pt x="80657" y="73037"/>
                </a:lnTo>
                <a:lnTo>
                  <a:pt x="80657" y="79184"/>
                </a:lnTo>
                <a:lnTo>
                  <a:pt x="84988" y="79184"/>
                </a:lnTo>
                <a:lnTo>
                  <a:pt x="84988" y="3811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29075" y="404030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7" y="8318"/>
                </a:lnTo>
                <a:lnTo>
                  <a:pt x="30886" y="5638"/>
                </a:lnTo>
                <a:lnTo>
                  <a:pt x="44957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67031" y="4040251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19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49911" y="4016084"/>
            <a:ext cx="191346" cy="79225"/>
          </a:xfrm>
          <a:custGeom>
            <a:avLst/>
            <a:gdLst/>
            <a:ahLst/>
            <a:cxnLst/>
            <a:rect l="l" t="t" r="r" b="b"/>
            <a:pathLst>
              <a:path w="121983" h="123532">
                <a:moveTo>
                  <a:pt x="29972" y="118846"/>
                </a:moveTo>
                <a:lnTo>
                  <a:pt x="26111" y="117297"/>
                </a:lnTo>
                <a:lnTo>
                  <a:pt x="24549" y="114554"/>
                </a:lnTo>
                <a:lnTo>
                  <a:pt x="22987" y="111810"/>
                </a:lnTo>
                <a:lnTo>
                  <a:pt x="23456" y="107416"/>
                </a:lnTo>
                <a:lnTo>
                  <a:pt x="25933" y="101396"/>
                </a:lnTo>
                <a:lnTo>
                  <a:pt x="33439" y="82816"/>
                </a:lnTo>
                <a:lnTo>
                  <a:pt x="36639" y="75095"/>
                </a:lnTo>
                <a:lnTo>
                  <a:pt x="55308" y="29514"/>
                </a:lnTo>
                <a:lnTo>
                  <a:pt x="74015" y="75095"/>
                </a:lnTo>
                <a:lnTo>
                  <a:pt x="77114" y="82816"/>
                </a:lnTo>
                <a:lnTo>
                  <a:pt x="86677" y="106260"/>
                </a:lnTo>
                <a:lnTo>
                  <a:pt x="88595" y="110883"/>
                </a:lnTo>
                <a:lnTo>
                  <a:pt x="88861" y="114211"/>
                </a:lnTo>
                <a:lnTo>
                  <a:pt x="86093" y="118211"/>
                </a:lnTo>
                <a:lnTo>
                  <a:pt x="82791" y="119202"/>
                </a:lnTo>
                <a:lnTo>
                  <a:pt x="77584" y="119202"/>
                </a:lnTo>
                <a:lnTo>
                  <a:pt x="77584" y="123532"/>
                </a:lnTo>
                <a:lnTo>
                  <a:pt x="121983" y="123532"/>
                </a:lnTo>
                <a:lnTo>
                  <a:pt x="121983" y="119202"/>
                </a:lnTo>
                <a:lnTo>
                  <a:pt x="117640" y="118910"/>
                </a:lnTo>
                <a:lnTo>
                  <a:pt x="114579" y="118008"/>
                </a:lnTo>
                <a:lnTo>
                  <a:pt x="110985" y="115011"/>
                </a:lnTo>
                <a:lnTo>
                  <a:pt x="108978" y="111582"/>
                </a:lnTo>
                <a:lnTo>
                  <a:pt x="106781" y="106260"/>
                </a:lnTo>
                <a:lnTo>
                  <a:pt x="62941" y="0"/>
                </a:lnTo>
                <a:lnTo>
                  <a:pt x="58864" y="0"/>
                </a:lnTo>
                <a:lnTo>
                  <a:pt x="16243" y="103047"/>
                </a:lnTo>
                <a:lnTo>
                  <a:pt x="13525" y="109359"/>
                </a:lnTo>
                <a:lnTo>
                  <a:pt x="11226" y="113449"/>
                </a:lnTo>
                <a:lnTo>
                  <a:pt x="7467" y="117195"/>
                </a:lnTo>
                <a:lnTo>
                  <a:pt x="0" y="119202"/>
                </a:lnTo>
                <a:lnTo>
                  <a:pt x="0" y="123532"/>
                </a:lnTo>
                <a:lnTo>
                  <a:pt x="36093" y="123532"/>
                </a:lnTo>
                <a:lnTo>
                  <a:pt x="36093" y="119202"/>
                </a:lnTo>
                <a:lnTo>
                  <a:pt x="29972" y="118846"/>
                </a:lnTo>
                <a:close/>
              </a:path>
              <a:path w="121983" h="123532">
                <a:moveTo>
                  <a:pt x="36639" y="75095"/>
                </a:moveTo>
                <a:lnTo>
                  <a:pt x="33439" y="82816"/>
                </a:lnTo>
                <a:lnTo>
                  <a:pt x="77114" y="82816"/>
                </a:lnTo>
                <a:lnTo>
                  <a:pt x="74015" y="75095"/>
                </a:lnTo>
                <a:lnTo>
                  <a:pt x="36639" y="7509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55960" y="4015198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8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2" y="7010"/>
                </a:lnTo>
                <a:lnTo>
                  <a:pt x="8762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8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2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29770" y="4040251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26047" y="4016303"/>
            <a:ext cx="96605" cy="80569"/>
          </a:xfrm>
          <a:custGeom>
            <a:avLst/>
            <a:gdLst/>
            <a:ahLst/>
            <a:cxnLst/>
            <a:rect l="l" t="t" r="r" b="b"/>
            <a:pathLst>
              <a:path w="61586" h="125628">
                <a:moveTo>
                  <a:pt x="28041" y="112953"/>
                </a:moveTo>
                <a:lnTo>
                  <a:pt x="29870" y="124650"/>
                </a:lnTo>
                <a:lnTo>
                  <a:pt x="35483" y="125628"/>
                </a:lnTo>
                <a:lnTo>
                  <a:pt x="41325" y="125628"/>
                </a:lnTo>
                <a:lnTo>
                  <a:pt x="49468" y="124961"/>
                </a:lnTo>
                <a:lnTo>
                  <a:pt x="61586" y="120811"/>
                </a:lnTo>
                <a:lnTo>
                  <a:pt x="57150" y="116878"/>
                </a:lnTo>
                <a:lnTo>
                  <a:pt x="51308" y="119811"/>
                </a:lnTo>
                <a:lnTo>
                  <a:pt x="37249" y="119748"/>
                </a:lnTo>
                <a:lnTo>
                  <a:pt x="32105" y="117462"/>
                </a:lnTo>
                <a:lnTo>
                  <a:pt x="28041" y="112953"/>
                </a:lnTo>
                <a:close/>
              </a:path>
              <a:path w="61586" h="125628">
                <a:moveTo>
                  <a:pt x="40716" y="49060"/>
                </a:moveTo>
                <a:lnTo>
                  <a:pt x="52349" y="49060"/>
                </a:lnTo>
                <a:lnTo>
                  <a:pt x="57302" y="52349"/>
                </a:lnTo>
                <a:lnTo>
                  <a:pt x="61125" y="58953"/>
                </a:lnTo>
                <a:lnTo>
                  <a:pt x="61453" y="59535"/>
                </a:lnTo>
                <a:lnTo>
                  <a:pt x="65499" y="70656"/>
                </a:lnTo>
                <a:lnTo>
                  <a:pt x="66852" y="84480"/>
                </a:lnTo>
                <a:lnTo>
                  <a:pt x="66828" y="86722"/>
                </a:lnTo>
                <a:lnTo>
                  <a:pt x="65208" y="100808"/>
                </a:lnTo>
                <a:lnTo>
                  <a:pt x="61036" y="110998"/>
                </a:lnTo>
                <a:lnTo>
                  <a:pt x="57150" y="116878"/>
                </a:lnTo>
                <a:lnTo>
                  <a:pt x="61586" y="120811"/>
                </a:lnTo>
                <a:lnTo>
                  <a:pt x="71678" y="112864"/>
                </a:lnTo>
                <a:lnTo>
                  <a:pt x="77193" y="105401"/>
                </a:lnTo>
                <a:lnTo>
                  <a:pt x="81877" y="93693"/>
                </a:lnTo>
                <a:lnTo>
                  <a:pt x="83439" y="80048"/>
                </a:lnTo>
                <a:lnTo>
                  <a:pt x="83078" y="72689"/>
                </a:lnTo>
                <a:lnTo>
                  <a:pt x="80291" y="59942"/>
                </a:lnTo>
                <a:lnTo>
                  <a:pt x="74752" y="49352"/>
                </a:lnTo>
                <a:lnTo>
                  <a:pt x="68961" y="41402"/>
                </a:lnTo>
                <a:lnTo>
                  <a:pt x="61531" y="37426"/>
                </a:lnTo>
                <a:lnTo>
                  <a:pt x="50582" y="37489"/>
                </a:lnTo>
                <a:lnTo>
                  <a:pt x="38866" y="41127"/>
                </a:lnTo>
                <a:lnTo>
                  <a:pt x="28397" y="50355"/>
                </a:lnTo>
                <a:lnTo>
                  <a:pt x="28041" y="50787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112"/>
                </a:lnTo>
                <a:lnTo>
                  <a:pt x="8077" y="11633"/>
                </a:lnTo>
                <a:lnTo>
                  <a:pt x="11544" y="14770"/>
                </a:lnTo>
                <a:lnTo>
                  <a:pt x="12420" y="17945"/>
                </a:lnTo>
                <a:lnTo>
                  <a:pt x="12420" y="115036"/>
                </a:lnTo>
                <a:lnTo>
                  <a:pt x="15087" y="118160"/>
                </a:lnTo>
                <a:lnTo>
                  <a:pt x="19100" y="120700"/>
                </a:lnTo>
                <a:lnTo>
                  <a:pt x="24485" y="122682"/>
                </a:lnTo>
                <a:lnTo>
                  <a:pt x="29870" y="124650"/>
                </a:lnTo>
                <a:lnTo>
                  <a:pt x="28041" y="112953"/>
                </a:lnTo>
                <a:lnTo>
                  <a:pt x="28041" y="66078"/>
                </a:lnTo>
                <a:lnTo>
                  <a:pt x="28435" y="61925"/>
                </a:lnTo>
                <a:lnTo>
                  <a:pt x="30010" y="57543"/>
                </a:lnTo>
                <a:lnTo>
                  <a:pt x="32118" y="54787"/>
                </a:lnTo>
                <a:lnTo>
                  <a:pt x="36004" y="50965"/>
                </a:lnTo>
                <a:lnTo>
                  <a:pt x="40716" y="4906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72454" y="404030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010391" y="4040251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11590" y="4040251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52275" y="4040307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57908" y="4017867"/>
            <a:ext cx="79387" cy="77450"/>
          </a:xfrm>
          <a:custGeom>
            <a:avLst/>
            <a:gdLst/>
            <a:ahLst/>
            <a:cxnLst/>
            <a:rect l="l" t="t" r="r" b="b"/>
            <a:pathLst>
              <a:path w="50609" h="120764">
                <a:moveTo>
                  <a:pt x="37503" y="111861"/>
                </a:moveTo>
                <a:lnTo>
                  <a:pt x="35661" y="109232"/>
                </a:lnTo>
                <a:lnTo>
                  <a:pt x="34721" y="103225"/>
                </a:lnTo>
                <a:lnTo>
                  <a:pt x="34721" y="17538"/>
                </a:lnTo>
                <a:lnTo>
                  <a:pt x="35661" y="11544"/>
                </a:lnTo>
                <a:lnTo>
                  <a:pt x="39357" y="6273"/>
                </a:lnTo>
                <a:lnTo>
                  <a:pt x="43726" y="4749"/>
                </a:lnTo>
                <a:lnTo>
                  <a:pt x="50609" y="4343"/>
                </a:lnTo>
                <a:lnTo>
                  <a:pt x="50609" y="0"/>
                </a:lnTo>
                <a:lnTo>
                  <a:pt x="0" y="0"/>
                </a:lnTo>
                <a:lnTo>
                  <a:pt x="0" y="4343"/>
                </a:lnTo>
                <a:lnTo>
                  <a:pt x="6883" y="4749"/>
                </a:lnTo>
                <a:lnTo>
                  <a:pt x="11264" y="6273"/>
                </a:lnTo>
                <a:lnTo>
                  <a:pt x="13106" y="8902"/>
                </a:lnTo>
                <a:lnTo>
                  <a:pt x="14960" y="11544"/>
                </a:lnTo>
                <a:lnTo>
                  <a:pt x="15887" y="17538"/>
                </a:lnTo>
                <a:lnTo>
                  <a:pt x="15887" y="103225"/>
                </a:lnTo>
                <a:lnTo>
                  <a:pt x="14960" y="109219"/>
                </a:lnTo>
                <a:lnTo>
                  <a:pt x="13106" y="111823"/>
                </a:lnTo>
                <a:lnTo>
                  <a:pt x="11264" y="114490"/>
                </a:lnTo>
                <a:lnTo>
                  <a:pt x="6883" y="116014"/>
                </a:lnTo>
                <a:lnTo>
                  <a:pt x="0" y="116420"/>
                </a:lnTo>
                <a:lnTo>
                  <a:pt x="0" y="120764"/>
                </a:lnTo>
                <a:lnTo>
                  <a:pt x="50609" y="120764"/>
                </a:lnTo>
                <a:lnTo>
                  <a:pt x="50609" y="116420"/>
                </a:lnTo>
                <a:lnTo>
                  <a:pt x="43726" y="116014"/>
                </a:lnTo>
                <a:lnTo>
                  <a:pt x="39357" y="114503"/>
                </a:lnTo>
                <a:lnTo>
                  <a:pt x="37503" y="1118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48732" y="4040251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92007" y="4016200"/>
            <a:ext cx="101460" cy="79119"/>
          </a:xfrm>
          <a:custGeom>
            <a:avLst/>
            <a:gdLst/>
            <a:ahLst/>
            <a:cxnLst/>
            <a:rect l="l" t="t" r="r" b="b"/>
            <a:pathLst>
              <a:path w="64681" h="123367">
                <a:moveTo>
                  <a:pt x="15843" y="25727"/>
                </a:moveTo>
                <a:lnTo>
                  <a:pt x="14414" y="39941"/>
                </a:lnTo>
                <a:lnTo>
                  <a:pt x="14414" y="40462"/>
                </a:lnTo>
                <a:lnTo>
                  <a:pt x="0" y="40462"/>
                </a:lnTo>
                <a:lnTo>
                  <a:pt x="0" y="47142"/>
                </a:lnTo>
                <a:lnTo>
                  <a:pt x="14414" y="47142"/>
                </a:lnTo>
                <a:lnTo>
                  <a:pt x="14414" y="110921"/>
                </a:lnTo>
                <a:lnTo>
                  <a:pt x="13436" y="114465"/>
                </a:lnTo>
                <a:lnTo>
                  <a:pt x="9563" y="118808"/>
                </a:lnTo>
                <a:lnTo>
                  <a:pt x="6400" y="119900"/>
                </a:lnTo>
                <a:lnTo>
                  <a:pt x="1993" y="119900"/>
                </a:lnTo>
                <a:lnTo>
                  <a:pt x="1993" y="123367"/>
                </a:lnTo>
                <a:lnTo>
                  <a:pt x="44881" y="123367"/>
                </a:lnTo>
                <a:lnTo>
                  <a:pt x="44881" y="119900"/>
                </a:lnTo>
                <a:lnTo>
                  <a:pt x="39611" y="119900"/>
                </a:lnTo>
                <a:lnTo>
                  <a:pt x="35826" y="118871"/>
                </a:lnTo>
                <a:lnTo>
                  <a:pt x="31191" y="114833"/>
                </a:lnTo>
                <a:lnTo>
                  <a:pt x="30035" y="111493"/>
                </a:lnTo>
                <a:lnTo>
                  <a:pt x="30035" y="47142"/>
                </a:lnTo>
                <a:lnTo>
                  <a:pt x="51739" y="47142"/>
                </a:lnTo>
                <a:lnTo>
                  <a:pt x="51739" y="40462"/>
                </a:lnTo>
                <a:lnTo>
                  <a:pt x="30035" y="40462"/>
                </a:lnTo>
                <a:lnTo>
                  <a:pt x="30035" y="14909"/>
                </a:lnTo>
                <a:lnTo>
                  <a:pt x="30810" y="11125"/>
                </a:lnTo>
                <a:lnTo>
                  <a:pt x="32334" y="8724"/>
                </a:lnTo>
                <a:lnTo>
                  <a:pt x="36283" y="5118"/>
                </a:lnTo>
                <a:lnTo>
                  <a:pt x="39585" y="5118"/>
                </a:lnTo>
                <a:lnTo>
                  <a:pt x="42862" y="5753"/>
                </a:lnTo>
                <a:lnTo>
                  <a:pt x="46202" y="8305"/>
                </a:lnTo>
                <a:lnTo>
                  <a:pt x="48577" y="11899"/>
                </a:lnTo>
                <a:lnTo>
                  <a:pt x="50939" y="15519"/>
                </a:lnTo>
                <a:lnTo>
                  <a:pt x="54356" y="18173"/>
                </a:lnTo>
                <a:lnTo>
                  <a:pt x="57467" y="18834"/>
                </a:lnTo>
                <a:lnTo>
                  <a:pt x="61556" y="18199"/>
                </a:lnTo>
                <a:lnTo>
                  <a:pt x="64058" y="15595"/>
                </a:lnTo>
                <a:lnTo>
                  <a:pt x="64681" y="11290"/>
                </a:lnTo>
                <a:lnTo>
                  <a:pt x="64681" y="7746"/>
                </a:lnTo>
                <a:lnTo>
                  <a:pt x="62992" y="5003"/>
                </a:lnTo>
                <a:lnTo>
                  <a:pt x="59588" y="2984"/>
                </a:lnTo>
                <a:lnTo>
                  <a:pt x="56222" y="1003"/>
                </a:lnTo>
                <a:lnTo>
                  <a:pt x="51536" y="0"/>
                </a:lnTo>
                <a:lnTo>
                  <a:pt x="35788" y="0"/>
                </a:lnTo>
                <a:lnTo>
                  <a:pt x="28155" y="3530"/>
                </a:lnTo>
                <a:lnTo>
                  <a:pt x="22656" y="10591"/>
                </a:lnTo>
                <a:lnTo>
                  <a:pt x="20134" y="14352"/>
                </a:lnTo>
                <a:lnTo>
                  <a:pt x="15843" y="257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782010" y="4040307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05527" y="4040307"/>
            <a:ext cx="109906" cy="56566"/>
          </a:xfrm>
          <a:custGeom>
            <a:avLst/>
            <a:gdLst/>
            <a:ahLst/>
            <a:cxnLst/>
            <a:rect l="l" t="t" r="r" b="b"/>
            <a:pathLst>
              <a:path w="70065" h="88201">
                <a:moveTo>
                  <a:pt x="14287" y="37414"/>
                </a:moveTo>
                <a:lnTo>
                  <a:pt x="14287" y="27343"/>
                </a:lnTo>
                <a:lnTo>
                  <a:pt x="16243" y="19507"/>
                </a:lnTo>
                <a:lnTo>
                  <a:pt x="20154" y="13881"/>
                </a:lnTo>
                <a:lnTo>
                  <a:pt x="24066" y="8267"/>
                </a:lnTo>
                <a:lnTo>
                  <a:pt x="29527" y="5460"/>
                </a:lnTo>
                <a:lnTo>
                  <a:pt x="39776" y="5460"/>
                </a:lnTo>
                <a:lnTo>
                  <a:pt x="42290" y="6362"/>
                </a:lnTo>
                <a:lnTo>
                  <a:pt x="45885" y="9956"/>
                </a:lnTo>
                <a:lnTo>
                  <a:pt x="46964" y="12661"/>
                </a:lnTo>
                <a:lnTo>
                  <a:pt x="47307" y="16268"/>
                </a:lnTo>
                <a:lnTo>
                  <a:pt x="47650" y="19888"/>
                </a:lnTo>
                <a:lnTo>
                  <a:pt x="48679" y="22593"/>
                </a:lnTo>
                <a:lnTo>
                  <a:pt x="50393" y="24396"/>
                </a:lnTo>
                <a:lnTo>
                  <a:pt x="54508" y="27089"/>
                </a:lnTo>
                <a:lnTo>
                  <a:pt x="57645" y="27089"/>
                </a:lnTo>
                <a:lnTo>
                  <a:pt x="61861" y="26377"/>
                </a:lnTo>
                <a:lnTo>
                  <a:pt x="64528" y="23533"/>
                </a:lnTo>
                <a:lnTo>
                  <a:pt x="65201" y="19100"/>
                </a:lnTo>
                <a:lnTo>
                  <a:pt x="65201" y="13779"/>
                </a:lnTo>
                <a:lnTo>
                  <a:pt x="62471" y="9258"/>
                </a:lnTo>
                <a:lnTo>
                  <a:pt x="56997" y="5549"/>
                </a:lnTo>
                <a:lnTo>
                  <a:pt x="51536" y="1841"/>
                </a:lnTo>
                <a:lnTo>
                  <a:pt x="44830" y="0"/>
                </a:lnTo>
                <a:lnTo>
                  <a:pt x="36906" y="0"/>
                </a:lnTo>
                <a:lnTo>
                  <a:pt x="32223" y="250"/>
                </a:lnTo>
                <a:lnTo>
                  <a:pt x="19831" y="4032"/>
                </a:lnTo>
                <a:lnTo>
                  <a:pt x="9994" y="12369"/>
                </a:lnTo>
                <a:lnTo>
                  <a:pt x="5284" y="19764"/>
                </a:lnTo>
                <a:lnTo>
                  <a:pt x="1320" y="31647"/>
                </a:lnTo>
                <a:lnTo>
                  <a:pt x="0" y="45834"/>
                </a:lnTo>
                <a:lnTo>
                  <a:pt x="431" y="53845"/>
                </a:lnTo>
                <a:lnTo>
                  <a:pt x="3451" y="66569"/>
                </a:lnTo>
                <a:lnTo>
                  <a:pt x="9347" y="76796"/>
                </a:lnTo>
                <a:lnTo>
                  <a:pt x="21412" y="85809"/>
                </a:lnTo>
                <a:lnTo>
                  <a:pt x="34645" y="88201"/>
                </a:lnTo>
                <a:lnTo>
                  <a:pt x="42227" y="88201"/>
                </a:lnTo>
                <a:lnTo>
                  <a:pt x="49110" y="85674"/>
                </a:lnTo>
                <a:lnTo>
                  <a:pt x="55257" y="80606"/>
                </a:lnTo>
                <a:lnTo>
                  <a:pt x="63782" y="71146"/>
                </a:lnTo>
                <a:lnTo>
                  <a:pt x="70065" y="59118"/>
                </a:lnTo>
                <a:lnTo>
                  <a:pt x="66713" y="57099"/>
                </a:lnTo>
                <a:lnTo>
                  <a:pt x="63372" y="62433"/>
                </a:lnTo>
                <a:lnTo>
                  <a:pt x="59423" y="66408"/>
                </a:lnTo>
                <a:lnTo>
                  <a:pt x="54914" y="69049"/>
                </a:lnTo>
                <a:lnTo>
                  <a:pt x="50393" y="71691"/>
                </a:lnTo>
                <a:lnTo>
                  <a:pt x="45313" y="73012"/>
                </a:lnTo>
                <a:lnTo>
                  <a:pt x="31661" y="73012"/>
                </a:lnTo>
                <a:lnTo>
                  <a:pt x="25425" y="69875"/>
                </a:lnTo>
                <a:lnTo>
                  <a:pt x="20980" y="63601"/>
                </a:lnTo>
                <a:lnTo>
                  <a:pt x="20196" y="62436"/>
                </a:lnTo>
                <a:lnTo>
                  <a:pt x="15762" y="51541"/>
                </a:lnTo>
                <a:lnTo>
                  <a:pt x="14287" y="3741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25654" y="4028505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108986" y="4015198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8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2" y="7010"/>
                </a:lnTo>
                <a:lnTo>
                  <a:pt x="8762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8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2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83751" y="404030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320074" y="4040251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43017" y="4017867"/>
            <a:ext cx="79387" cy="77450"/>
          </a:xfrm>
          <a:custGeom>
            <a:avLst/>
            <a:gdLst/>
            <a:ahLst/>
            <a:cxnLst/>
            <a:rect l="l" t="t" r="r" b="b"/>
            <a:pathLst>
              <a:path w="50609" h="120764">
                <a:moveTo>
                  <a:pt x="37503" y="111861"/>
                </a:moveTo>
                <a:lnTo>
                  <a:pt x="35661" y="109232"/>
                </a:lnTo>
                <a:lnTo>
                  <a:pt x="34721" y="103225"/>
                </a:lnTo>
                <a:lnTo>
                  <a:pt x="34721" y="17538"/>
                </a:lnTo>
                <a:lnTo>
                  <a:pt x="35661" y="11544"/>
                </a:lnTo>
                <a:lnTo>
                  <a:pt x="39357" y="6273"/>
                </a:lnTo>
                <a:lnTo>
                  <a:pt x="43726" y="4749"/>
                </a:lnTo>
                <a:lnTo>
                  <a:pt x="50609" y="4343"/>
                </a:lnTo>
                <a:lnTo>
                  <a:pt x="50609" y="0"/>
                </a:lnTo>
                <a:lnTo>
                  <a:pt x="0" y="0"/>
                </a:lnTo>
                <a:lnTo>
                  <a:pt x="0" y="4343"/>
                </a:lnTo>
                <a:lnTo>
                  <a:pt x="6883" y="4749"/>
                </a:lnTo>
                <a:lnTo>
                  <a:pt x="11264" y="6273"/>
                </a:lnTo>
                <a:lnTo>
                  <a:pt x="13106" y="8902"/>
                </a:lnTo>
                <a:lnTo>
                  <a:pt x="14960" y="11544"/>
                </a:lnTo>
                <a:lnTo>
                  <a:pt x="15887" y="17538"/>
                </a:lnTo>
                <a:lnTo>
                  <a:pt x="15887" y="103225"/>
                </a:lnTo>
                <a:lnTo>
                  <a:pt x="14960" y="109219"/>
                </a:lnTo>
                <a:lnTo>
                  <a:pt x="13106" y="111823"/>
                </a:lnTo>
                <a:lnTo>
                  <a:pt x="11264" y="114490"/>
                </a:lnTo>
                <a:lnTo>
                  <a:pt x="6883" y="116014"/>
                </a:lnTo>
                <a:lnTo>
                  <a:pt x="0" y="116420"/>
                </a:lnTo>
                <a:lnTo>
                  <a:pt x="0" y="120764"/>
                </a:lnTo>
                <a:lnTo>
                  <a:pt x="50609" y="120764"/>
                </a:lnTo>
                <a:lnTo>
                  <a:pt x="50609" y="116420"/>
                </a:lnTo>
                <a:lnTo>
                  <a:pt x="43726" y="116014"/>
                </a:lnTo>
                <a:lnTo>
                  <a:pt x="39357" y="114503"/>
                </a:lnTo>
                <a:lnTo>
                  <a:pt x="37503" y="1118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642841" y="4040268"/>
            <a:ext cx="83749" cy="56607"/>
          </a:xfrm>
          <a:custGeom>
            <a:avLst/>
            <a:gdLst/>
            <a:ahLst/>
            <a:cxnLst/>
            <a:rect l="l" t="t" r="r" b="b"/>
            <a:pathLst>
              <a:path w="53390" h="88264">
                <a:moveTo>
                  <a:pt x="18643" y="6642"/>
                </a:moveTo>
                <a:lnTo>
                  <a:pt x="21844" y="5537"/>
                </a:lnTo>
                <a:lnTo>
                  <a:pt x="30289" y="5537"/>
                </a:lnTo>
                <a:lnTo>
                  <a:pt x="34163" y="7594"/>
                </a:lnTo>
                <a:lnTo>
                  <a:pt x="37541" y="11696"/>
                </a:lnTo>
                <a:lnTo>
                  <a:pt x="40932" y="15798"/>
                </a:lnTo>
                <a:lnTo>
                  <a:pt x="43141" y="21069"/>
                </a:lnTo>
                <a:lnTo>
                  <a:pt x="44183" y="27495"/>
                </a:lnTo>
                <a:lnTo>
                  <a:pt x="47574" y="27495"/>
                </a:lnTo>
                <a:lnTo>
                  <a:pt x="47574" y="1536"/>
                </a:lnTo>
                <a:lnTo>
                  <a:pt x="43141" y="3581"/>
                </a:lnTo>
                <a:lnTo>
                  <a:pt x="39928" y="3009"/>
                </a:lnTo>
                <a:lnTo>
                  <a:pt x="35001" y="990"/>
                </a:lnTo>
                <a:lnTo>
                  <a:pt x="29629" y="0"/>
                </a:lnTo>
                <a:lnTo>
                  <a:pt x="16776" y="63"/>
                </a:lnTo>
                <a:lnTo>
                  <a:pt x="11074" y="2273"/>
                </a:lnTo>
                <a:lnTo>
                  <a:pt x="6629" y="6705"/>
                </a:lnTo>
                <a:lnTo>
                  <a:pt x="2209" y="11125"/>
                </a:lnTo>
                <a:lnTo>
                  <a:pt x="0" y="16840"/>
                </a:lnTo>
                <a:lnTo>
                  <a:pt x="0" y="29400"/>
                </a:lnTo>
                <a:lnTo>
                  <a:pt x="1638" y="34112"/>
                </a:lnTo>
                <a:lnTo>
                  <a:pt x="4940" y="37998"/>
                </a:lnTo>
                <a:lnTo>
                  <a:pt x="8305" y="41935"/>
                </a:lnTo>
                <a:lnTo>
                  <a:pt x="14262" y="46164"/>
                </a:lnTo>
                <a:lnTo>
                  <a:pt x="22821" y="50673"/>
                </a:lnTo>
                <a:lnTo>
                  <a:pt x="29311" y="54089"/>
                </a:lnTo>
                <a:lnTo>
                  <a:pt x="33934" y="57251"/>
                </a:lnTo>
                <a:lnTo>
                  <a:pt x="36715" y="60134"/>
                </a:lnTo>
                <a:lnTo>
                  <a:pt x="39560" y="63030"/>
                </a:lnTo>
                <a:lnTo>
                  <a:pt x="40970" y="66065"/>
                </a:lnTo>
                <a:lnTo>
                  <a:pt x="40970" y="73482"/>
                </a:lnTo>
                <a:lnTo>
                  <a:pt x="39712" y="76758"/>
                </a:lnTo>
                <a:lnTo>
                  <a:pt x="34683" y="81445"/>
                </a:lnTo>
                <a:lnTo>
                  <a:pt x="31191" y="82626"/>
                </a:lnTo>
                <a:lnTo>
                  <a:pt x="20828" y="82626"/>
                </a:lnTo>
                <a:lnTo>
                  <a:pt x="15709" y="80276"/>
                </a:lnTo>
                <a:lnTo>
                  <a:pt x="11366" y="75590"/>
                </a:lnTo>
                <a:lnTo>
                  <a:pt x="7023" y="70904"/>
                </a:lnTo>
                <a:lnTo>
                  <a:pt x="4394" y="64884"/>
                </a:lnTo>
                <a:lnTo>
                  <a:pt x="3467" y="57531"/>
                </a:lnTo>
                <a:lnTo>
                  <a:pt x="0" y="57531"/>
                </a:lnTo>
                <a:lnTo>
                  <a:pt x="0" y="86702"/>
                </a:lnTo>
                <a:lnTo>
                  <a:pt x="2603" y="86702"/>
                </a:lnTo>
                <a:lnTo>
                  <a:pt x="5410" y="84213"/>
                </a:lnTo>
                <a:lnTo>
                  <a:pt x="8331" y="84366"/>
                </a:lnTo>
                <a:lnTo>
                  <a:pt x="14173" y="86969"/>
                </a:lnTo>
                <a:lnTo>
                  <a:pt x="20307" y="88265"/>
                </a:lnTo>
                <a:lnTo>
                  <a:pt x="34544" y="88265"/>
                </a:lnTo>
                <a:lnTo>
                  <a:pt x="40944" y="85966"/>
                </a:lnTo>
                <a:lnTo>
                  <a:pt x="45923" y="81368"/>
                </a:lnTo>
                <a:lnTo>
                  <a:pt x="50888" y="76758"/>
                </a:lnTo>
                <a:lnTo>
                  <a:pt x="53390" y="70840"/>
                </a:lnTo>
                <a:lnTo>
                  <a:pt x="53390" y="57772"/>
                </a:lnTo>
                <a:lnTo>
                  <a:pt x="51739" y="52819"/>
                </a:lnTo>
                <a:lnTo>
                  <a:pt x="48437" y="48768"/>
                </a:lnTo>
                <a:lnTo>
                  <a:pt x="45072" y="44704"/>
                </a:lnTo>
                <a:lnTo>
                  <a:pt x="39154" y="40436"/>
                </a:lnTo>
                <a:lnTo>
                  <a:pt x="30645" y="35915"/>
                </a:lnTo>
                <a:lnTo>
                  <a:pt x="24333" y="32550"/>
                </a:lnTo>
                <a:lnTo>
                  <a:pt x="19812" y="29514"/>
                </a:lnTo>
                <a:lnTo>
                  <a:pt x="17094" y="26797"/>
                </a:lnTo>
                <a:lnTo>
                  <a:pt x="14312" y="24028"/>
                </a:lnTo>
                <a:lnTo>
                  <a:pt x="12928" y="21132"/>
                </a:lnTo>
                <a:lnTo>
                  <a:pt x="12928" y="14185"/>
                </a:lnTo>
                <a:lnTo>
                  <a:pt x="14071" y="11099"/>
                </a:lnTo>
                <a:lnTo>
                  <a:pt x="18643" y="66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744404" y="404030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882914" y="4016305"/>
            <a:ext cx="63470" cy="79005"/>
          </a:xfrm>
          <a:custGeom>
            <a:avLst/>
            <a:gdLst/>
            <a:ahLst/>
            <a:cxnLst/>
            <a:rect l="l" t="t" r="r" b="b"/>
            <a:pathLst>
              <a:path w="40462" h="123189">
                <a:moveTo>
                  <a:pt x="30949" y="115646"/>
                </a:moveTo>
                <a:lnTo>
                  <a:pt x="29019" y="112928"/>
                </a:lnTo>
                <a:lnTo>
                  <a:pt x="28041" y="108457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3"/>
                </a:lnTo>
                <a:lnTo>
                  <a:pt x="30949" y="1156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960947" y="4040307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079844" y="4028505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63176" y="4015198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237941" y="404030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74263" y="4040251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603598" y="4016303"/>
            <a:ext cx="73669" cy="100060"/>
          </a:xfrm>
          <a:custGeom>
            <a:avLst/>
            <a:gdLst/>
            <a:ahLst/>
            <a:cxnLst/>
            <a:rect l="l" t="t" r="r" b="b"/>
            <a:pathLst>
              <a:path w="46964" h="156019">
                <a:moveTo>
                  <a:pt x="0" y="77965"/>
                </a:moveTo>
                <a:lnTo>
                  <a:pt x="363" y="85207"/>
                </a:lnTo>
                <a:lnTo>
                  <a:pt x="2536" y="97263"/>
                </a:lnTo>
                <a:lnTo>
                  <a:pt x="6669" y="109522"/>
                </a:lnTo>
                <a:lnTo>
                  <a:pt x="12763" y="121983"/>
                </a:lnTo>
                <a:lnTo>
                  <a:pt x="17540" y="129713"/>
                </a:lnTo>
                <a:lnTo>
                  <a:pt x="25582" y="140173"/>
                </a:lnTo>
                <a:lnTo>
                  <a:pt x="34493" y="148943"/>
                </a:lnTo>
                <a:lnTo>
                  <a:pt x="44272" y="156019"/>
                </a:lnTo>
                <a:lnTo>
                  <a:pt x="46964" y="152361"/>
                </a:lnTo>
                <a:lnTo>
                  <a:pt x="38145" y="144675"/>
                </a:lnTo>
                <a:lnTo>
                  <a:pt x="30315" y="134687"/>
                </a:lnTo>
                <a:lnTo>
                  <a:pt x="24345" y="123024"/>
                </a:lnTo>
                <a:lnTo>
                  <a:pt x="22115" y="116747"/>
                </a:lnTo>
                <a:lnTo>
                  <a:pt x="19267" y="105148"/>
                </a:lnTo>
                <a:lnTo>
                  <a:pt x="17539" y="92220"/>
                </a:lnTo>
                <a:lnTo>
                  <a:pt x="16929" y="77965"/>
                </a:lnTo>
                <a:lnTo>
                  <a:pt x="17098" y="69458"/>
                </a:lnTo>
                <a:lnTo>
                  <a:pt x="18310" y="55988"/>
                </a:lnTo>
                <a:lnTo>
                  <a:pt x="20685" y="43845"/>
                </a:lnTo>
                <a:lnTo>
                  <a:pt x="24218" y="33032"/>
                </a:lnTo>
                <a:lnTo>
                  <a:pt x="29695" y="22224"/>
                </a:lnTo>
                <a:lnTo>
                  <a:pt x="37400" y="12118"/>
                </a:lnTo>
                <a:lnTo>
                  <a:pt x="46964" y="3644"/>
                </a:lnTo>
                <a:lnTo>
                  <a:pt x="44272" y="0"/>
                </a:lnTo>
                <a:lnTo>
                  <a:pt x="37877" y="4378"/>
                </a:lnTo>
                <a:lnTo>
                  <a:pt x="28676" y="12560"/>
                </a:lnTo>
                <a:lnTo>
                  <a:pt x="20335" y="22434"/>
                </a:lnTo>
                <a:lnTo>
                  <a:pt x="12852" y="33997"/>
                </a:lnTo>
                <a:lnTo>
                  <a:pt x="8889" y="41571"/>
                </a:lnTo>
                <a:lnTo>
                  <a:pt x="3949" y="53896"/>
                </a:lnTo>
                <a:lnTo>
                  <a:pt x="987" y="66027"/>
                </a:lnTo>
                <a:lnTo>
                  <a:pt x="0" y="77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687491" y="4016084"/>
            <a:ext cx="191346" cy="79225"/>
          </a:xfrm>
          <a:custGeom>
            <a:avLst/>
            <a:gdLst/>
            <a:ahLst/>
            <a:cxnLst/>
            <a:rect l="l" t="t" r="r" b="b"/>
            <a:pathLst>
              <a:path w="121983" h="123532">
                <a:moveTo>
                  <a:pt x="29971" y="118846"/>
                </a:moveTo>
                <a:lnTo>
                  <a:pt x="26111" y="117297"/>
                </a:lnTo>
                <a:lnTo>
                  <a:pt x="24549" y="114554"/>
                </a:lnTo>
                <a:lnTo>
                  <a:pt x="22986" y="111810"/>
                </a:lnTo>
                <a:lnTo>
                  <a:pt x="23456" y="107416"/>
                </a:lnTo>
                <a:lnTo>
                  <a:pt x="25933" y="101396"/>
                </a:lnTo>
                <a:lnTo>
                  <a:pt x="33439" y="82816"/>
                </a:lnTo>
                <a:lnTo>
                  <a:pt x="36639" y="75095"/>
                </a:lnTo>
                <a:lnTo>
                  <a:pt x="55308" y="29514"/>
                </a:lnTo>
                <a:lnTo>
                  <a:pt x="74015" y="75095"/>
                </a:lnTo>
                <a:lnTo>
                  <a:pt x="77114" y="82816"/>
                </a:lnTo>
                <a:lnTo>
                  <a:pt x="86677" y="106260"/>
                </a:lnTo>
                <a:lnTo>
                  <a:pt x="88595" y="110883"/>
                </a:lnTo>
                <a:lnTo>
                  <a:pt x="88861" y="114211"/>
                </a:lnTo>
                <a:lnTo>
                  <a:pt x="86093" y="118211"/>
                </a:lnTo>
                <a:lnTo>
                  <a:pt x="82791" y="119202"/>
                </a:lnTo>
                <a:lnTo>
                  <a:pt x="77584" y="119202"/>
                </a:lnTo>
                <a:lnTo>
                  <a:pt x="77584" y="123532"/>
                </a:lnTo>
                <a:lnTo>
                  <a:pt x="121983" y="123532"/>
                </a:lnTo>
                <a:lnTo>
                  <a:pt x="121983" y="119202"/>
                </a:lnTo>
                <a:lnTo>
                  <a:pt x="117640" y="118910"/>
                </a:lnTo>
                <a:lnTo>
                  <a:pt x="114579" y="118008"/>
                </a:lnTo>
                <a:lnTo>
                  <a:pt x="110985" y="115011"/>
                </a:lnTo>
                <a:lnTo>
                  <a:pt x="108978" y="111582"/>
                </a:lnTo>
                <a:lnTo>
                  <a:pt x="106781" y="106260"/>
                </a:lnTo>
                <a:lnTo>
                  <a:pt x="62941" y="0"/>
                </a:lnTo>
                <a:lnTo>
                  <a:pt x="58864" y="0"/>
                </a:lnTo>
                <a:lnTo>
                  <a:pt x="16243" y="103047"/>
                </a:lnTo>
                <a:lnTo>
                  <a:pt x="13525" y="109359"/>
                </a:lnTo>
                <a:lnTo>
                  <a:pt x="11226" y="113449"/>
                </a:lnTo>
                <a:lnTo>
                  <a:pt x="7467" y="117195"/>
                </a:lnTo>
                <a:lnTo>
                  <a:pt x="0" y="119202"/>
                </a:lnTo>
                <a:lnTo>
                  <a:pt x="0" y="123532"/>
                </a:lnTo>
                <a:lnTo>
                  <a:pt x="36093" y="123532"/>
                </a:lnTo>
                <a:lnTo>
                  <a:pt x="36093" y="119202"/>
                </a:lnTo>
                <a:lnTo>
                  <a:pt x="29971" y="118846"/>
                </a:lnTo>
                <a:close/>
              </a:path>
              <a:path w="121983" h="123532">
                <a:moveTo>
                  <a:pt x="36639" y="75095"/>
                </a:moveTo>
                <a:lnTo>
                  <a:pt x="33439" y="82816"/>
                </a:lnTo>
                <a:lnTo>
                  <a:pt x="77114" y="82816"/>
                </a:lnTo>
                <a:lnTo>
                  <a:pt x="74015" y="75095"/>
                </a:lnTo>
                <a:lnTo>
                  <a:pt x="36639" y="7509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90390" y="4017867"/>
            <a:ext cx="79387" cy="77450"/>
          </a:xfrm>
          <a:custGeom>
            <a:avLst/>
            <a:gdLst/>
            <a:ahLst/>
            <a:cxnLst/>
            <a:rect l="l" t="t" r="r" b="b"/>
            <a:pathLst>
              <a:path w="50609" h="120764">
                <a:moveTo>
                  <a:pt x="37503" y="111861"/>
                </a:moveTo>
                <a:lnTo>
                  <a:pt x="35661" y="109232"/>
                </a:lnTo>
                <a:lnTo>
                  <a:pt x="34721" y="103225"/>
                </a:lnTo>
                <a:lnTo>
                  <a:pt x="34721" y="17538"/>
                </a:lnTo>
                <a:lnTo>
                  <a:pt x="35661" y="11544"/>
                </a:lnTo>
                <a:lnTo>
                  <a:pt x="39357" y="6273"/>
                </a:lnTo>
                <a:lnTo>
                  <a:pt x="43726" y="4749"/>
                </a:lnTo>
                <a:lnTo>
                  <a:pt x="50609" y="4343"/>
                </a:lnTo>
                <a:lnTo>
                  <a:pt x="50609" y="0"/>
                </a:lnTo>
                <a:lnTo>
                  <a:pt x="0" y="0"/>
                </a:lnTo>
                <a:lnTo>
                  <a:pt x="0" y="4343"/>
                </a:lnTo>
                <a:lnTo>
                  <a:pt x="6883" y="4749"/>
                </a:lnTo>
                <a:lnTo>
                  <a:pt x="11264" y="6273"/>
                </a:lnTo>
                <a:lnTo>
                  <a:pt x="13106" y="8902"/>
                </a:lnTo>
                <a:lnTo>
                  <a:pt x="14960" y="11544"/>
                </a:lnTo>
                <a:lnTo>
                  <a:pt x="15887" y="17538"/>
                </a:lnTo>
                <a:lnTo>
                  <a:pt x="15887" y="103225"/>
                </a:lnTo>
                <a:lnTo>
                  <a:pt x="14960" y="109219"/>
                </a:lnTo>
                <a:lnTo>
                  <a:pt x="13106" y="111823"/>
                </a:lnTo>
                <a:lnTo>
                  <a:pt x="11264" y="114490"/>
                </a:lnTo>
                <a:lnTo>
                  <a:pt x="6883" y="116014"/>
                </a:lnTo>
                <a:lnTo>
                  <a:pt x="0" y="116420"/>
                </a:lnTo>
                <a:lnTo>
                  <a:pt x="0" y="120764"/>
                </a:lnTo>
                <a:lnTo>
                  <a:pt x="50609" y="120764"/>
                </a:lnTo>
                <a:lnTo>
                  <a:pt x="50609" y="116420"/>
                </a:lnTo>
                <a:lnTo>
                  <a:pt x="43726" y="116014"/>
                </a:lnTo>
                <a:lnTo>
                  <a:pt x="39357" y="114503"/>
                </a:lnTo>
                <a:lnTo>
                  <a:pt x="37503" y="1118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983008" y="4017867"/>
            <a:ext cx="79387" cy="77450"/>
          </a:xfrm>
          <a:custGeom>
            <a:avLst/>
            <a:gdLst/>
            <a:ahLst/>
            <a:cxnLst/>
            <a:rect l="l" t="t" r="r" b="b"/>
            <a:pathLst>
              <a:path w="50609" h="120764">
                <a:moveTo>
                  <a:pt x="37503" y="111861"/>
                </a:moveTo>
                <a:lnTo>
                  <a:pt x="35661" y="109232"/>
                </a:lnTo>
                <a:lnTo>
                  <a:pt x="34721" y="103225"/>
                </a:lnTo>
                <a:lnTo>
                  <a:pt x="34721" y="17538"/>
                </a:lnTo>
                <a:lnTo>
                  <a:pt x="35661" y="11544"/>
                </a:lnTo>
                <a:lnTo>
                  <a:pt x="39357" y="6273"/>
                </a:lnTo>
                <a:lnTo>
                  <a:pt x="43726" y="4749"/>
                </a:lnTo>
                <a:lnTo>
                  <a:pt x="50609" y="4343"/>
                </a:lnTo>
                <a:lnTo>
                  <a:pt x="50609" y="0"/>
                </a:lnTo>
                <a:lnTo>
                  <a:pt x="0" y="0"/>
                </a:lnTo>
                <a:lnTo>
                  <a:pt x="0" y="4343"/>
                </a:lnTo>
                <a:lnTo>
                  <a:pt x="6883" y="4749"/>
                </a:lnTo>
                <a:lnTo>
                  <a:pt x="11264" y="6273"/>
                </a:lnTo>
                <a:lnTo>
                  <a:pt x="13106" y="8902"/>
                </a:lnTo>
                <a:lnTo>
                  <a:pt x="14960" y="11544"/>
                </a:lnTo>
                <a:lnTo>
                  <a:pt x="15887" y="17538"/>
                </a:lnTo>
                <a:lnTo>
                  <a:pt x="15887" y="103225"/>
                </a:lnTo>
                <a:lnTo>
                  <a:pt x="14960" y="109219"/>
                </a:lnTo>
                <a:lnTo>
                  <a:pt x="13106" y="111823"/>
                </a:lnTo>
                <a:lnTo>
                  <a:pt x="11264" y="114490"/>
                </a:lnTo>
                <a:lnTo>
                  <a:pt x="6883" y="116014"/>
                </a:lnTo>
                <a:lnTo>
                  <a:pt x="0" y="116420"/>
                </a:lnTo>
                <a:lnTo>
                  <a:pt x="0" y="120764"/>
                </a:lnTo>
                <a:lnTo>
                  <a:pt x="50609" y="120764"/>
                </a:lnTo>
                <a:lnTo>
                  <a:pt x="50609" y="116420"/>
                </a:lnTo>
                <a:lnTo>
                  <a:pt x="43726" y="116014"/>
                </a:lnTo>
                <a:lnTo>
                  <a:pt x="39357" y="114503"/>
                </a:lnTo>
                <a:lnTo>
                  <a:pt x="37503" y="1118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073846" y="4016303"/>
            <a:ext cx="73669" cy="100060"/>
          </a:xfrm>
          <a:custGeom>
            <a:avLst/>
            <a:gdLst/>
            <a:ahLst/>
            <a:cxnLst/>
            <a:rect l="l" t="t" r="r" b="b"/>
            <a:pathLst>
              <a:path w="46964" h="156019">
                <a:moveTo>
                  <a:pt x="22745" y="122974"/>
                </a:moveTo>
                <a:lnTo>
                  <a:pt x="17265" y="133797"/>
                </a:lnTo>
                <a:lnTo>
                  <a:pt x="9562" y="143902"/>
                </a:lnTo>
                <a:lnTo>
                  <a:pt x="0" y="152374"/>
                </a:lnTo>
                <a:lnTo>
                  <a:pt x="2692" y="156019"/>
                </a:lnTo>
                <a:lnTo>
                  <a:pt x="9081" y="151645"/>
                </a:lnTo>
                <a:lnTo>
                  <a:pt x="18284" y="143463"/>
                </a:lnTo>
                <a:lnTo>
                  <a:pt x="26627" y="133591"/>
                </a:lnTo>
                <a:lnTo>
                  <a:pt x="34112" y="122034"/>
                </a:lnTo>
                <a:lnTo>
                  <a:pt x="38079" y="114445"/>
                </a:lnTo>
                <a:lnTo>
                  <a:pt x="43016" y="102119"/>
                </a:lnTo>
                <a:lnTo>
                  <a:pt x="45977" y="89989"/>
                </a:lnTo>
                <a:lnTo>
                  <a:pt x="46964" y="78054"/>
                </a:lnTo>
                <a:lnTo>
                  <a:pt x="46601" y="70812"/>
                </a:lnTo>
                <a:lnTo>
                  <a:pt x="44428" y="58755"/>
                </a:lnTo>
                <a:lnTo>
                  <a:pt x="40294" y="46497"/>
                </a:lnTo>
                <a:lnTo>
                  <a:pt x="34201" y="34036"/>
                </a:lnTo>
                <a:lnTo>
                  <a:pt x="29424" y="26305"/>
                </a:lnTo>
                <a:lnTo>
                  <a:pt x="21382" y="15845"/>
                </a:lnTo>
                <a:lnTo>
                  <a:pt x="12471" y="7076"/>
                </a:lnTo>
                <a:lnTo>
                  <a:pt x="2692" y="0"/>
                </a:lnTo>
                <a:lnTo>
                  <a:pt x="0" y="3657"/>
                </a:lnTo>
                <a:lnTo>
                  <a:pt x="8814" y="11339"/>
                </a:lnTo>
                <a:lnTo>
                  <a:pt x="16643" y="21329"/>
                </a:lnTo>
                <a:lnTo>
                  <a:pt x="22605" y="32994"/>
                </a:lnTo>
                <a:lnTo>
                  <a:pt x="24842" y="39273"/>
                </a:lnTo>
                <a:lnTo>
                  <a:pt x="27695" y="50871"/>
                </a:lnTo>
                <a:lnTo>
                  <a:pt x="29424" y="63799"/>
                </a:lnTo>
                <a:lnTo>
                  <a:pt x="30035" y="78054"/>
                </a:lnTo>
                <a:lnTo>
                  <a:pt x="29866" y="86549"/>
                </a:lnTo>
                <a:lnTo>
                  <a:pt x="28654" y="100022"/>
                </a:lnTo>
                <a:lnTo>
                  <a:pt x="26280" y="112165"/>
                </a:lnTo>
                <a:lnTo>
                  <a:pt x="22745" y="1229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250316" y="4040251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54087" y="404030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493000" y="404030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628087" y="4040251"/>
            <a:ext cx="212184" cy="55059"/>
          </a:xfrm>
          <a:custGeom>
            <a:avLst/>
            <a:gdLst/>
            <a:ahLst/>
            <a:cxnLst/>
            <a:rect l="l" t="t" r="r" b="b"/>
            <a:pathLst>
              <a:path w="135267" h="85851">
                <a:moveTo>
                  <a:pt x="84543" y="5620"/>
                </a:moveTo>
                <a:lnTo>
                  <a:pt x="73977" y="15011"/>
                </a:lnTo>
                <a:lnTo>
                  <a:pt x="73164" y="11950"/>
                </a:lnTo>
                <a:lnTo>
                  <a:pt x="71970" y="9347"/>
                </a:lnTo>
                <a:lnTo>
                  <a:pt x="70408" y="7200"/>
                </a:lnTo>
                <a:lnTo>
                  <a:pt x="67005" y="2451"/>
                </a:lnTo>
                <a:lnTo>
                  <a:pt x="62141" y="88"/>
                </a:lnTo>
                <a:lnTo>
                  <a:pt x="55829" y="88"/>
                </a:lnTo>
                <a:lnTo>
                  <a:pt x="50463" y="549"/>
                </a:lnTo>
                <a:lnTo>
                  <a:pt x="38818" y="4865"/>
                </a:lnTo>
                <a:lnTo>
                  <a:pt x="28041" y="13715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293" y="12611"/>
                </a:lnTo>
                <a:lnTo>
                  <a:pt x="11595" y="16205"/>
                </a:lnTo>
                <a:lnTo>
                  <a:pt x="12420" y="1993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62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041" y="19875"/>
                </a:lnTo>
                <a:lnTo>
                  <a:pt x="32842" y="13449"/>
                </a:lnTo>
                <a:lnTo>
                  <a:pt x="39331" y="10236"/>
                </a:lnTo>
                <a:lnTo>
                  <a:pt x="51777" y="10236"/>
                </a:lnTo>
                <a:lnTo>
                  <a:pt x="54902" y="11633"/>
                </a:lnTo>
                <a:lnTo>
                  <a:pt x="56870" y="14401"/>
                </a:lnTo>
                <a:lnTo>
                  <a:pt x="58839" y="17183"/>
                </a:lnTo>
                <a:lnTo>
                  <a:pt x="59817" y="21551"/>
                </a:lnTo>
                <a:lnTo>
                  <a:pt x="59817" y="71120"/>
                </a:lnTo>
                <a:lnTo>
                  <a:pt x="58851" y="75590"/>
                </a:lnTo>
                <a:lnTo>
                  <a:pt x="56908" y="78308"/>
                </a:lnTo>
                <a:lnTo>
                  <a:pt x="54978" y="81025"/>
                </a:lnTo>
                <a:lnTo>
                  <a:pt x="51816" y="82384"/>
                </a:lnTo>
                <a:lnTo>
                  <a:pt x="47409" y="82384"/>
                </a:lnTo>
                <a:lnTo>
                  <a:pt x="47409" y="85852"/>
                </a:lnTo>
                <a:lnTo>
                  <a:pt x="87858" y="85852"/>
                </a:lnTo>
                <a:lnTo>
                  <a:pt x="87858" y="82384"/>
                </a:lnTo>
                <a:lnTo>
                  <a:pt x="83464" y="82384"/>
                </a:lnTo>
                <a:lnTo>
                  <a:pt x="80302" y="81025"/>
                </a:lnTo>
                <a:lnTo>
                  <a:pt x="78359" y="78308"/>
                </a:lnTo>
                <a:lnTo>
                  <a:pt x="76415" y="75590"/>
                </a:lnTo>
                <a:lnTo>
                  <a:pt x="75450" y="71120"/>
                </a:lnTo>
                <a:lnTo>
                  <a:pt x="75450" y="20662"/>
                </a:lnTo>
                <a:lnTo>
                  <a:pt x="80416" y="13652"/>
                </a:lnTo>
                <a:lnTo>
                  <a:pt x="86906" y="10172"/>
                </a:lnTo>
                <a:lnTo>
                  <a:pt x="99174" y="10236"/>
                </a:lnTo>
                <a:lnTo>
                  <a:pt x="102298" y="11633"/>
                </a:lnTo>
                <a:lnTo>
                  <a:pt x="104267" y="14401"/>
                </a:lnTo>
                <a:lnTo>
                  <a:pt x="106248" y="17183"/>
                </a:lnTo>
                <a:lnTo>
                  <a:pt x="107226" y="21551"/>
                </a:lnTo>
                <a:lnTo>
                  <a:pt x="107226" y="71120"/>
                </a:lnTo>
                <a:lnTo>
                  <a:pt x="106260" y="75590"/>
                </a:lnTo>
                <a:lnTo>
                  <a:pt x="104305" y="78308"/>
                </a:lnTo>
                <a:lnTo>
                  <a:pt x="102374" y="81025"/>
                </a:lnTo>
                <a:lnTo>
                  <a:pt x="99212" y="82384"/>
                </a:lnTo>
                <a:lnTo>
                  <a:pt x="94805" y="82384"/>
                </a:lnTo>
                <a:lnTo>
                  <a:pt x="94805" y="85852"/>
                </a:lnTo>
                <a:lnTo>
                  <a:pt x="135267" y="85852"/>
                </a:lnTo>
                <a:lnTo>
                  <a:pt x="135267" y="82384"/>
                </a:lnTo>
                <a:lnTo>
                  <a:pt x="130860" y="82384"/>
                </a:lnTo>
                <a:lnTo>
                  <a:pt x="127698" y="81025"/>
                </a:lnTo>
                <a:lnTo>
                  <a:pt x="125768" y="78308"/>
                </a:lnTo>
                <a:lnTo>
                  <a:pt x="123812" y="75590"/>
                </a:lnTo>
                <a:lnTo>
                  <a:pt x="122847" y="71120"/>
                </a:lnTo>
                <a:lnTo>
                  <a:pt x="122847" y="17068"/>
                </a:lnTo>
                <a:lnTo>
                  <a:pt x="121145" y="10858"/>
                </a:lnTo>
                <a:lnTo>
                  <a:pt x="117729" y="6553"/>
                </a:lnTo>
                <a:lnTo>
                  <a:pt x="114312" y="2235"/>
                </a:lnTo>
                <a:lnTo>
                  <a:pt x="109397" y="88"/>
                </a:lnTo>
                <a:lnTo>
                  <a:pt x="102971" y="88"/>
                </a:lnTo>
                <a:lnTo>
                  <a:pt x="96007" y="794"/>
                </a:lnTo>
                <a:lnTo>
                  <a:pt x="84543" y="562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927824" y="4041862"/>
            <a:ext cx="189155" cy="55230"/>
          </a:xfrm>
          <a:custGeom>
            <a:avLst/>
            <a:gdLst/>
            <a:ahLst/>
            <a:cxnLst/>
            <a:rect l="l" t="t" r="r" b="b"/>
            <a:pathLst>
              <a:path w="120586" h="86118">
                <a:moveTo>
                  <a:pt x="2539" y="4229"/>
                </a:moveTo>
                <a:lnTo>
                  <a:pt x="6642" y="8001"/>
                </a:lnTo>
                <a:lnTo>
                  <a:pt x="8077" y="10820"/>
                </a:lnTo>
                <a:lnTo>
                  <a:pt x="9817" y="15100"/>
                </a:lnTo>
                <a:lnTo>
                  <a:pt x="37160" y="86118"/>
                </a:lnTo>
                <a:lnTo>
                  <a:pt x="40373" y="86118"/>
                </a:lnTo>
                <a:lnTo>
                  <a:pt x="62382" y="36258"/>
                </a:lnTo>
                <a:lnTo>
                  <a:pt x="82397" y="86118"/>
                </a:lnTo>
                <a:lnTo>
                  <a:pt x="85597" y="86118"/>
                </a:lnTo>
                <a:lnTo>
                  <a:pt x="111302" y="17970"/>
                </a:lnTo>
                <a:lnTo>
                  <a:pt x="113626" y="12242"/>
                </a:lnTo>
                <a:lnTo>
                  <a:pt x="115303" y="8521"/>
                </a:lnTo>
                <a:lnTo>
                  <a:pt x="117449" y="5105"/>
                </a:lnTo>
                <a:lnTo>
                  <a:pt x="120586" y="3467"/>
                </a:lnTo>
                <a:lnTo>
                  <a:pt x="120586" y="0"/>
                </a:lnTo>
                <a:lnTo>
                  <a:pt x="98361" y="0"/>
                </a:lnTo>
                <a:lnTo>
                  <a:pt x="98361" y="3467"/>
                </a:lnTo>
                <a:lnTo>
                  <a:pt x="102412" y="3987"/>
                </a:lnTo>
                <a:lnTo>
                  <a:pt x="104863" y="5130"/>
                </a:lnTo>
                <a:lnTo>
                  <a:pt x="106540" y="8661"/>
                </a:lnTo>
                <a:lnTo>
                  <a:pt x="106121" y="11772"/>
                </a:lnTo>
                <a:lnTo>
                  <a:pt x="104444" y="16230"/>
                </a:lnTo>
                <a:lnTo>
                  <a:pt x="87922" y="60769"/>
                </a:lnTo>
                <a:lnTo>
                  <a:pt x="69888" y="15100"/>
                </a:lnTo>
                <a:lnTo>
                  <a:pt x="68389" y="11226"/>
                </a:lnTo>
                <a:lnTo>
                  <a:pt x="68287" y="8420"/>
                </a:lnTo>
                <a:lnTo>
                  <a:pt x="70891" y="4940"/>
                </a:lnTo>
                <a:lnTo>
                  <a:pt x="73888" y="3873"/>
                </a:lnTo>
                <a:lnTo>
                  <a:pt x="78574" y="3467"/>
                </a:lnTo>
                <a:lnTo>
                  <a:pt x="78574" y="0"/>
                </a:lnTo>
                <a:lnTo>
                  <a:pt x="42456" y="0"/>
                </a:lnTo>
                <a:lnTo>
                  <a:pt x="42456" y="3467"/>
                </a:lnTo>
                <a:lnTo>
                  <a:pt x="45402" y="3759"/>
                </a:lnTo>
                <a:lnTo>
                  <a:pt x="48755" y="5499"/>
                </a:lnTo>
                <a:lnTo>
                  <a:pt x="51396" y="9004"/>
                </a:lnTo>
                <a:lnTo>
                  <a:pt x="52958" y="12763"/>
                </a:lnTo>
                <a:lnTo>
                  <a:pt x="58813" y="27343"/>
                </a:lnTo>
                <a:lnTo>
                  <a:pt x="43510" y="62255"/>
                </a:lnTo>
                <a:lnTo>
                  <a:pt x="25539" y="15100"/>
                </a:lnTo>
                <a:lnTo>
                  <a:pt x="23977" y="11176"/>
                </a:lnTo>
                <a:lnTo>
                  <a:pt x="23685" y="8331"/>
                </a:lnTo>
                <a:lnTo>
                  <a:pt x="24714" y="6591"/>
                </a:lnTo>
                <a:lnTo>
                  <a:pt x="28257" y="3822"/>
                </a:lnTo>
                <a:lnTo>
                  <a:pt x="32308" y="3467"/>
                </a:lnTo>
                <a:lnTo>
                  <a:pt x="32308" y="0"/>
                </a:lnTo>
                <a:lnTo>
                  <a:pt x="0" y="0"/>
                </a:lnTo>
                <a:lnTo>
                  <a:pt x="0" y="3467"/>
                </a:lnTo>
                <a:lnTo>
                  <a:pt x="2539" y="42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133060" y="4015198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203882" y="4028505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278903" y="4016305"/>
            <a:ext cx="137558" cy="79005"/>
          </a:xfrm>
          <a:custGeom>
            <a:avLst/>
            <a:gdLst/>
            <a:ahLst/>
            <a:cxnLst/>
            <a:rect l="l" t="t" r="r" b="b"/>
            <a:pathLst>
              <a:path w="87693" h="123189">
                <a:moveTo>
                  <a:pt x="61823" y="37426"/>
                </a:moveTo>
                <a:lnTo>
                  <a:pt x="54356" y="37426"/>
                </a:lnTo>
                <a:lnTo>
                  <a:pt x="49925" y="37720"/>
                </a:lnTo>
                <a:lnTo>
                  <a:pt x="38312" y="42031"/>
                </a:lnTo>
                <a:lnTo>
                  <a:pt x="28041" y="51485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3"/>
                </a:lnTo>
                <a:lnTo>
                  <a:pt x="30962" y="115646"/>
                </a:lnTo>
                <a:lnTo>
                  <a:pt x="29019" y="112928"/>
                </a:lnTo>
                <a:lnTo>
                  <a:pt x="28041" y="108457"/>
                </a:lnTo>
                <a:lnTo>
                  <a:pt x="28130" y="58000"/>
                </a:lnTo>
                <a:lnTo>
                  <a:pt x="32931" y="51053"/>
                </a:lnTo>
                <a:lnTo>
                  <a:pt x="39357" y="47574"/>
                </a:lnTo>
                <a:lnTo>
                  <a:pt x="51638" y="47574"/>
                </a:lnTo>
                <a:lnTo>
                  <a:pt x="54724" y="48958"/>
                </a:lnTo>
                <a:lnTo>
                  <a:pt x="56692" y="51714"/>
                </a:lnTo>
                <a:lnTo>
                  <a:pt x="58674" y="54444"/>
                </a:lnTo>
                <a:lnTo>
                  <a:pt x="59651" y="58775"/>
                </a:lnTo>
                <a:lnTo>
                  <a:pt x="59651" y="108457"/>
                </a:lnTo>
                <a:lnTo>
                  <a:pt x="58686" y="112928"/>
                </a:lnTo>
                <a:lnTo>
                  <a:pt x="56730" y="115646"/>
                </a:lnTo>
                <a:lnTo>
                  <a:pt x="54800" y="118363"/>
                </a:lnTo>
                <a:lnTo>
                  <a:pt x="51638" y="119722"/>
                </a:lnTo>
                <a:lnTo>
                  <a:pt x="47231" y="119722"/>
                </a:lnTo>
                <a:lnTo>
                  <a:pt x="47231" y="123189"/>
                </a:lnTo>
                <a:lnTo>
                  <a:pt x="87693" y="123189"/>
                </a:lnTo>
                <a:lnTo>
                  <a:pt x="87693" y="119722"/>
                </a:lnTo>
                <a:lnTo>
                  <a:pt x="83286" y="119722"/>
                </a:lnTo>
                <a:lnTo>
                  <a:pt x="80124" y="118363"/>
                </a:lnTo>
                <a:lnTo>
                  <a:pt x="78193" y="115646"/>
                </a:lnTo>
                <a:lnTo>
                  <a:pt x="76238" y="112928"/>
                </a:lnTo>
                <a:lnTo>
                  <a:pt x="75272" y="108457"/>
                </a:lnTo>
                <a:lnTo>
                  <a:pt x="75272" y="56260"/>
                </a:lnTo>
                <a:lnTo>
                  <a:pt x="73647" y="48780"/>
                </a:lnTo>
                <a:lnTo>
                  <a:pt x="70408" y="44246"/>
                </a:lnTo>
                <a:lnTo>
                  <a:pt x="67183" y="39687"/>
                </a:lnTo>
                <a:lnTo>
                  <a:pt x="61823" y="3742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506606" y="4040307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626856" y="4040251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764415" y="4028505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844615" y="4040307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967853" y="4040251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071626" y="404030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210539" y="404030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345624" y="4040251"/>
            <a:ext cx="212184" cy="55059"/>
          </a:xfrm>
          <a:custGeom>
            <a:avLst/>
            <a:gdLst/>
            <a:ahLst/>
            <a:cxnLst/>
            <a:rect l="l" t="t" r="r" b="b"/>
            <a:pathLst>
              <a:path w="135267" h="85851">
                <a:moveTo>
                  <a:pt x="84543" y="5620"/>
                </a:moveTo>
                <a:lnTo>
                  <a:pt x="73977" y="15011"/>
                </a:lnTo>
                <a:lnTo>
                  <a:pt x="73164" y="11950"/>
                </a:lnTo>
                <a:lnTo>
                  <a:pt x="71970" y="9347"/>
                </a:lnTo>
                <a:lnTo>
                  <a:pt x="70408" y="7200"/>
                </a:lnTo>
                <a:lnTo>
                  <a:pt x="67005" y="2451"/>
                </a:lnTo>
                <a:lnTo>
                  <a:pt x="62141" y="88"/>
                </a:lnTo>
                <a:lnTo>
                  <a:pt x="55829" y="88"/>
                </a:lnTo>
                <a:lnTo>
                  <a:pt x="50463" y="549"/>
                </a:lnTo>
                <a:lnTo>
                  <a:pt x="38818" y="4865"/>
                </a:lnTo>
                <a:lnTo>
                  <a:pt x="28041" y="13715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293" y="12611"/>
                </a:lnTo>
                <a:lnTo>
                  <a:pt x="11595" y="16205"/>
                </a:lnTo>
                <a:lnTo>
                  <a:pt x="12420" y="1993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62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041" y="19875"/>
                </a:lnTo>
                <a:lnTo>
                  <a:pt x="32842" y="13449"/>
                </a:lnTo>
                <a:lnTo>
                  <a:pt x="39331" y="10236"/>
                </a:lnTo>
                <a:lnTo>
                  <a:pt x="51777" y="10236"/>
                </a:lnTo>
                <a:lnTo>
                  <a:pt x="54902" y="11633"/>
                </a:lnTo>
                <a:lnTo>
                  <a:pt x="56870" y="14401"/>
                </a:lnTo>
                <a:lnTo>
                  <a:pt x="58839" y="17183"/>
                </a:lnTo>
                <a:lnTo>
                  <a:pt x="59817" y="21551"/>
                </a:lnTo>
                <a:lnTo>
                  <a:pt x="59817" y="71120"/>
                </a:lnTo>
                <a:lnTo>
                  <a:pt x="58851" y="75590"/>
                </a:lnTo>
                <a:lnTo>
                  <a:pt x="56908" y="78308"/>
                </a:lnTo>
                <a:lnTo>
                  <a:pt x="54978" y="81025"/>
                </a:lnTo>
                <a:lnTo>
                  <a:pt x="51816" y="82384"/>
                </a:lnTo>
                <a:lnTo>
                  <a:pt x="47409" y="82384"/>
                </a:lnTo>
                <a:lnTo>
                  <a:pt x="47409" y="85852"/>
                </a:lnTo>
                <a:lnTo>
                  <a:pt x="87858" y="85852"/>
                </a:lnTo>
                <a:lnTo>
                  <a:pt x="87858" y="82384"/>
                </a:lnTo>
                <a:lnTo>
                  <a:pt x="83464" y="82384"/>
                </a:lnTo>
                <a:lnTo>
                  <a:pt x="80302" y="81025"/>
                </a:lnTo>
                <a:lnTo>
                  <a:pt x="78359" y="78308"/>
                </a:lnTo>
                <a:lnTo>
                  <a:pt x="76415" y="75590"/>
                </a:lnTo>
                <a:lnTo>
                  <a:pt x="75450" y="71120"/>
                </a:lnTo>
                <a:lnTo>
                  <a:pt x="75450" y="20662"/>
                </a:lnTo>
                <a:lnTo>
                  <a:pt x="80416" y="13652"/>
                </a:lnTo>
                <a:lnTo>
                  <a:pt x="86906" y="10172"/>
                </a:lnTo>
                <a:lnTo>
                  <a:pt x="99174" y="10236"/>
                </a:lnTo>
                <a:lnTo>
                  <a:pt x="102298" y="11633"/>
                </a:lnTo>
                <a:lnTo>
                  <a:pt x="104267" y="14401"/>
                </a:lnTo>
                <a:lnTo>
                  <a:pt x="106248" y="17183"/>
                </a:lnTo>
                <a:lnTo>
                  <a:pt x="107226" y="21551"/>
                </a:lnTo>
                <a:lnTo>
                  <a:pt x="107226" y="71120"/>
                </a:lnTo>
                <a:lnTo>
                  <a:pt x="106260" y="75590"/>
                </a:lnTo>
                <a:lnTo>
                  <a:pt x="104305" y="78308"/>
                </a:lnTo>
                <a:lnTo>
                  <a:pt x="102374" y="81025"/>
                </a:lnTo>
                <a:lnTo>
                  <a:pt x="99212" y="82384"/>
                </a:lnTo>
                <a:lnTo>
                  <a:pt x="94805" y="82384"/>
                </a:lnTo>
                <a:lnTo>
                  <a:pt x="94805" y="85852"/>
                </a:lnTo>
                <a:lnTo>
                  <a:pt x="135267" y="85852"/>
                </a:lnTo>
                <a:lnTo>
                  <a:pt x="135267" y="82384"/>
                </a:lnTo>
                <a:lnTo>
                  <a:pt x="130860" y="82384"/>
                </a:lnTo>
                <a:lnTo>
                  <a:pt x="127698" y="81025"/>
                </a:lnTo>
                <a:lnTo>
                  <a:pt x="125768" y="78308"/>
                </a:lnTo>
                <a:lnTo>
                  <a:pt x="123812" y="75590"/>
                </a:lnTo>
                <a:lnTo>
                  <a:pt x="122847" y="71120"/>
                </a:lnTo>
                <a:lnTo>
                  <a:pt x="122847" y="17068"/>
                </a:lnTo>
                <a:lnTo>
                  <a:pt x="121145" y="10858"/>
                </a:lnTo>
                <a:lnTo>
                  <a:pt x="117729" y="6553"/>
                </a:lnTo>
                <a:lnTo>
                  <a:pt x="114312" y="2235"/>
                </a:lnTo>
                <a:lnTo>
                  <a:pt x="109397" y="88"/>
                </a:lnTo>
                <a:lnTo>
                  <a:pt x="102971" y="88"/>
                </a:lnTo>
                <a:lnTo>
                  <a:pt x="96007" y="794"/>
                </a:lnTo>
                <a:lnTo>
                  <a:pt x="84543" y="562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587769" y="4042196"/>
            <a:ext cx="31875" cy="54677"/>
          </a:xfrm>
          <a:custGeom>
            <a:avLst/>
            <a:gdLst/>
            <a:ahLst/>
            <a:cxnLst/>
            <a:rect l="l" t="t" r="r" b="b"/>
            <a:pathLst>
              <a:path w="20320" h="85255">
                <a:moveTo>
                  <a:pt x="20320" y="75095"/>
                </a:moveTo>
                <a:lnTo>
                  <a:pt x="20320" y="72250"/>
                </a:lnTo>
                <a:lnTo>
                  <a:pt x="17360" y="67881"/>
                </a:lnTo>
                <a:lnTo>
                  <a:pt x="13004" y="64935"/>
                </a:lnTo>
                <a:lnTo>
                  <a:pt x="7315" y="64935"/>
                </a:lnTo>
                <a:lnTo>
                  <a:pt x="2959" y="67881"/>
                </a:lnTo>
                <a:lnTo>
                  <a:pt x="0" y="72250"/>
                </a:lnTo>
                <a:lnTo>
                  <a:pt x="0" y="77927"/>
                </a:lnTo>
                <a:lnTo>
                  <a:pt x="2959" y="82296"/>
                </a:lnTo>
                <a:lnTo>
                  <a:pt x="7315" y="85255"/>
                </a:lnTo>
                <a:lnTo>
                  <a:pt x="13004" y="85255"/>
                </a:lnTo>
                <a:lnTo>
                  <a:pt x="17360" y="82296"/>
                </a:lnTo>
                <a:lnTo>
                  <a:pt x="20320" y="77927"/>
                </a:lnTo>
                <a:lnTo>
                  <a:pt x="20320" y="75095"/>
                </a:lnTo>
                <a:close/>
              </a:path>
              <a:path w="20320" h="85255">
                <a:moveTo>
                  <a:pt x="20320" y="10159"/>
                </a:moveTo>
                <a:lnTo>
                  <a:pt x="20320" y="7315"/>
                </a:lnTo>
                <a:lnTo>
                  <a:pt x="17360" y="2946"/>
                </a:lnTo>
                <a:lnTo>
                  <a:pt x="13004" y="0"/>
                </a:lnTo>
                <a:lnTo>
                  <a:pt x="7315" y="0"/>
                </a:lnTo>
                <a:lnTo>
                  <a:pt x="2959" y="2946"/>
                </a:lnTo>
                <a:lnTo>
                  <a:pt x="0" y="7315"/>
                </a:lnTo>
                <a:lnTo>
                  <a:pt x="0" y="12992"/>
                </a:lnTo>
                <a:lnTo>
                  <a:pt x="2959" y="17360"/>
                </a:lnTo>
                <a:lnTo>
                  <a:pt x="7315" y="20307"/>
                </a:lnTo>
                <a:lnTo>
                  <a:pt x="13004" y="20307"/>
                </a:lnTo>
                <a:lnTo>
                  <a:pt x="17360" y="17360"/>
                </a:lnTo>
                <a:lnTo>
                  <a:pt x="20320" y="12992"/>
                </a:lnTo>
                <a:lnTo>
                  <a:pt x="20320" y="101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216777" y="4210079"/>
            <a:ext cx="121501" cy="41091"/>
          </a:xfrm>
          <a:custGeom>
            <a:avLst/>
            <a:gdLst/>
            <a:ahLst/>
            <a:cxnLst/>
            <a:rect l="l" t="t" r="r" b="b"/>
            <a:pathLst>
              <a:path w="77457" h="64071">
                <a:moveTo>
                  <a:pt x="74053" y="8788"/>
                </a:moveTo>
                <a:lnTo>
                  <a:pt x="71704" y="15455"/>
                </a:lnTo>
                <a:lnTo>
                  <a:pt x="67017" y="20002"/>
                </a:lnTo>
                <a:lnTo>
                  <a:pt x="62331" y="24549"/>
                </a:lnTo>
                <a:lnTo>
                  <a:pt x="65024" y="32461"/>
                </a:lnTo>
                <a:lnTo>
                  <a:pt x="71729" y="30899"/>
                </a:lnTo>
                <a:lnTo>
                  <a:pt x="77457" y="28562"/>
                </a:lnTo>
                <a:lnTo>
                  <a:pt x="74053" y="0"/>
                </a:lnTo>
                <a:lnTo>
                  <a:pt x="74053" y="8788"/>
                </a:lnTo>
                <a:close/>
              </a:path>
              <a:path w="77457" h="64071">
                <a:moveTo>
                  <a:pt x="43726" y="84404"/>
                </a:moveTo>
                <a:lnTo>
                  <a:pt x="39344" y="83261"/>
                </a:lnTo>
                <a:lnTo>
                  <a:pt x="35648" y="79502"/>
                </a:lnTo>
                <a:lnTo>
                  <a:pt x="34721" y="75260"/>
                </a:lnTo>
                <a:lnTo>
                  <a:pt x="34721" y="34112"/>
                </a:lnTo>
                <a:lnTo>
                  <a:pt x="43154" y="34112"/>
                </a:lnTo>
                <a:lnTo>
                  <a:pt x="84645" y="89154"/>
                </a:lnTo>
                <a:lnTo>
                  <a:pt x="114858" y="89154"/>
                </a:lnTo>
                <a:lnTo>
                  <a:pt x="114858" y="84810"/>
                </a:lnTo>
                <a:lnTo>
                  <a:pt x="110515" y="84531"/>
                </a:lnTo>
                <a:lnTo>
                  <a:pt x="107200" y="83629"/>
                </a:lnTo>
                <a:lnTo>
                  <a:pt x="102628" y="80619"/>
                </a:lnTo>
                <a:lnTo>
                  <a:pt x="99402" y="77203"/>
                </a:lnTo>
                <a:lnTo>
                  <a:pt x="95237" y="71882"/>
                </a:lnTo>
                <a:lnTo>
                  <a:pt x="65024" y="32461"/>
                </a:lnTo>
                <a:lnTo>
                  <a:pt x="62331" y="24549"/>
                </a:lnTo>
                <a:lnTo>
                  <a:pt x="55473" y="26822"/>
                </a:lnTo>
                <a:lnTo>
                  <a:pt x="34721" y="26822"/>
                </a:lnTo>
                <a:lnTo>
                  <a:pt x="34721" y="-17830"/>
                </a:lnTo>
                <a:lnTo>
                  <a:pt x="35382" y="-20624"/>
                </a:lnTo>
                <a:lnTo>
                  <a:pt x="37985" y="-23228"/>
                </a:lnTo>
                <a:lnTo>
                  <a:pt x="40779" y="-23875"/>
                </a:lnTo>
                <a:lnTo>
                  <a:pt x="54952" y="-23875"/>
                </a:lnTo>
                <a:lnTo>
                  <a:pt x="61671" y="-21729"/>
                </a:lnTo>
                <a:lnTo>
                  <a:pt x="66636" y="-17449"/>
                </a:lnTo>
                <a:lnTo>
                  <a:pt x="71564" y="-13169"/>
                </a:lnTo>
                <a:lnTo>
                  <a:pt x="74053" y="-7353"/>
                </a:lnTo>
                <a:lnTo>
                  <a:pt x="74053" y="0"/>
                </a:lnTo>
                <a:lnTo>
                  <a:pt x="77457" y="28562"/>
                </a:lnTo>
                <a:lnTo>
                  <a:pt x="82207" y="25438"/>
                </a:lnTo>
                <a:lnTo>
                  <a:pt x="84020" y="24138"/>
                </a:lnTo>
                <a:lnTo>
                  <a:pt x="92365" y="14175"/>
                </a:lnTo>
                <a:lnTo>
                  <a:pt x="95148" y="1295"/>
                </a:lnTo>
                <a:lnTo>
                  <a:pt x="95076" y="-1113"/>
                </a:lnTo>
                <a:lnTo>
                  <a:pt x="91553" y="-13825"/>
                </a:lnTo>
                <a:lnTo>
                  <a:pt x="82727" y="-23228"/>
                </a:lnTo>
                <a:lnTo>
                  <a:pt x="73679" y="-27710"/>
                </a:lnTo>
                <a:lnTo>
                  <a:pt x="61394" y="-30635"/>
                </a:lnTo>
                <a:lnTo>
                  <a:pt x="46443" y="-31610"/>
                </a:lnTo>
                <a:lnTo>
                  <a:pt x="0" y="-31610"/>
                </a:lnTo>
                <a:lnTo>
                  <a:pt x="0" y="-27266"/>
                </a:lnTo>
                <a:lnTo>
                  <a:pt x="6883" y="-26809"/>
                </a:lnTo>
                <a:lnTo>
                  <a:pt x="11252" y="-25260"/>
                </a:lnTo>
                <a:lnTo>
                  <a:pt x="13106" y="-22618"/>
                </a:lnTo>
                <a:lnTo>
                  <a:pt x="14947" y="-19989"/>
                </a:lnTo>
                <a:lnTo>
                  <a:pt x="15887" y="-14008"/>
                </a:lnTo>
                <a:lnTo>
                  <a:pt x="15887" y="71551"/>
                </a:lnTo>
                <a:lnTo>
                  <a:pt x="14947" y="77520"/>
                </a:lnTo>
                <a:lnTo>
                  <a:pt x="13106" y="80124"/>
                </a:lnTo>
                <a:lnTo>
                  <a:pt x="11252" y="82791"/>
                </a:lnTo>
                <a:lnTo>
                  <a:pt x="6883" y="84353"/>
                </a:lnTo>
                <a:lnTo>
                  <a:pt x="0" y="84810"/>
                </a:lnTo>
                <a:lnTo>
                  <a:pt x="0" y="89154"/>
                </a:lnTo>
                <a:lnTo>
                  <a:pt x="50609" y="89154"/>
                </a:lnTo>
                <a:lnTo>
                  <a:pt x="50609" y="84810"/>
                </a:lnTo>
                <a:lnTo>
                  <a:pt x="43726" y="8440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402380" y="4212245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499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5"/>
                </a:lnTo>
                <a:lnTo>
                  <a:pt x="50393" y="21208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522761" y="4212198"/>
            <a:ext cx="212184" cy="55059"/>
          </a:xfrm>
          <a:custGeom>
            <a:avLst/>
            <a:gdLst/>
            <a:ahLst/>
            <a:cxnLst/>
            <a:rect l="l" t="t" r="r" b="b"/>
            <a:pathLst>
              <a:path w="135267" h="85851">
                <a:moveTo>
                  <a:pt x="84543" y="5620"/>
                </a:moveTo>
                <a:lnTo>
                  <a:pt x="73977" y="15011"/>
                </a:lnTo>
                <a:lnTo>
                  <a:pt x="73164" y="11950"/>
                </a:lnTo>
                <a:lnTo>
                  <a:pt x="71970" y="9347"/>
                </a:lnTo>
                <a:lnTo>
                  <a:pt x="70408" y="7200"/>
                </a:lnTo>
                <a:lnTo>
                  <a:pt x="67005" y="2451"/>
                </a:lnTo>
                <a:lnTo>
                  <a:pt x="62141" y="88"/>
                </a:lnTo>
                <a:lnTo>
                  <a:pt x="55829" y="88"/>
                </a:lnTo>
                <a:lnTo>
                  <a:pt x="50463" y="549"/>
                </a:lnTo>
                <a:lnTo>
                  <a:pt x="38818" y="4865"/>
                </a:lnTo>
                <a:lnTo>
                  <a:pt x="28041" y="13716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293" y="12611"/>
                </a:lnTo>
                <a:lnTo>
                  <a:pt x="11595" y="16205"/>
                </a:lnTo>
                <a:lnTo>
                  <a:pt x="12420" y="19939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2" y="81026"/>
                </a:lnTo>
                <a:lnTo>
                  <a:pt x="30962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041" y="19875"/>
                </a:lnTo>
                <a:lnTo>
                  <a:pt x="32842" y="13449"/>
                </a:lnTo>
                <a:lnTo>
                  <a:pt x="39331" y="10236"/>
                </a:lnTo>
                <a:lnTo>
                  <a:pt x="51777" y="10236"/>
                </a:lnTo>
                <a:lnTo>
                  <a:pt x="54902" y="11633"/>
                </a:lnTo>
                <a:lnTo>
                  <a:pt x="56870" y="14401"/>
                </a:lnTo>
                <a:lnTo>
                  <a:pt x="58839" y="17183"/>
                </a:lnTo>
                <a:lnTo>
                  <a:pt x="59816" y="21551"/>
                </a:lnTo>
                <a:lnTo>
                  <a:pt x="59816" y="71120"/>
                </a:lnTo>
                <a:lnTo>
                  <a:pt x="58851" y="75590"/>
                </a:lnTo>
                <a:lnTo>
                  <a:pt x="56908" y="78308"/>
                </a:lnTo>
                <a:lnTo>
                  <a:pt x="54978" y="81026"/>
                </a:lnTo>
                <a:lnTo>
                  <a:pt x="51815" y="82384"/>
                </a:lnTo>
                <a:lnTo>
                  <a:pt x="47409" y="82384"/>
                </a:lnTo>
                <a:lnTo>
                  <a:pt x="47409" y="85852"/>
                </a:lnTo>
                <a:lnTo>
                  <a:pt x="87858" y="85852"/>
                </a:lnTo>
                <a:lnTo>
                  <a:pt x="87858" y="82384"/>
                </a:lnTo>
                <a:lnTo>
                  <a:pt x="83464" y="82384"/>
                </a:lnTo>
                <a:lnTo>
                  <a:pt x="80302" y="81026"/>
                </a:lnTo>
                <a:lnTo>
                  <a:pt x="78358" y="78308"/>
                </a:lnTo>
                <a:lnTo>
                  <a:pt x="76415" y="75590"/>
                </a:lnTo>
                <a:lnTo>
                  <a:pt x="75450" y="71120"/>
                </a:lnTo>
                <a:lnTo>
                  <a:pt x="75450" y="20662"/>
                </a:lnTo>
                <a:lnTo>
                  <a:pt x="80416" y="13652"/>
                </a:lnTo>
                <a:lnTo>
                  <a:pt x="86906" y="10172"/>
                </a:lnTo>
                <a:lnTo>
                  <a:pt x="99174" y="10236"/>
                </a:lnTo>
                <a:lnTo>
                  <a:pt x="102298" y="11633"/>
                </a:lnTo>
                <a:lnTo>
                  <a:pt x="104266" y="14401"/>
                </a:lnTo>
                <a:lnTo>
                  <a:pt x="106248" y="17183"/>
                </a:lnTo>
                <a:lnTo>
                  <a:pt x="107226" y="21551"/>
                </a:lnTo>
                <a:lnTo>
                  <a:pt x="107226" y="71120"/>
                </a:lnTo>
                <a:lnTo>
                  <a:pt x="106260" y="75590"/>
                </a:lnTo>
                <a:lnTo>
                  <a:pt x="104305" y="78308"/>
                </a:lnTo>
                <a:lnTo>
                  <a:pt x="102374" y="81026"/>
                </a:lnTo>
                <a:lnTo>
                  <a:pt x="99212" y="82384"/>
                </a:lnTo>
                <a:lnTo>
                  <a:pt x="94805" y="82384"/>
                </a:lnTo>
                <a:lnTo>
                  <a:pt x="94805" y="85852"/>
                </a:lnTo>
                <a:lnTo>
                  <a:pt x="135267" y="85852"/>
                </a:lnTo>
                <a:lnTo>
                  <a:pt x="135267" y="82384"/>
                </a:lnTo>
                <a:lnTo>
                  <a:pt x="130860" y="82384"/>
                </a:lnTo>
                <a:lnTo>
                  <a:pt x="127698" y="81026"/>
                </a:lnTo>
                <a:lnTo>
                  <a:pt x="125768" y="78308"/>
                </a:lnTo>
                <a:lnTo>
                  <a:pt x="123812" y="75590"/>
                </a:lnTo>
                <a:lnTo>
                  <a:pt x="122847" y="71120"/>
                </a:lnTo>
                <a:lnTo>
                  <a:pt x="122847" y="17068"/>
                </a:lnTo>
                <a:lnTo>
                  <a:pt x="121145" y="10858"/>
                </a:lnTo>
                <a:lnTo>
                  <a:pt x="117728" y="6553"/>
                </a:lnTo>
                <a:lnTo>
                  <a:pt x="114312" y="2235"/>
                </a:lnTo>
                <a:lnTo>
                  <a:pt x="109397" y="88"/>
                </a:lnTo>
                <a:lnTo>
                  <a:pt x="102971" y="88"/>
                </a:lnTo>
                <a:lnTo>
                  <a:pt x="96007" y="794"/>
                </a:lnTo>
                <a:lnTo>
                  <a:pt x="84543" y="562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742561" y="421224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7" y="8318"/>
                </a:lnTo>
                <a:lnTo>
                  <a:pt x="30886" y="5638"/>
                </a:lnTo>
                <a:lnTo>
                  <a:pt x="44957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877244" y="4213809"/>
            <a:ext cx="128693" cy="55230"/>
          </a:xfrm>
          <a:custGeom>
            <a:avLst/>
            <a:gdLst/>
            <a:ahLst/>
            <a:cxnLst/>
            <a:rect l="l" t="t" r="r" b="b"/>
            <a:pathLst>
              <a:path w="82041" h="86118">
                <a:moveTo>
                  <a:pt x="17373" y="0"/>
                </a:moveTo>
                <a:lnTo>
                  <a:pt x="0" y="0"/>
                </a:lnTo>
                <a:lnTo>
                  <a:pt x="0" y="3467"/>
                </a:lnTo>
                <a:lnTo>
                  <a:pt x="3365" y="3746"/>
                </a:lnTo>
                <a:lnTo>
                  <a:pt x="5753" y="4571"/>
                </a:lnTo>
                <a:lnTo>
                  <a:pt x="8661" y="7226"/>
                </a:lnTo>
                <a:lnTo>
                  <a:pt x="10363" y="10299"/>
                </a:lnTo>
                <a:lnTo>
                  <a:pt x="12331" y="15100"/>
                </a:lnTo>
                <a:lnTo>
                  <a:pt x="40894" y="86118"/>
                </a:lnTo>
                <a:lnTo>
                  <a:pt x="44107" y="86118"/>
                </a:lnTo>
                <a:lnTo>
                  <a:pt x="70408" y="17970"/>
                </a:lnTo>
                <a:lnTo>
                  <a:pt x="72783" y="12001"/>
                </a:lnTo>
                <a:lnTo>
                  <a:pt x="74650" y="8178"/>
                </a:lnTo>
                <a:lnTo>
                  <a:pt x="79375" y="3809"/>
                </a:lnTo>
                <a:lnTo>
                  <a:pt x="82042" y="3467"/>
                </a:lnTo>
                <a:lnTo>
                  <a:pt x="82042" y="0"/>
                </a:lnTo>
                <a:lnTo>
                  <a:pt x="57556" y="0"/>
                </a:lnTo>
                <a:lnTo>
                  <a:pt x="57556" y="3467"/>
                </a:lnTo>
                <a:lnTo>
                  <a:pt x="61607" y="3987"/>
                </a:lnTo>
                <a:lnTo>
                  <a:pt x="64046" y="5130"/>
                </a:lnTo>
                <a:lnTo>
                  <a:pt x="65722" y="8661"/>
                </a:lnTo>
                <a:lnTo>
                  <a:pt x="65278" y="11772"/>
                </a:lnTo>
                <a:lnTo>
                  <a:pt x="63538" y="16230"/>
                </a:lnTo>
                <a:lnTo>
                  <a:pt x="46520" y="61023"/>
                </a:lnTo>
                <a:lnTo>
                  <a:pt x="28244" y="15100"/>
                </a:lnTo>
                <a:lnTo>
                  <a:pt x="26555" y="11163"/>
                </a:lnTo>
                <a:lnTo>
                  <a:pt x="26212" y="8331"/>
                </a:lnTo>
                <a:lnTo>
                  <a:pt x="27203" y="6591"/>
                </a:lnTo>
                <a:lnTo>
                  <a:pt x="30695" y="3809"/>
                </a:lnTo>
                <a:lnTo>
                  <a:pt x="34759" y="3467"/>
                </a:lnTo>
                <a:lnTo>
                  <a:pt x="34759" y="0"/>
                </a:lnTo>
                <a:lnTo>
                  <a:pt x="1737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019569" y="4212245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499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5"/>
                </a:lnTo>
                <a:lnTo>
                  <a:pt x="50393" y="21208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226554" y="4212245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6" y="76238"/>
                </a:lnTo>
                <a:lnTo>
                  <a:pt x="19278" y="88201"/>
                </a:lnTo>
                <a:lnTo>
                  <a:pt x="24891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7" y="24561"/>
                </a:moveTo>
                <a:lnTo>
                  <a:pt x="7315" y="27965"/>
                </a:lnTo>
                <a:lnTo>
                  <a:pt x="11379" y="28828"/>
                </a:lnTo>
                <a:lnTo>
                  <a:pt x="14503" y="28828"/>
                </a:lnTo>
                <a:lnTo>
                  <a:pt x="16890" y="27787"/>
                </a:lnTo>
                <a:lnTo>
                  <a:pt x="20192" y="23621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5"/>
                </a:lnTo>
                <a:lnTo>
                  <a:pt x="44018" y="33159"/>
                </a:lnTo>
                <a:lnTo>
                  <a:pt x="34035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8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6" y="76238"/>
                </a:lnTo>
                <a:lnTo>
                  <a:pt x="17614" y="71437"/>
                </a:lnTo>
                <a:lnTo>
                  <a:pt x="16586" y="68071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7" y="42798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7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49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3"/>
                </a:lnTo>
                <a:lnTo>
                  <a:pt x="52641" y="88201"/>
                </a:lnTo>
                <a:lnTo>
                  <a:pt x="59181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3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0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5" y="14643"/>
                </a:lnTo>
                <a:lnTo>
                  <a:pt x="3555" y="19964"/>
                </a:lnTo>
                <a:lnTo>
                  <a:pt x="4317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348971" y="4188252"/>
            <a:ext cx="63470" cy="79005"/>
          </a:xfrm>
          <a:custGeom>
            <a:avLst/>
            <a:gdLst/>
            <a:ahLst/>
            <a:cxnLst/>
            <a:rect l="l" t="t" r="r" b="b"/>
            <a:pathLst>
              <a:path w="40462" h="123190">
                <a:moveTo>
                  <a:pt x="30949" y="115646"/>
                </a:moveTo>
                <a:lnTo>
                  <a:pt x="29019" y="112928"/>
                </a:lnTo>
                <a:lnTo>
                  <a:pt x="28041" y="108457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6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2" y="118363"/>
                </a:lnTo>
                <a:lnTo>
                  <a:pt x="30949" y="1156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426049" y="4188252"/>
            <a:ext cx="63470" cy="79005"/>
          </a:xfrm>
          <a:custGeom>
            <a:avLst/>
            <a:gdLst/>
            <a:ahLst/>
            <a:cxnLst/>
            <a:rect l="l" t="t" r="r" b="b"/>
            <a:pathLst>
              <a:path w="40462" h="123190">
                <a:moveTo>
                  <a:pt x="30949" y="115646"/>
                </a:moveTo>
                <a:lnTo>
                  <a:pt x="29019" y="112928"/>
                </a:lnTo>
                <a:lnTo>
                  <a:pt x="28041" y="108457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6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2" y="118363"/>
                </a:lnTo>
                <a:lnTo>
                  <a:pt x="30949" y="1156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585821" y="4190479"/>
            <a:ext cx="147479" cy="44764"/>
          </a:xfrm>
          <a:custGeom>
            <a:avLst/>
            <a:gdLst/>
            <a:ahLst/>
            <a:cxnLst/>
            <a:rect l="l" t="t" r="r" b="b"/>
            <a:pathLst>
              <a:path w="94018" h="69799">
                <a:moveTo>
                  <a:pt x="46101" y="61028"/>
                </a:moveTo>
                <a:lnTo>
                  <a:pt x="34721" y="61028"/>
                </a:lnTo>
                <a:lnTo>
                  <a:pt x="34721" y="68749"/>
                </a:lnTo>
                <a:lnTo>
                  <a:pt x="46177" y="68749"/>
                </a:lnTo>
                <a:lnTo>
                  <a:pt x="59975" y="67905"/>
                </a:lnTo>
                <a:lnTo>
                  <a:pt x="72452" y="65018"/>
                </a:lnTo>
                <a:lnTo>
                  <a:pt x="82080" y="60075"/>
                </a:lnTo>
                <a:lnTo>
                  <a:pt x="84687" y="57941"/>
                </a:lnTo>
                <a:lnTo>
                  <a:pt x="91683" y="47652"/>
                </a:lnTo>
                <a:lnTo>
                  <a:pt x="94018" y="33939"/>
                </a:lnTo>
                <a:lnTo>
                  <a:pt x="93825" y="30086"/>
                </a:lnTo>
                <a:lnTo>
                  <a:pt x="89872" y="17788"/>
                </a:lnTo>
                <a:lnTo>
                  <a:pt x="80822" y="8247"/>
                </a:lnTo>
                <a:lnTo>
                  <a:pt x="71067" y="3148"/>
                </a:lnTo>
                <a:lnTo>
                  <a:pt x="58783" y="0"/>
                </a:lnTo>
                <a:lnTo>
                  <a:pt x="45224" y="6684"/>
                </a:lnTo>
                <a:lnTo>
                  <a:pt x="54140" y="6786"/>
                </a:lnTo>
                <a:lnTo>
                  <a:pt x="60934" y="9110"/>
                </a:lnTo>
                <a:lnTo>
                  <a:pt x="65633" y="13631"/>
                </a:lnTo>
                <a:lnTo>
                  <a:pt x="70485" y="18254"/>
                </a:lnTo>
                <a:lnTo>
                  <a:pt x="72923" y="25023"/>
                </a:lnTo>
                <a:lnTo>
                  <a:pt x="72923" y="42791"/>
                </a:lnTo>
                <a:lnTo>
                  <a:pt x="70650" y="49522"/>
                </a:lnTo>
                <a:lnTo>
                  <a:pt x="66103" y="54132"/>
                </a:lnTo>
                <a:lnTo>
                  <a:pt x="61556" y="58716"/>
                </a:lnTo>
                <a:lnTo>
                  <a:pt x="54889" y="61028"/>
                </a:lnTo>
                <a:lnTo>
                  <a:pt x="46101" y="61028"/>
                </a:lnTo>
                <a:close/>
              </a:path>
              <a:path w="94018" h="69799">
                <a:moveTo>
                  <a:pt x="50609" y="115371"/>
                </a:moveTo>
                <a:lnTo>
                  <a:pt x="43726" y="114914"/>
                </a:lnTo>
                <a:lnTo>
                  <a:pt x="39344" y="113733"/>
                </a:lnTo>
                <a:lnTo>
                  <a:pt x="35648" y="109974"/>
                </a:lnTo>
                <a:lnTo>
                  <a:pt x="34721" y="105757"/>
                </a:lnTo>
                <a:lnTo>
                  <a:pt x="34721" y="12666"/>
                </a:lnTo>
                <a:lnTo>
                  <a:pt x="35394" y="9859"/>
                </a:lnTo>
                <a:lnTo>
                  <a:pt x="38049" y="7256"/>
                </a:lnTo>
                <a:lnTo>
                  <a:pt x="40881" y="6621"/>
                </a:lnTo>
                <a:lnTo>
                  <a:pt x="45224" y="6684"/>
                </a:lnTo>
                <a:lnTo>
                  <a:pt x="58783" y="0"/>
                </a:lnTo>
                <a:lnTo>
                  <a:pt x="44183" y="-1049"/>
                </a:lnTo>
                <a:lnTo>
                  <a:pt x="0" y="-1049"/>
                </a:lnTo>
                <a:lnTo>
                  <a:pt x="0" y="3294"/>
                </a:lnTo>
                <a:lnTo>
                  <a:pt x="6883" y="3751"/>
                </a:lnTo>
                <a:lnTo>
                  <a:pt x="11252" y="5300"/>
                </a:lnTo>
                <a:lnTo>
                  <a:pt x="13106" y="7942"/>
                </a:lnTo>
                <a:lnTo>
                  <a:pt x="14947" y="10571"/>
                </a:lnTo>
                <a:lnTo>
                  <a:pt x="15887" y="16552"/>
                </a:lnTo>
                <a:lnTo>
                  <a:pt x="15887" y="102112"/>
                </a:lnTo>
                <a:lnTo>
                  <a:pt x="14947" y="108081"/>
                </a:lnTo>
                <a:lnTo>
                  <a:pt x="13106" y="110685"/>
                </a:lnTo>
                <a:lnTo>
                  <a:pt x="11252" y="113352"/>
                </a:lnTo>
                <a:lnTo>
                  <a:pt x="6883" y="114914"/>
                </a:lnTo>
                <a:lnTo>
                  <a:pt x="0" y="115371"/>
                </a:lnTo>
                <a:lnTo>
                  <a:pt x="0" y="119714"/>
                </a:lnTo>
                <a:lnTo>
                  <a:pt x="50609" y="119714"/>
                </a:lnTo>
                <a:lnTo>
                  <a:pt x="50609" y="11537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745291" y="4190479"/>
            <a:ext cx="147479" cy="44764"/>
          </a:xfrm>
          <a:custGeom>
            <a:avLst/>
            <a:gdLst/>
            <a:ahLst/>
            <a:cxnLst/>
            <a:rect l="l" t="t" r="r" b="b"/>
            <a:pathLst>
              <a:path w="94018" h="69799">
                <a:moveTo>
                  <a:pt x="46101" y="61028"/>
                </a:moveTo>
                <a:lnTo>
                  <a:pt x="34721" y="61028"/>
                </a:lnTo>
                <a:lnTo>
                  <a:pt x="34721" y="68749"/>
                </a:lnTo>
                <a:lnTo>
                  <a:pt x="46177" y="68749"/>
                </a:lnTo>
                <a:lnTo>
                  <a:pt x="59975" y="67905"/>
                </a:lnTo>
                <a:lnTo>
                  <a:pt x="72452" y="65018"/>
                </a:lnTo>
                <a:lnTo>
                  <a:pt x="82080" y="60075"/>
                </a:lnTo>
                <a:lnTo>
                  <a:pt x="84687" y="57941"/>
                </a:lnTo>
                <a:lnTo>
                  <a:pt x="91683" y="47652"/>
                </a:lnTo>
                <a:lnTo>
                  <a:pt x="94018" y="33939"/>
                </a:lnTo>
                <a:lnTo>
                  <a:pt x="93825" y="30086"/>
                </a:lnTo>
                <a:lnTo>
                  <a:pt x="89872" y="17788"/>
                </a:lnTo>
                <a:lnTo>
                  <a:pt x="80822" y="8247"/>
                </a:lnTo>
                <a:lnTo>
                  <a:pt x="71067" y="3148"/>
                </a:lnTo>
                <a:lnTo>
                  <a:pt x="58783" y="0"/>
                </a:lnTo>
                <a:lnTo>
                  <a:pt x="45224" y="6684"/>
                </a:lnTo>
                <a:lnTo>
                  <a:pt x="54140" y="6786"/>
                </a:lnTo>
                <a:lnTo>
                  <a:pt x="60934" y="9110"/>
                </a:lnTo>
                <a:lnTo>
                  <a:pt x="65633" y="13631"/>
                </a:lnTo>
                <a:lnTo>
                  <a:pt x="70485" y="18254"/>
                </a:lnTo>
                <a:lnTo>
                  <a:pt x="72923" y="25023"/>
                </a:lnTo>
                <a:lnTo>
                  <a:pt x="72923" y="42791"/>
                </a:lnTo>
                <a:lnTo>
                  <a:pt x="70650" y="49522"/>
                </a:lnTo>
                <a:lnTo>
                  <a:pt x="66103" y="54132"/>
                </a:lnTo>
                <a:lnTo>
                  <a:pt x="61556" y="58716"/>
                </a:lnTo>
                <a:lnTo>
                  <a:pt x="54889" y="61028"/>
                </a:lnTo>
                <a:lnTo>
                  <a:pt x="46101" y="61028"/>
                </a:lnTo>
                <a:close/>
              </a:path>
              <a:path w="94018" h="69799">
                <a:moveTo>
                  <a:pt x="50609" y="115371"/>
                </a:moveTo>
                <a:lnTo>
                  <a:pt x="43726" y="114914"/>
                </a:lnTo>
                <a:lnTo>
                  <a:pt x="39344" y="113733"/>
                </a:lnTo>
                <a:lnTo>
                  <a:pt x="35648" y="109974"/>
                </a:lnTo>
                <a:lnTo>
                  <a:pt x="34721" y="105757"/>
                </a:lnTo>
                <a:lnTo>
                  <a:pt x="34721" y="12666"/>
                </a:lnTo>
                <a:lnTo>
                  <a:pt x="35394" y="9859"/>
                </a:lnTo>
                <a:lnTo>
                  <a:pt x="38049" y="7256"/>
                </a:lnTo>
                <a:lnTo>
                  <a:pt x="40881" y="6621"/>
                </a:lnTo>
                <a:lnTo>
                  <a:pt x="45224" y="6684"/>
                </a:lnTo>
                <a:lnTo>
                  <a:pt x="58783" y="0"/>
                </a:lnTo>
                <a:lnTo>
                  <a:pt x="44183" y="-1049"/>
                </a:lnTo>
                <a:lnTo>
                  <a:pt x="0" y="-1049"/>
                </a:lnTo>
                <a:lnTo>
                  <a:pt x="0" y="3294"/>
                </a:lnTo>
                <a:lnTo>
                  <a:pt x="6883" y="3751"/>
                </a:lnTo>
                <a:lnTo>
                  <a:pt x="11252" y="5300"/>
                </a:lnTo>
                <a:lnTo>
                  <a:pt x="13106" y="7942"/>
                </a:lnTo>
                <a:lnTo>
                  <a:pt x="14947" y="10571"/>
                </a:lnTo>
                <a:lnTo>
                  <a:pt x="15887" y="16552"/>
                </a:lnTo>
                <a:lnTo>
                  <a:pt x="15887" y="102112"/>
                </a:lnTo>
                <a:lnTo>
                  <a:pt x="14947" y="108081"/>
                </a:lnTo>
                <a:lnTo>
                  <a:pt x="13106" y="110685"/>
                </a:lnTo>
                <a:lnTo>
                  <a:pt x="11252" y="113352"/>
                </a:lnTo>
                <a:lnTo>
                  <a:pt x="6883" y="114914"/>
                </a:lnTo>
                <a:lnTo>
                  <a:pt x="0" y="115371"/>
                </a:lnTo>
                <a:lnTo>
                  <a:pt x="0" y="119714"/>
                </a:lnTo>
                <a:lnTo>
                  <a:pt x="50609" y="119714"/>
                </a:lnTo>
                <a:lnTo>
                  <a:pt x="50609" y="11537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904485" y="4189807"/>
            <a:ext cx="163018" cy="77450"/>
          </a:xfrm>
          <a:custGeom>
            <a:avLst/>
            <a:gdLst/>
            <a:ahLst/>
            <a:cxnLst/>
            <a:rect l="l" t="t" r="r" b="b"/>
            <a:pathLst>
              <a:path w="103924" h="120764">
                <a:moveTo>
                  <a:pt x="103924" y="89776"/>
                </a:moveTo>
                <a:lnTo>
                  <a:pt x="99314" y="89776"/>
                </a:lnTo>
                <a:lnTo>
                  <a:pt x="95148" y="98272"/>
                </a:lnTo>
                <a:lnTo>
                  <a:pt x="90373" y="104279"/>
                </a:lnTo>
                <a:lnTo>
                  <a:pt x="84988" y="107797"/>
                </a:lnTo>
                <a:lnTo>
                  <a:pt x="79616" y="111290"/>
                </a:lnTo>
                <a:lnTo>
                  <a:pt x="72428" y="113042"/>
                </a:lnTo>
                <a:lnTo>
                  <a:pt x="40538" y="113042"/>
                </a:lnTo>
                <a:lnTo>
                  <a:pt x="37769" y="112433"/>
                </a:lnTo>
                <a:lnTo>
                  <a:pt x="35331" y="109994"/>
                </a:lnTo>
                <a:lnTo>
                  <a:pt x="34721" y="107226"/>
                </a:lnTo>
                <a:lnTo>
                  <a:pt x="34721" y="62509"/>
                </a:lnTo>
                <a:lnTo>
                  <a:pt x="68529" y="62509"/>
                </a:lnTo>
                <a:lnTo>
                  <a:pt x="73507" y="63754"/>
                </a:lnTo>
                <a:lnTo>
                  <a:pt x="76403" y="66243"/>
                </a:lnTo>
                <a:lnTo>
                  <a:pt x="79286" y="68732"/>
                </a:lnTo>
                <a:lnTo>
                  <a:pt x="80733" y="73037"/>
                </a:lnTo>
                <a:lnTo>
                  <a:pt x="80733" y="79184"/>
                </a:lnTo>
                <a:lnTo>
                  <a:pt x="85077" y="79184"/>
                </a:lnTo>
                <a:lnTo>
                  <a:pt x="85077" y="38112"/>
                </a:lnTo>
                <a:lnTo>
                  <a:pt x="80733" y="38112"/>
                </a:lnTo>
                <a:lnTo>
                  <a:pt x="80733" y="44259"/>
                </a:lnTo>
                <a:lnTo>
                  <a:pt x="79286" y="48552"/>
                </a:lnTo>
                <a:lnTo>
                  <a:pt x="76403" y="51054"/>
                </a:lnTo>
                <a:lnTo>
                  <a:pt x="73507" y="53543"/>
                </a:lnTo>
                <a:lnTo>
                  <a:pt x="68529" y="54787"/>
                </a:lnTo>
                <a:lnTo>
                  <a:pt x="34721" y="54787"/>
                </a:lnTo>
                <a:lnTo>
                  <a:pt x="34721" y="13779"/>
                </a:lnTo>
                <a:lnTo>
                  <a:pt x="35369" y="10972"/>
                </a:lnTo>
                <a:lnTo>
                  <a:pt x="37973" y="8369"/>
                </a:lnTo>
                <a:lnTo>
                  <a:pt x="40779" y="7734"/>
                </a:lnTo>
                <a:lnTo>
                  <a:pt x="76250" y="7734"/>
                </a:lnTo>
                <a:lnTo>
                  <a:pt x="81419" y="9144"/>
                </a:lnTo>
                <a:lnTo>
                  <a:pt x="84683" y="11988"/>
                </a:lnTo>
                <a:lnTo>
                  <a:pt x="87960" y="14820"/>
                </a:lnTo>
                <a:lnTo>
                  <a:pt x="90093" y="19710"/>
                </a:lnTo>
                <a:lnTo>
                  <a:pt x="91071" y="26657"/>
                </a:lnTo>
                <a:lnTo>
                  <a:pt x="95415" y="26657"/>
                </a:lnTo>
                <a:lnTo>
                  <a:pt x="94805" y="13284"/>
                </a:lnTo>
                <a:lnTo>
                  <a:pt x="94284" y="0"/>
                </a:lnTo>
                <a:lnTo>
                  <a:pt x="0" y="0"/>
                </a:lnTo>
                <a:lnTo>
                  <a:pt x="0" y="4343"/>
                </a:lnTo>
                <a:lnTo>
                  <a:pt x="6883" y="4749"/>
                </a:lnTo>
                <a:lnTo>
                  <a:pt x="11264" y="6261"/>
                </a:lnTo>
                <a:lnTo>
                  <a:pt x="13106" y="8890"/>
                </a:lnTo>
                <a:lnTo>
                  <a:pt x="14960" y="11531"/>
                </a:lnTo>
                <a:lnTo>
                  <a:pt x="15887" y="17538"/>
                </a:lnTo>
                <a:lnTo>
                  <a:pt x="15887" y="103225"/>
                </a:lnTo>
                <a:lnTo>
                  <a:pt x="14960" y="109232"/>
                </a:lnTo>
                <a:lnTo>
                  <a:pt x="13106" y="111861"/>
                </a:lnTo>
                <a:lnTo>
                  <a:pt x="11264" y="114503"/>
                </a:lnTo>
                <a:lnTo>
                  <a:pt x="6883" y="116014"/>
                </a:lnTo>
                <a:lnTo>
                  <a:pt x="0" y="116420"/>
                </a:lnTo>
                <a:lnTo>
                  <a:pt x="0" y="120764"/>
                </a:lnTo>
                <a:lnTo>
                  <a:pt x="94284" y="120764"/>
                </a:lnTo>
                <a:lnTo>
                  <a:pt x="99148" y="105219"/>
                </a:lnTo>
                <a:lnTo>
                  <a:pt x="103924" y="897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164186" y="4187137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8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2" y="7010"/>
                </a:lnTo>
                <a:lnTo>
                  <a:pt x="8762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8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2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236341" y="4212198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6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6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6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6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3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460635" y="4212245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8"/>
                </a:lnTo>
                <a:lnTo>
                  <a:pt x="14503" y="28828"/>
                </a:lnTo>
                <a:lnTo>
                  <a:pt x="16891" y="27787"/>
                </a:lnTo>
                <a:lnTo>
                  <a:pt x="20193" y="23621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5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1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8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7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3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3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0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580884" y="4212198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6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6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6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6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3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718443" y="4200443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798645" y="4212245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499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5"/>
                </a:lnTo>
                <a:lnTo>
                  <a:pt x="50393" y="21208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921883" y="4212198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3"/>
                </a:lnTo>
                <a:lnTo>
                  <a:pt x="54267" y="18923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3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25654" y="421224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164567" y="421224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299652" y="4212198"/>
            <a:ext cx="212184" cy="55059"/>
          </a:xfrm>
          <a:custGeom>
            <a:avLst/>
            <a:gdLst/>
            <a:ahLst/>
            <a:cxnLst/>
            <a:rect l="l" t="t" r="r" b="b"/>
            <a:pathLst>
              <a:path w="135267" h="85851">
                <a:moveTo>
                  <a:pt x="84543" y="5620"/>
                </a:moveTo>
                <a:lnTo>
                  <a:pt x="73977" y="15011"/>
                </a:lnTo>
                <a:lnTo>
                  <a:pt x="73164" y="11950"/>
                </a:lnTo>
                <a:lnTo>
                  <a:pt x="71970" y="9347"/>
                </a:lnTo>
                <a:lnTo>
                  <a:pt x="70408" y="7200"/>
                </a:lnTo>
                <a:lnTo>
                  <a:pt x="67005" y="2451"/>
                </a:lnTo>
                <a:lnTo>
                  <a:pt x="62141" y="88"/>
                </a:lnTo>
                <a:lnTo>
                  <a:pt x="55829" y="88"/>
                </a:lnTo>
                <a:lnTo>
                  <a:pt x="50463" y="549"/>
                </a:lnTo>
                <a:lnTo>
                  <a:pt x="38818" y="4865"/>
                </a:lnTo>
                <a:lnTo>
                  <a:pt x="28041" y="13716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293" y="12611"/>
                </a:lnTo>
                <a:lnTo>
                  <a:pt x="11595" y="16205"/>
                </a:lnTo>
                <a:lnTo>
                  <a:pt x="12420" y="19939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6"/>
                </a:lnTo>
                <a:lnTo>
                  <a:pt x="30962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041" y="19875"/>
                </a:lnTo>
                <a:lnTo>
                  <a:pt x="32842" y="13449"/>
                </a:lnTo>
                <a:lnTo>
                  <a:pt x="39331" y="10236"/>
                </a:lnTo>
                <a:lnTo>
                  <a:pt x="51777" y="10236"/>
                </a:lnTo>
                <a:lnTo>
                  <a:pt x="54902" y="11633"/>
                </a:lnTo>
                <a:lnTo>
                  <a:pt x="56870" y="14401"/>
                </a:lnTo>
                <a:lnTo>
                  <a:pt x="58839" y="17183"/>
                </a:lnTo>
                <a:lnTo>
                  <a:pt x="59817" y="21551"/>
                </a:lnTo>
                <a:lnTo>
                  <a:pt x="59817" y="71120"/>
                </a:lnTo>
                <a:lnTo>
                  <a:pt x="58851" y="75590"/>
                </a:lnTo>
                <a:lnTo>
                  <a:pt x="56908" y="78308"/>
                </a:lnTo>
                <a:lnTo>
                  <a:pt x="54978" y="81026"/>
                </a:lnTo>
                <a:lnTo>
                  <a:pt x="51816" y="82384"/>
                </a:lnTo>
                <a:lnTo>
                  <a:pt x="47409" y="82384"/>
                </a:lnTo>
                <a:lnTo>
                  <a:pt x="47409" y="85852"/>
                </a:lnTo>
                <a:lnTo>
                  <a:pt x="87858" y="85852"/>
                </a:lnTo>
                <a:lnTo>
                  <a:pt x="87858" y="82384"/>
                </a:lnTo>
                <a:lnTo>
                  <a:pt x="83464" y="82384"/>
                </a:lnTo>
                <a:lnTo>
                  <a:pt x="80302" y="81026"/>
                </a:lnTo>
                <a:lnTo>
                  <a:pt x="78359" y="78308"/>
                </a:lnTo>
                <a:lnTo>
                  <a:pt x="76415" y="75590"/>
                </a:lnTo>
                <a:lnTo>
                  <a:pt x="75450" y="71120"/>
                </a:lnTo>
                <a:lnTo>
                  <a:pt x="75450" y="20662"/>
                </a:lnTo>
                <a:lnTo>
                  <a:pt x="80416" y="13652"/>
                </a:lnTo>
                <a:lnTo>
                  <a:pt x="86906" y="10172"/>
                </a:lnTo>
                <a:lnTo>
                  <a:pt x="99174" y="10236"/>
                </a:lnTo>
                <a:lnTo>
                  <a:pt x="102298" y="11633"/>
                </a:lnTo>
                <a:lnTo>
                  <a:pt x="104267" y="14401"/>
                </a:lnTo>
                <a:lnTo>
                  <a:pt x="106248" y="17183"/>
                </a:lnTo>
                <a:lnTo>
                  <a:pt x="107226" y="21551"/>
                </a:lnTo>
                <a:lnTo>
                  <a:pt x="107226" y="71120"/>
                </a:lnTo>
                <a:lnTo>
                  <a:pt x="106260" y="75590"/>
                </a:lnTo>
                <a:lnTo>
                  <a:pt x="104305" y="78308"/>
                </a:lnTo>
                <a:lnTo>
                  <a:pt x="102374" y="81026"/>
                </a:lnTo>
                <a:lnTo>
                  <a:pt x="99212" y="82384"/>
                </a:lnTo>
                <a:lnTo>
                  <a:pt x="94805" y="82384"/>
                </a:lnTo>
                <a:lnTo>
                  <a:pt x="94805" y="85852"/>
                </a:lnTo>
                <a:lnTo>
                  <a:pt x="135267" y="85852"/>
                </a:lnTo>
                <a:lnTo>
                  <a:pt x="135267" y="82384"/>
                </a:lnTo>
                <a:lnTo>
                  <a:pt x="130860" y="82384"/>
                </a:lnTo>
                <a:lnTo>
                  <a:pt x="127698" y="81026"/>
                </a:lnTo>
                <a:lnTo>
                  <a:pt x="125768" y="78308"/>
                </a:lnTo>
                <a:lnTo>
                  <a:pt x="123812" y="75590"/>
                </a:lnTo>
                <a:lnTo>
                  <a:pt x="122847" y="71120"/>
                </a:lnTo>
                <a:lnTo>
                  <a:pt x="122847" y="17068"/>
                </a:lnTo>
                <a:lnTo>
                  <a:pt x="121145" y="10858"/>
                </a:lnTo>
                <a:lnTo>
                  <a:pt x="117729" y="6553"/>
                </a:lnTo>
                <a:lnTo>
                  <a:pt x="114312" y="2235"/>
                </a:lnTo>
                <a:lnTo>
                  <a:pt x="109397" y="88"/>
                </a:lnTo>
                <a:lnTo>
                  <a:pt x="102971" y="88"/>
                </a:lnTo>
                <a:lnTo>
                  <a:pt x="96007" y="794"/>
                </a:lnTo>
                <a:lnTo>
                  <a:pt x="84543" y="562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541797" y="4255788"/>
            <a:ext cx="31875" cy="13032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0160" y="0"/>
                </a:moveTo>
                <a:lnTo>
                  <a:pt x="7315" y="0"/>
                </a:lnTo>
                <a:lnTo>
                  <a:pt x="2959" y="2946"/>
                </a:lnTo>
                <a:lnTo>
                  <a:pt x="0" y="7315"/>
                </a:lnTo>
                <a:lnTo>
                  <a:pt x="0" y="12992"/>
                </a:lnTo>
                <a:lnTo>
                  <a:pt x="2959" y="17360"/>
                </a:lnTo>
                <a:lnTo>
                  <a:pt x="7315" y="20319"/>
                </a:lnTo>
                <a:lnTo>
                  <a:pt x="13004" y="20319"/>
                </a:lnTo>
                <a:lnTo>
                  <a:pt x="17360" y="17360"/>
                </a:lnTo>
                <a:lnTo>
                  <a:pt x="20320" y="12992"/>
                </a:lnTo>
                <a:lnTo>
                  <a:pt x="20320" y="7315"/>
                </a:lnTo>
                <a:lnTo>
                  <a:pt x="17360" y="2946"/>
                </a:lnTo>
                <a:lnTo>
                  <a:pt x="13004" y="0"/>
                </a:lnTo>
                <a:lnTo>
                  <a:pt x="10160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217449" y="4361745"/>
            <a:ext cx="181525" cy="77450"/>
          </a:xfrm>
          <a:custGeom>
            <a:avLst/>
            <a:gdLst/>
            <a:ahLst/>
            <a:cxnLst/>
            <a:rect l="l" t="t" r="r" b="b"/>
            <a:pathLst>
              <a:path w="115722" h="120764">
                <a:moveTo>
                  <a:pt x="114947" y="22313"/>
                </a:moveTo>
                <a:lnTo>
                  <a:pt x="115722" y="0"/>
                </a:lnTo>
                <a:lnTo>
                  <a:pt x="75634" y="91057"/>
                </a:lnTo>
                <a:lnTo>
                  <a:pt x="33947" y="0"/>
                </a:lnTo>
                <a:lnTo>
                  <a:pt x="75628" y="91071"/>
                </a:lnTo>
                <a:lnTo>
                  <a:pt x="114947" y="22313"/>
                </a:lnTo>
                <a:close/>
              </a:path>
              <a:path w="115722" h="120764">
                <a:moveTo>
                  <a:pt x="40627" y="120764"/>
                </a:moveTo>
                <a:lnTo>
                  <a:pt x="40627" y="116420"/>
                </a:lnTo>
                <a:lnTo>
                  <a:pt x="33743" y="116192"/>
                </a:lnTo>
                <a:lnTo>
                  <a:pt x="29362" y="114579"/>
                </a:lnTo>
                <a:lnTo>
                  <a:pt x="27520" y="111556"/>
                </a:lnTo>
                <a:lnTo>
                  <a:pt x="25666" y="108546"/>
                </a:lnTo>
                <a:lnTo>
                  <a:pt x="24739" y="101549"/>
                </a:lnTo>
                <a:lnTo>
                  <a:pt x="24803" y="25095"/>
                </a:lnTo>
                <a:lnTo>
                  <a:pt x="68237" y="120764"/>
                </a:lnTo>
                <a:lnTo>
                  <a:pt x="71539" y="120764"/>
                </a:lnTo>
                <a:lnTo>
                  <a:pt x="114947" y="22428"/>
                </a:lnTo>
                <a:lnTo>
                  <a:pt x="114947" y="106870"/>
                </a:lnTo>
                <a:lnTo>
                  <a:pt x="114007" y="111112"/>
                </a:lnTo>
                <a:lnTo>
                  <a:pt x="110312" y="114871"/>
                </a:lnTo>
                <a:lnTo>
                  <a:pt x="105943" y="116014"/>
                </a:lnTo>
                <a:lnTo>
                  <a:pt x="99060" y="116420"/>
                </a:lnTo>
                <a:lnTo>
                  <a:pt x="99060" y="120764"/>
                </a:lnTo>
                <a:lnTo>
                  <a:pt x="149669" y="120764"/>
                </a:lnTo>
                <a:lnTo>
                  <a:pt x="149669" y="116420"/>
                </a:lnTo>
                <a:lnTo>
                  <a:pt x="142786" y="116014"/>
                </a:lnTo>
                <a:lnTo>
                  <a:pt x="138404" y="114503"/>
                </a:lnTo>
                <a:lnTo>
                  <a:pt x="136563" y="111861"/>
                </a:lnTo>
                <a:lnTo>
                  <a:pt x="134708" y="109232"/>
                </a:lnTo>
                <a:lnTo>
                  <a:pt x="133781" y="103225"/>
                </a:lnTo>
                <a:lnTo>
                  <a:pt x="133781" y="17538"/>
                </a:lnTo>
                <a:lnTo>
                  <a:pt x="134708" y="11531"/>
                </a:lnTo>
                <a:lnTo>
                  <a:pt x="136563" y="8889"/>
                </a:lnTo>
                <a:lnTo>
                  <a:pt x="138404" y="6261"/>
                </a:lnTo>
                <a:lnTo>
                  <a:pt x="142786" y="4749"/>
                </a:lnTo>
                <a:lnTo>
                  <a:pt x="149669" y="4343"/>
                </a:lnTo>
                <a:lnTo>
                  <a:pt x="149669" y="0"/>
                </a:lnTo>
                <a:lnTo>
                  <a:pt x="115722" y="0"/>
                </a:lnTo>
                <a:lnTo>
                  <a:pt x="114947" y="22313"/>
                </a:lnTo>
                <a:lnTo>
                  <a:pt x="75641" y="91071"/>
                </a:lnTo>
                <a:lnTo>
                  <a:pt x="33947" y="0"/>
                </a:lnTo>
                <a:lnTo>
                  <a:pt x="0" y="0"/>
                </a:lnTo>
                <a:lnTo>
                  <a:pt x="0" y="4343"/>
                </a:lnTo>
                <a:lnTo>
                  <a:pt x="6883" y="4571"/>
                </a:lnTo>
                <a:lnTo>
                  <a:pt x="11252" y="5524"/>
                </a:lnTo>
                <a:lnTo>
                  <a:pt x="14947" y="8813"/>
                </a:lnTo>
                <a:lnTo>
                  <a:pt x="15887" y="12585"/>
                </a:lnTo>
                <a:lnTo>
                  <a:pt x="15887" y="101549"/>
                </a:lnTo>
                <a:lnTo>
                  <a:pt x="14947" y="108546"/>
                </a:lnTo>
                <a:lnTo>
                  <a:pt x="11252" y="114579"/>
                </a:lnTo>
                <a:lnTo>
                  <a:pt x="6883" y="116192"/>
                </a:lnTo>
                <a:lnTo>
                  <a:pt x="0" y="116420"/>
                </a:lnTo>
                <a:lnTo>
                  <a:pt x="0" y="120764"/>
                </a:lnTo>
                <a:lnTo>
                  <a:pt x="40627" y="12076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470471" y="4384185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6" y="76238"/>
                </a:lnTo>
                <a:lnTo>
                  <a:pt x="19278" y="88201"/>
                </a:lnTo>
                <a:lnTo>
                  <a:pt x="24891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7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0" y="27787"/>
                </a:lnTo>
                <a:lnTo>
                  <a:pt x="20192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5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8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6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7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49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1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5" y="14643"/>
                </a:lnTo>
                <a:lnTo>
                  <a:pt x="3555" y="19964"/>
                </a:lnTo>
                <a:lnTo>
                  <a:pt x="4317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590042" y="4360191"/>
            <a:ext cx="136582" cy="79005"/>
          </a:xfrm>
          <a:custGeom>
            <a:avLst/>
            <a:gdLst/>
            <a:ahLst/>
            <a:cxnLst/>
            <a:rect l="l" t="t" r="r" b="b"/>
            <a:pathLst>
              <a:path w="87071" h="123190">
                <a:moveTo>
                  <a:pt x="52870" y="43611"/>
                </a:moveTo>
                <a:lnTo>
                  <a:pt x="55791" y="44462"/>
                </a:lnTo>
                <a:lnTo>
                  <a:pt x="56260" y="45885"/>
                </a:lnTo>
                <a:lnTo>
                  <a:pt x="54889" y="49834"/>
                </a:lnTo>
                <a:lnTo>
                  <a:pt x="50787" y="53479"/>
                </a:lnTo>
                <a:lnTo>
                  <a:pt x="28041" y="73888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44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42" y="112928"/>
                </a:lnTo>
                <a:lnTo>
                  <a:pt x="9499" y="115646"/>
                </a:lnTo>
                <a:lnTo>
                  <a:pt x="7569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2" y="118363"/>
                </a:lnTo>
                <a:lnTo>
                  <a:pt x="30949" y="115646"/>
                </a:lnTo>
                <a:lnTo>
                  <a:pt x="29006" y="112928"/>
                </a:lnTo>
                <a:lnTo>
                  <a:pt x="28041" y="108457"/>
                </a:lnTo>
                <a:lnTo>
                  <a:pt x="28066" y="78397"/>
                </a:lnTo>
                <a:lnTo>
                  <a:pt x="54432" y="113906"/>
                </a:lnTo>
                <a:lnTo>
                  <a:pt x="55740" y="118681"/>
                </a:lnTo>
                <a:lnTo>
                  <a:pt x="52501" y="119900"/>
                </a:lnTo>
                <a:lnTo>
                  <a:pt x="48615" y="119722"/>
                </a:lnTo>
                <a:lnTo>
                  <a:pt x="48615" y="123189"/>
                </a:lnTo>
                <a:lnTo>
                  <a:pt x="87071" y="123189"/>
                </a:lnTo>
                <a:lnTo>
                  <a:pt x="87071" y="119722"/>
                </a:lnTo>
                <a:lnTo>
                  <a:pt x="82105" y="119316"/>
                </a:lnTo>
                <a:lnTo>
                  <a:pt x="78473" y="118440"/>
                </a:lnTo>
                <a:lnTo>
                  <a:pt x="73888" y="115785"/>
                </a:lnTo>
                <a:lnTo>
                  <a:pt x="71018" y="112775"/>
                </a:lnTo>
                <a:lnTo>
                  <a:pt x="67538" y="108089"/>
                </a:lnTo>
                <a:lnTo>
                  <a:pt x="40106" y="71450"/>
                </a:lnTo>
                <a:lnTo>
                  <a:pt x="60426" y="53390"/>
                </a:lnTo>
                <a:lnTo>
                  <a:pt x="64706" y="49580"/>
                </a:lnTo>
                <a:lnTo>
                  <a:pt x="68237" y="47078"/>
                </a:lnTo>
                <a:lnTo>
                  <a:pt x="71018" y="45923"/>
                </a:lnTo>
                <a:lnTo>
                  <a:pt x="73799" y="44780"/>
                </a:lnTo>
                <a:lnTo>
                  <a:pt x="78219" y="43903"/>
                </a:lnTo>
                <a:lnTo>
                  <a:pt x="84302" y="43319"/>
                </a:lnTo>
                <a:lnTo>
                  <a:pt x="84302" y="39852"/>
                </a:lnTo>
                <a:lnTo>
                  <a:pt x="47485" y="39852"/>
                </a:lnTo>
                <a:lnTo>
                  <a:pt x="47485" y="43319"/>
                </a:lnTo>
                <a:lnTo>
                  <a:pt x="52870" y="4361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731396" y="438419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944842" y="4384154"/>
            <a:ext cx="83749" cy="56607"/>
          </a:xfrm>
          <a:custGeom>
            <a:avLst/>
            <a:gdLst/>
            <a:ahLst/>
            <a:cxnLst/>
            <a:rect l="l" t="t" r="r" b="b"/>
            <a:pathLst>
              <a:path w="53390" h="88265">
                <a:moveTo>
                  <a:pt x="18643" y="6642"/>
                </a:moveTo>
                <a:lnTo>
                  <a:pt x="21843" y="5537"/>
                </a:lnTo>
                <a:lnTo>
                  <a:pt x="30289" y="5537"/>
                </a:lnTo>
                <a:lnTo>
                  <a:pt x="34162" y="7594"/>
                </a:lnTo>
                <a:lnTo>
                  <a:pt x="37541" y="11696"/>
                </a:lnTo>
                <a:lnTo>
                  <a:pt x="40932" y="15798"/>
                </a:lnTo>
                <a:lnTo>
                  <a:pt x="43141" y="21069"/>
                </a:lnTo>
                <a:lnTo>
                  <a:pt x="44183" y="27495"/>
                </a:lnTo>
                <a:lnTo>
                  <a:pt x="47574" y="27495"/>
                </a:lnTo>
                <a:lnTo>
                  <a:pt x="47574" y="1536"/>
                </a:lnTo>
                <a:lnTo>
                  <a:pt x="43141" y="3581"/>
                </a:lnTo>
                <a:lnTo>
                  <a:pt x="39928" y="3009"/>
                </a:lnTo>
                <a:lnTo>
                  <a:pt x="35001" y="990"/>
                </a:lnTo>
                <a:lnTo>
                  <a:pt x="29629" y="0"/>
                </a:lnTo>
                <a:lnTo>
                  <a:pt x="16776" y="63"/>
                </a:lnTo>
                <a:lnTo>
                  <a:pt x="11074" y="2273"/>
                </a:lnTo>
                <a:lnTo>
                  <a:pt x="6629" y="6705"/>
                </a:lnTo>
                <a:lnTo>
                  <a:pt x="2209" y="11125"/>
                </a:lnTo>
                <a:lnTo>
                  <a:pt x="0" y="16840"/>
                </a:lnTo>
                <a:lnTo>
                  <a:pt x="0" y="29400"/>
                </a:lnTo>
                <a:lnTo>
                  <a:pt x="1638" y="34112"/>
                </a:lnTo>
                <a:lnTo>
                  <a:pt x="4940" y="37998"/>
                </a:lnTo>
                <a:lnTo>
                  <a:pt x="8305" y="41935"/>
                </a:lnTo>
                <a:lnTo>
                  <a:pt x="14262" y="46164"/>
                </a:lnTo>
                <a:lnTo>
                  <a:pt x="22821" y="50672"/>
                </a:lnTo>
                <a:lnTo>
                  <a:pt x="29311" y="54089"/>
                </a:lnTo>
                <a:lnTo>
                  <a:pt x="33934" y="57251"/>
                </a:lnTo>
                <a:lnTo>
                  <a:pt x="36715" y="60134"/>
                </a:lnTo>
                <a:lnTo>
                  <a:pt x="39560" y="63030"/>
                </a:lnTo>
                <a:lnTo>
                  <a:pt x="40970" y="66065"/>
                </a:lnTo>
                <a:lnTo>
                  <a:pt x="40970" y="73482"/>
                </a:lnTo>
                <a:lnTo>
                  <a:pt x="39712" y="76758"/>
                </a:lnTo>
                <a:lnTo>
                  <a:pt x="34683" y="81445"/>
                </a:lnTo>
                <a:lnTo>
                  <a:pt x="31191" y="82626"/>
                </a:lnTo>
                <a:lnTo>
                  <a:pt x="20827" y="82626"/>
                </a:lnTo>
                <a:lnTo>
                  <a:pt x="15709" y="80276"/>
                </a:lnTo>
                <a:lnTo>
                  <a:pt x="11366" y="75590"/>
                </a:lnTo>
                <a:lnTo>
                  <a:pt x="7023" y="70904"/>
                </a:lnTo>
                <a:lnTo>
                  <a:pt x="4394" y="64884"/>
                </a:lnTo>
                <a:lnTo>
                  <a:pt x="3467" y="57530"/>
                </a:lnTo>
                <a:lnTo>
                  <a:pt x="0" y="57530"/>
                </a:lnTo>
                <a:lnTo>
                  <a:pt x="0" y="86702"/>
                </a:lnTo>
                <a:lnTo>
                  <a:pt x="2603" y="86702"/>
                </a:lnTo>
                <a:lnTo>
                  <a:pt x="5410" y="84213"/>
                </a:lnTo>
                <a:lnTo>
                  <a:pt x="8331" y="84366"/>
                </a:lnTo>
                <a:lnTo>
                  <a:pt x="14173" y="86969"/>
                </a:lnTo>
                <a:lnTo>
                  <a:pt x="20307" y="88264"/>
                </a:lnTo>
                <a:lnTo>
                  <a:pt x="34543" y="88264"/>
                </a:lnTo>
                <a:lnTo>
                  <a:pt x="40944" y="85966"/>
                </a:lnTo>
                <a:lnTo>
                  <a:pt x="45923" y="81368"/>
                </a:lnTo>
                <a:lnTo>
                  <a:pt x="50888" y="76758"/>
                </a:lnTo>
                <a:lnTo>
                  <a:pt x="53390" y="70840"/>
                </a:lnTo>
                <a:lnTo>
                  <a:pt x="53390" y="57772"/>
                </a:lnTo>
                <a:lnTo>
                  <a:pt x="51739" y="52819"/>
                </a:lnTo>
                <a:lnTo>
                  <a:pt x="48437" y="48767"/>
                </a:lnTo>
                <a:lnTo>
                  <a:pt x="45072" y="44703"/>
                </a:lnTo>
                <a:lnTo>
                  <a:pt x="39154" y="40436"/>
                </a:lnTo>
                <a:lnTo>
                  <a:pt x="30645" y="35915"/>
                </a:lnTo>
                <a:lnTo>
                  <a:pt x="24333" y="32550"/>
                </a:lnTo>
                <a:lnTo>
                  <a:pt x="19811" y="29514"/>
                </a:lnTo>
                <a:lnTo>
                  <a:pt x="17094" y="26796"/>
                </a:lnTo>
                <a:lnTo>
                  <a:pt x="14312" y="24028"/>
                </a:lnTo>
                <a:lnTo>
                  <a:pt x="12928" y="21132"/>
                </a:lnTo>
                <a:lnTo>
                  <a:pt x="12928" y="14185"/>
                </a:lnTo>
                <a:lnTo>
                  <a:pt x="14071" y="11099"/>
                </a:lnTo>
                <a:lnTo>
                  <a:pt x="18643" y="66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037581" y="4385748"/>
            <a:ext cx="137537" cy="55116"/>
          </a:xfrm>
          <a:custGeom>
            <a:avLst/>
            <a:gdLst/>
            <a:ahLst/>
            <a:cxnLst/>
            <a:rect l="l" t="t" r="r" b="b"/>
            <a:pathLst>
              <a:path w="87680" h="85940">
                <a:moveTo>
                  <a:pt x="13982" y="0"/>
                </a:moveTo>
                <a:lnTo>
                  <a:pt x="0" y="0"/>
                </a:lnTo>
                <a:lnTo>
                  <a:pt x="0" y="3467"/>
                </a:lnTo>
                <a:lnTo>
                  <a:pt x="4406" y="3467"/>
                </a:lnTo>
                <a:lnTo>
                  <a:pt x="7569" y="4559"/>
                </a:lnTo>
                <a:lnTo>
                  <a:pt x="11442" y="8902"/>
                </a:lnTo>
                <a:lnTo>
                  <a:pt x="12420" y="12446"/>
                </a:lnTo>
                <a:lnTo>
                  <a:pt x="12420" y="66357"/>
                </a:lnTo>
                <a:lnTo>
                  <a:pt x="14173" y="73456"/>
                </a:lnTo>
                <a:lnTo>
                  <a:pt x="17716" y="78384"/>
                </a:lnTo>
                <a:lnTo>
                  <a:pt x="21247" y="83299"/>
                </a:lnTo>
                <a:lnTo>
                  <a:pt x="26301" y="85775"/>
                </a:lnTo>
                <a:lnTo>
                  <a:pt x="32905" y="85775"/>
                </a:lnTo>
                <a:lnTo>
                  <a:pt x="38729" y="85278"/>
                </a:lnTo>
                <a:lnTo>
                  <a:pt x="50397" y="80656"/>
                </a:lnTo>
                <a:lnTo>
                  <a:pt x="60426" y="71183"/>
                </a:lnTo>
                <a:lnTo>
                  <a:pt x="60426" y="85940"/>
                </a:lnTo>
                <a:lnTo>
                  <a:pt x="74053" y="81610"/>
                </a:lnTo>
                <a:lnTo>
                  <a:pt x="87680" y="77266"/>
                </a:lnTo>
                <a:lnTo>
                  <a:pt x="87680" y="73787"/>
                </a:lnTo>
                <a:lnTo>
                  <a:pt x="82715" y="74079"/>
                </a:lnTo>
                <a:lnTo>
                  <a:pt x="79387" y="73507"/>
                </a:lnTo>
                <a:lnTo>
                  <a:pt x="76085" y="70599"/>
                </a:lnTo>
                <a:lnTo>
                  <a:pt x="75272" y="67589"/>
                </a:lnTo>
                <a:lnTo>
                  <a:pt x="75272" y="0"/>
                </a:lnTo>
                <a:lnTo>
                  <a:pt x="47231" y="0"/>
                </a:lnTo>
                <a:lnTo>
                  <a:pt x="47231" y="3467"/>
                </a:lnTo>
                <a:lnTo>
                  <a:pt x="51625" y="3467"/>
                </a:lnTo>
                <a:lnTo>
                  <a:pt x="54787" y="4419"/>
                </a:lnTo>
                <a:lnTo>
                  <a:pt x="58673" y="8255"/>
                </a:lnTo>
                <a:lnTo>
                  <a:pt x="59639" y="11341"/>
                </a:lnTo>
                <a:lnTo>
                  <a:pt x="59639" y="63792"/>
                </a:lnTo>
                <a:lnTo>
                  <a:pt x="53733" y="70751"/>
                </a:lnTo>
                <a:lnTo>
                  <a:pt x="47421" y="74218"/>
                </a:lnTo>
                <a:lnTo>
                  <a:pt x="36309" y="74218"/>
                </a:lnTo>
                <a:lnTo>
                  <a:pt x="33096" y="72809"/>
                </a:lnTo>
                <a:lnTo>
                  <a:pt x="31076" y="69977"/>
                </a:lnTo>
                <a:lnTo>
                  <a:pt x="29057" y="67132"/>
                </a:lnTo>
                <a:lnTo>
                  <a:pt x="28041" y="62636"/>
                </a:lnTo>
                <a:lnTo>
                  <a:pt x="28041" y="0"/>
                </a:lnTo>
                <a:lnTo>
                  <a:pt x="1398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184384" y="4384137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19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2887" y="85851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287334" y="438419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490438" y="4372382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565463" y="4360191"/>
            <a:ext cx="137558" cy="79005"/>
          </a:xfrm>
          <a:custGeom>
            <a:avLst/>
            <a:gdLst/>
            <a:ahLst/>
            <a:cxnLst/>
            <a:rect l="l" t="t" r="r" b="b"/>
            <a:pathLst>
              <a:path w="87693" h="123190">
                <a:moveTo>
                  <a:pt x="61823" y="37426"/>
                </a:moveTo>
                <a:lnTo>
                  <a:pt x="54356" y="37426"/>
                </a:lnTo>
                <a:lnTo>
                  <a:pt x="49925" y="37720"/>
                </a:lnTo>
                <a:lnTo>
                  <a:pt x="38312" y="42031"/>
                </a:lnTo>
                <a:lnTo>
                  <a:pt x="28041" y="51485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3"/>
                </a:lnTo>
                <a:lnTo>
                  <a:pt x="30962" y="115646"/>
                </a:lnTo>
                <a:lnTo>
                  <a:pt x="29019" y="112928"/>
                </a:lnTo>
                <a:lnTo>
                  <a:pt x="28041" y="108457"/>
                </a:lnTo>
                <a:lnTo>
                  <a:pt x="28130" y="58000"/>
                </a:lnTo>
                <a:lnTo>
                  <a:pt x="32931" y="51053"/>
                </a:lnTo>
                <a:lnTo>
                  <a:pt x="39357" y="47574"/>
                </a:lnTo>
                <a:lnTo>
                  <a:pt x="51638" y="47574"/>
                </a:lnTo>
                <a:lnTo>
                  <a:pt x="54724" y="48958"/>
                </a:lnTo>
                <a:lnTo>
                  <a:pt x="56692" y="51714"/>
                </a:lnTo>
                <a:lnTo>
                  <a:pt x="58674" y="54444"/>
                </a:lnTo>
                <a:lnTo>
                  <a:pt x="59651" y="58775"/>
                </a:lnTo>
                <a:lnTo>
                  <a:pt x="59651" y="108457"/>
                </a:lnTo>
                <a:lnTo>
                  <a:pt x="58686" y="112928"/>
                </a:lnTo>
                <a:lnTo>
                  <a:pt x="56730" y="115646"/>
                </a:lnTo>
                <a:lnTo>
                  <a:pt x="54800" y="118363"/>
                </a:lnTo>
                <a:lnTo>
                  <a:pt x="51638" y="119722"/>
                </a:lnTo>
                <a:lnTo>
                  <a:pt x="47231" y="119722"/>
                </a:lnTo>
                <a:lnTo>
                  <a:pt x="47231" y="123189"/>
                </a:lnTo>
                <a:lnTo>
                  <a:pt x="87693" y="123189"/>
                </a:lnTo>
                <a:lnTo>
                  <a:pt x="87693" y="119722"/>
                </a:lnTo>
                <a:lnTo>
                  <a:pt x="83286" y="119722"/>
                </a:lnTo>
                <a:lnTo>
                  <a:pt x="80124" y="118363"/>
                </a:lnTo>
                <a:lnTo>
                  <a:pt x="78193" y="115646"/>
                </a:lnTo>
                <a:lnTo>
                  <a:pt x="76238" y="112928"/>
                </a:lnTo>
                <a:lnTo>
                  <a:pt x="75272" y="108457"/>
                </a:lnTo>
                <a:lnTo>
                  <a:pt x="75272" y="56260"/>
                </a:lnTo>
                <a:lnTo>
                  <a:pt x="73647" y="48780"/>
                </a:lnTo>
                <a:lnTo>
                  <a:pt x="70408" y="44246"/>
                </a:lnTo>
                <a:lnTo>
                  <a:pt x="67183" y="39687"/>
                </a:lnTo>
                <a:lnTo>
                  <a:pt x="61823" y="3742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709533" y="438419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914548" y="4384186"/>
            <a:ext cx="69765" cy="29615"/>
          </a:xfrm>
          <a:custGeom>
            <a:avLst/>
            <a:gdLst/>
            <a:ahLst/>
            <a:cxnLst/>
            <a:rect l="l" t="t" r="r" b="b"/>
            <a:pathLst>
              <a:path w="44475" h="46177">
                <a:moveTo>
                  <a:pt x="25984" y="8763"/>
                </a:moveTo>
                <a:lnTo>
                  <a:pt x="31622" y="5816"/>
                </a:lnTo>
                <a:lnTo>
                  <a:pt x="39154" y="5816"/>
                </a:lnTo>
                <a:lnTo>
                  <a:pt x="44475" y="0"/>
                </a:lnTo>
                <a:lnTo>
                  <a:pt x="37769" y="0"/>
                </a:lnTo>
                <a:lnTo>
                  <a:pt x="33242" y="302"/>
                </a:lnTo>
                <a:lnTo>
                  <a:pt x="25984" y="8763"/>
                </a:lnTo>
                <a:close/>
              </a:path>
              <a:path w="44475" h="46177">
                <a:moveTo>
                  <a:pt x="83426" y="79527"/>
                </a:moveTo>
                <a:lnTo>
                  <a:pt x="83426" y="76047"/>
                </a:lnTo>
                <a:lnTo>
                  <a:pt x="78460" y="76860"/>
                </a:lnTo>
                <a:lnTo>
                  <a:pt x="75145" y="76542"/>
                </a:lnTo>
                <a:lnTo>
                  <a:pt x="71843" y="73647"/>
                </a:lnTo>
                <a:lnTo>
                  <a:pt x="71018" y="70383"/>
                </a:lnTo>
                <a:lnTo>
                  <a:pt x="71018" y="-37414"/>
                </a:lnTo>
                <a:lnTo>
                  <a:pt x="56946" y="-33337"/>
                </a:lnTo>
                <a:lnTo>
                  <a:pt x="42976" y="-29260"/>
                </a:lnTo>
                <a:lnTo>
                  <a:pt x="42976" y="-25780"/>
                </a:lnTo>
                <a:lnTo>
                  <a:pt x="47777" y="-26073"/>
                </a:lnTo>
                <a:lnTo>
                  <a:pt x="51053" y="-25514"/>
                </a:lnTo>
                <a:lnTo>
                  <a:pt x="54521" y="-22669"/>
                </a:lnTo>
                <a:lnTo>
                  <a:pt x="55384" y="-19850"/>
                </a:lnTo>
                <a:lnTo>
                  <a:pt x="55384" y="7556"/>
                </a:lnTo>
                <a:lnTo>
                  <a:pt x="50355" y="2514"/>
                </a:lnTo>
                <a:lnTo>
                  <a:pt x="44475" y="0"/>
                </a:lnTo>
                <a:lnTo>
                  <a:pt x="39154" y="5816"/>
                </a:lnTo>
                <a:lnTo>
                  <a:pt x="43903" y="5753"/>
                </a:lnTo>
                <a:lnTo>
                  <a:pt x="48005" y="7810"/>
                </a:lnTo>
                <a:lnTo>
                  <a:pt x="51485" y="11976"/>
                </a:lnTo>
                <a:lnTo>
                  <a:pt x="53505" y="15163"/>
                </a:lnTo>
                <a:lnTo>
                  <a:pt x="55016" y="19900"/>
                </a:lnTo>
                <a:lnTo>
                  <a:pt x="55384" y="24307"/>
                </a:lnTo>
                <a:lnTo>
                  <a:pt x="55384" y="70065"/>
                </a:lnTo>
                <a:lnTo>
                  <a:pt x="51803" y="74396"/>
                </a:lnTo>
                <a:lnTo>
                  <a:pt x="46824" y="76568"/>
                </a:lnTo>
                <a:lnTo>
                  <a:pt x="33451" y="76568"/>
                </a:lnTo>
                <a:lnTo>
                  <a:pt x="27724" y="73279"/>
                </a:lnTo>
                <a:lnTo>
                  <a:pt x="23266" y="66725"/>
                </a:lnTo>
                <a:lnTo>
                  <a:pt x="18136" y="54958"/>
                </a:lnTo>
                <a:lnTo>
                  <a:pt x="16586" y="41236"/>
                </a:lnTo>
                <a:lnTo>
                  <a:pt x="16609" y="38977"/>
                </a:lnTo>
                <a:lnTo>
                  <a:pt x="18184" y="24886"/>
                </a:lnTo>
                <a:lnTo>
                  <a:pt x="22224" y="14668"/>
                </a:lnTo>
                <a:lnTo>
                  <a:pt x="25984" y="8763"/>
                </a:lnTo>
                <a:lnTo>
                  <a:pt x="33242" y="302"/>
                </a:lnTo>
                <a:lnTo>
                  <a:pt x="21418" y="4470"/>
                </a:lnTo>
                <a:lnTo>
                  <a:pt x="11150" y="13538"/>
                </a:lnTo>
                <a:lnTo>
                  <a:pt x="6164" y="20832"/>
                </a:lnTo>
                <a:lnTo>
                  <a:pt x="1541" y="32615"/>
                </a:lnTo>
                <a:lnTo>
                  <a:pt x="0" y="45834"/>
                </a:lnTo>
                <a:lnTo>
                  <a:pt x="376" y="53130"/>
                </a:lnTo>
                <a:lnTo>
                  <a:pt x="3313" y="65829"/>
                </a:lnTo>
                <a:lnTo>
                  <a:pt x="9169" y="76352"/>
                </a:lnTo>
                <a:lnTo>
                  <a:pt x="20008" y="85441"/>
                </a:lnTo>
                <a:lnTo>
                  <a:pt x="32638" y="88201"/>
                </a:lnTo>
                <a:lnTo>
                  <a:pt x="41668" y="88138"/>
                </a:lnTo>
                <a:lnTo>
                  <a:pt x="49250" y="84759"/>
                </a:lnTo>
                <a:lnTo>
                  <a:pt x="55384" y="78041"/>
                </a:lnTo>
                <a:lnTo>
                  <a:pt x="55384" y="88201"/>
                </a:lnTo>
                <a:lnTo>
                  <a:pt x="69456" y="83870"/>
                </a:lnTo>
                <a:lnTo>
                  <a:pt x="83426" y="795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055474" y="43841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194387" y="43841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332344" y="4384137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2887" y="85851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520702" y="4360077"/>
            <a:ext cx="101460" cy="79119"/>
          </a:xfrm>
          <a:custGeom>
            <a:avLst/>
            <a:gdLst/>
            <a:ahLst/>
            <a:cxnLst/>
            <a:rect l="l" t="t" r="r" b="b"/>
            <a:pathLst>
              <a:path w="64681" h="123367">
                <a:moveTo>
                  <a:pt x="15843" y="25727"/>
                </a:moveTo>
                <a:lnTo>
                  <a:pt x="14414" y="39941"/>
                </a:lnTo>
                <a:lnTo>
                  <a:pt x="14414" y="40462"/>
                </a:lnTo>
                <a:lnTo>
                  <a:pt x="0" y="40462"/>
                </a:lnTo>
                <a:lnTo>
                  <a:pt x="0" y="47142"/>
                </a:lnTo>
                <a:lnTo>
                  <a:pt x="14414" y="47142"/>
                </a:lnTo>
                <a:lnTo>
                  <a:pt x="14414" y="110921"/>
                </a:lnTo>
                <a:lnTo>
                  <a:pt x="13436" y="114465"/>
                </a:lnTo>
                <a:lnTo>
                  <a:pt x="9563" y="118808"/>
                </a:lnTo>
                <a:lnTo>
                  <a:pt x="6400" y="119900"/>
                </a:lnTo>
                <a:lnTo>
                  <a:pt x="1993" y="119900"/>
                </a:lnTo>
                <a:lnTo>
                  <a:pt x="1993" y="123367"/>
                </a:lnTo>
                <a:lnTo>
                  <a:pt x="44881" y="123367"/>
                </a:lnTo>
                <a:lnTo>
                  <a:pt x="44881" y="119900"/>
                </a:lnTo>
                <a:lnTo>
                  <a:pt x="39611" y="119900"/>
                </a:lnTo>
                <a:lnTo>
                  <a:pt x="35826" y="118871"/>
                </a:lnTo>
                <a:lnTo>
                  <a:pt x="31191" y="114833"/>
                </a:lnTo>
                <a:lnTo>
                  <a:pt x="30035" y="111493"/>
                </a:lnTo>
                <a:lnTo>
                  <a:pt x="30035" y="47142"/>
                </a:lnTo>
                <a:lnTo>
                  <a:pt x="51739" y="47142"/>
                </a:lnTo>
                <a:lnTo>
                  <a:pt x="51739" y="40462"/>
                </a:lnTo>
                <a:lnTo>
                  <a:pt x="30035" y="40462"/>
                </a:lnTo>
                <a:lnTo>
                  <a:pt x="30035" y="14909"/>
                </a:lnTo>
                <a:lnTo>
                  <a:pt x="30810" y="11125"/>
                </a:lnTo>
                <a:lnTo>
                  <a:pt x="32334" y="8724"/>
                </a:lnTo>
                <a:lnTo>
                  <a:pt x="36283" y="5118"/>
                </a:lnTo>
                <a:lnTo>
                  <a:pt x="39585" y="5118"/>
                </a:lnTo>
                <a:lnTo>
                  <a:pt x="42862" y="5753"/>
                </a:lnTo>
                <a:lnTo>
                  <a:pt x="46202" y="8305"/>
                </a:lnTo>
                <a:lnTo>
                  <a:pt x="48577" y="11899"/>
                </a:lnTo>
                <a:lnTo>
                  <a:pt x="50939" y="15519"/>
                </a:lnTo>
                <a:lnTo>
                  <a:pt x="54356" y="18173"/>
                </a:lnTo>
                <a:lnTo>
                  <a:pt x="57467" y="18834"/>
                </a:lnTo>
                <a:lnTo>
                  <a:pt x="61556" y="18199"/>
                </a:lnTo>
                <a:lnTo>
                  <a:pt x="64058" y="15595"/>
                </a:lnTo>
                <a:lnTo>
                  <a:pt x="64681" y="11290"/>
                </a:lnTo>
                <a:lnTo>
                  <a:pt x="64681" y="7746"/>
                </a:lnTo>
                <a:lnTo>
                  <a:pt x="62992" y="5003"/>
                </a:lnTo>
                <a:lnTo>
                  <a:pt x="59588" y="2984"/>
                </a:lnTo>
                <a:lnTo>
                  <a:pt x="56222" y="1003"/>
                </a:lnTo>
                <a:lnTo>
                  <a:pt x="51536" y="0"/>
                </a:lnTo>
                <a:lnTo>
                  <a:pt x="35788" y="0"/>
                </a:lnTo>
                <a:lnTo>
                  <a:pt x="28155" y="3530"/>
                </a:lnTo>
                <a:lnTo>
                  <a:pt x="22656" y="10591"/>
                </a:lnTo>
                <a:lnTo>
                  <a:pt x="20134" y="14352"/>
                </a:lnTo>
                <a:lnTo>
                  <a:pt x="15843" y="257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610569" y="4384137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2887" y="85851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714340" y="43841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849447" y="4384137"/>
            <a:ext cx="212184" cy="55059"/>
          </a:xfrm>
          <a:custGeom>
            <a:avLst/>
            <a:gdLst/>
            <a:ahLst/>
            <a:cxnLst/>
            <a:rect l="l" t="t" r="r" b="b"/>
            <a:pathLst>
              <a:path w="135267" h="85851">
                <a:moveTo>
                  <a:pt x="84543" y="5620"/>
                </a:moveTo>
                <a:lnTo>
                  <a:pt x="73977" y="15011"/>
                </a:lnTo>
                <a:lnTo>
                  <a:pt x="73164" y="11950"/>
                </a:lnTo>
                <a:lnTo>
                  <a:pt x="71970" y="9347"/>
                </a:lnTo>
                <a:lnTo>
                  <a:pt x="70408" y="7200"/>
                </a:lnTo>
                <a:lnTo>
                  <a:pt x="67005" y="2451"/>
                </a:lnTo>
                <a:lnTo>
                  <a:pt x="62141" y="88"/>
                </a:lnTo>
                <a:lnTo>
                  <a:pt x="55829" y="88"/>
                </a:lnTo>
                <a:lnTo>
                  <a:pt x="50463" y="549"/>
                </a:lnTo>
                <a:lnTo>
                  <a:pt x="38818" y="4865"/>
                </a:lnTo>
                <a:lnTo>
                  <a:pt x="28041" y="13715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293" y="12611"/>
                </a:lnTo>
                <a:lnTo>
                  <a:pt x="11595" y="16205"/>
                </a:lnTo>
                <a:lnTo>
                  <a:pt x="12420" y="19938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0462" y="85851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62" y="78308"/>
                </a:lnTo>
                <a:lnTo>
                  <a:pt x="29019" y="75590"/>
                </a:lnTo>
                <a:lnTo>
                  <a:pt x="28041" y="71119"/>
                </a:lnTo>
                <a:lnTo>
                  <a:pt x="28041" y="19875"/>
                </a:lnTo>
                <a:lnTo>
                  <a:pt x="32842" y="13449"/>
                </a:lnTo>
                <a:lnTo>
                  <a:pt x="39331" y="10236"/>
                </a:lnTo>
                <a:lnTo>
                  <a:pt x="51777" y="10236"/>
                </a:lnTo>
                <a:lnTo>
                  <a:pt x="54902" y="11633"/>
                </a:lnTo>
                <a:lnTo>
                  <a:pt x="56870" y="14401"/>
                </a:lnTo>
                <a:lnTo>
                  <a:pt x="58839" y="17183"/>
                </a:lnTo>
                <a:lnTo>
                  <a:pt x="59817" y="21551"/>
                </a:lnTo>
                <a:lnTo>
                  <a:pt x="59817" y="71119"/>
                </a:lnTo>
                <a:lnTo>
                  <a:pt x="58851" y="75590"/>
                </a:lnTo>
                <a:lnTo>
                  <a:pt x="56908" y="78308"/>
                </a:lnTo>
                <a:lnTo>
                  <a:pt x="54978" y="81025"/>
                </a:lnTo>
                <a:lnTo>
                  <a:pt x="51816" y="82384"/>
                </a:lnTo>
                <a:lnTo>
                  <a:pt x="47409" y="82384"/>
                </a:lnTo>
                <a:lnTo>
                  <a:pt x="47409" y="85851"/>
                </a:lnTo>
                <a:lnTo>
                  <a:pt x="87858" y="85851"/>
                </a:lnTo>
                <a:lnTo>
                  <a:pt x="87858" y="82384"/>
                </a:lnTo>
                <a:lnTo>
                  <a:pt x="83464" y="82384"/>
                </a:lnTo>
                <a:lnTo>
                  <a:pt x="80302" y="81025"/>
                </a:lnTo>
                <a:lnTo>
                  <a:pt x="78359" y="78308"/>
                </a:lnTo>
                <a:lnTo>
                  <a:pt x="76415" y="75590"/>
                </a:lnTo>
                <a:lnTo>
                  <a:pt x="75450" y="71119"/>
                </a:lnTo>
                <a:lnTo>
                  <a:pt x="75450" y="20662"/>
                </a:lnTo>
                <a:lnTo>
                  <a:pt x="80416" y="13652"/>
                </a:lnTo>
                <a:lnTo>
                  <a:pt x="86906" y="10172"/>
                </a:lnTo>
                <a:lnTo>
                  <a:pt x="99174" y="10236"/>
                </a:lnTo>
                <a:lnTo>
                  <a:pt x="102298" y="11633"/>
                </a:lnTo>
                <a:lnTo>
                  <a:pt x="104267" y="14401"/>
                </a:lnTo>
                <a:lnTo>
                  <a:pt x="106248" y="17183"/>
                </a:lnTo>
                <a:lnTo>
                  <a:pt x="107226" y="21551"/>
                </a:lnTo>
                <a:lnTo>
                  <a:pt x="107226" y="71119"/>
                </a:lnTo>
                <a:lnTo>
                  <a:pt x="106260" y="75590"/>
                </a:lnTo>
                <a:lnTo>
                  <a:pt x="104305" y="78308"/>
                </a:lnTo>
                <a:lnTo>
                  <a:pt x="102374" y="81025"/>
                </a:lnTo>
                <a:lnTo>
                  <a:pt x="99212" y="82384"/>
                </a:lnTo>
                <a:lnTo>
                  <a:pt x="94805" y="82384"/>
                </a:lnTo>
                <a:lnTo>
                  <a:pt x="94805" y="85851"/>
                </a:lnTo>
                <a:lnTo>
                  <a:pt x="135267" y="85851"/>
                </a:lnTo>
                <a:lnTo>
                  <a:pt x="135267" y="82384"/>
                </a:lnTo>
                <a:lnTo>
                  <a:pt x="130860" y="82384"/>
                </a:lnTo>
                <a:lnTo>
                  <a:pt x="127698" y="81025"/>
                </a:lnTo>
                <a:lnTo>
                  <a:pt x="125768" y="78308"/>
                </a:lnTo>
                <a:lnTo>
                  <a:pt x="123812" y="75590"/>
                </a:lnTo>
                <a:lnTo>
                  <a:pt x="122847" y="71119"/>
                </a:lnTo>
                <a:lnTo>
                  <a:pt x="122847" y="17068"/>
                </a:lnTo>
                <a:lnTo>
                  <a:pt x="121145" y="10858"/>
                </a:lnTo>
                <a:lnTo>
                  <a:pt x="117729" y="6553"/>
                </a:lnTo>
                <a:lnTo>
                  <a:pt x="114312" y="2235"/>
                </a:lnTo>
                <a:lnTo>
                  <a:pt x="109397" y="88"/>
                </a:lnTo>
                <a:lnTo>
                  <a:pt x="102971" y="88"/>
                </a:lnTo>
                <a:lnTo>
                  <a:pt x="96007" y="794"/>
                </a:lnTo>
                <a:lnTo>
                  <a:pt x="84543" y="562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148151" y="4372382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223176" y="4360191"/>
            <a:ext cx="137558" cy="79005"/>
          </a:xfrm>
          <a:custGeom>
            <a:avLst/>
            <a:gdLst/>
            <a:ahLst/>
            <a:cxnLst/>
            <a:rect l="l" t="t" r="r" b="b"/>
            <a:pathLst>
              <a:path w="87693" h="123190">
                <a:moveTo>
                  <a:pt x="61823" y="37426"/>
                </a:moveTo>
                <a:lnTo>
                  <a:pt x="54356" y="37426"/>
                </a:lnTo>
                <a:lnTo>
                  <a:pt x="49925" y="37720"/>
                </a:lnTo>
                <a:lnTo>
                  <a:pt x="38312" y="42031"/>
                </a:lnTo>
                <a:lnTo>
                  <a:pt x="28041" y="51485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3"/>
                </a:lnTo>
                <a:lnTo>
                  <a:pt x="30962" y="115646"/>
                </a:lnTo>
                <a:lnTo>
                  <a:pt x="29019" y="112928"/>
                </a:lnTo>
                <a:lnTo>
                  <a:pt x="28041" y="108457"/>
                </a:lnTo>
                <a:lnTo>
                  <a:pt x="28130" y="58000"/>
                </a:lnTo>
                <a:lnTo>
                  <a:pt x="32931" y="51053"/>
                </a:lnTo>
                <a:lnTo>
                  <a:pt x="39357" y="47574"/>
                </a:lnTo>
                <a:lnTo>
                  <a:pt x="51638" y="47574"/>
                </a:lnTo>
                <a:lnTo>
                  <a:pt x="54724" y="48958"/>
                </a:lnTo>
                <a:lnTo>
                  <a:pt x="56692" y="51714"/>
                </a:lnTo>
                <a:lnTo>
                  <a:pt x="58674" y="54444"/>
                </a:lnTo>
                <a:lnTo>
                  <a:pt x="59651" y="58775"/>
                </a:lnTo>
                <a:lnTo>
                  <a:pt x="59651" y="108457"/>
                </a:lnTo>
                <a:lnTo>
                  <a:pt x="58686" y="112928"/>
                </a:lnTo>
                <a:lnTo>
                  <a:pt x="56730" y="115646"/>
                </a:lnTo>
                <a:lnTo>
                  <a:pt x="54800" y="118363"/>
                </a:lnTo>
                <a:lnTo>
                  <a:pt x="51638" y="119722"/>
                </a:lnTo>
                <a:lnTo>
                  <a:pt x="47231" y="119722"/>
                </a:lnTo>
                <a:lnTo>
                  <a:pt x="47231" y="123189"/>
                </a:lnTo>
                <a:lnTo>
                  <a:pt x="87693" y="123189"/>
                </a:lnTo>
                <a:lnTo>
                  <a:pt x="87693" y="119722"/>
                </a:lnTo>
                <a:lnTo>
                  <a:pt x="83286" y="119722"/>
                </a:lnTo>
                <a:lnTo>
                  <a:pt x="80124" y="118363"/>
                </a:lnTo>
                <a:lnTo>
                  <a:pt x="78193" y="115646"/>
                </a:lnTo>
                <a:lnTo>
                  <a:pt x="76238" y="112928"/>
                </a:lnTo>
                <a:lnTo>
                  <a:pt x="75272" y="108457"/>
                </a:lnTo>
                <a:lnTo>
                  <a:pt x="75272" y="56260"/>
                </a:lnTo>
                <a:lnTo>
                  <a:pt x="73647" y="48780"/>
                </a:lnTo>
                <a:lnTo>
                  <a:pt x="70408" y="44246"/>
                </a:lnTo>
                <a:lnTo>
                  <a:pt x="67183" y="39687"/>
                </a:lnTo>
                <a:lnTo>
                  <a:pt x="61823" y="3742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367246" y="438419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574828" y="4384185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695078" y="4384137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0462" y="85851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19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19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1"/>
                </a:lnTo>
                <a:lnTo>
                  <a:pt x="87693" y="85851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19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832638" y="4372382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912838" y="438419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036076" y="4384137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2887" y="85851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139847" y="43841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278760" y="43841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13847" y="4384137"/>
            <a:ext cx="212184" cy="55059"/>
          </a:xfrm>
          <a:custGeom>
            <a:avLst/>
            <a:gdLst/>
            <a:ahLst/>
            <a:cxnLst/>
            <a:rect l="l" t="t" r="r" b="b"/>
            <a:pathLst>
              <a:path w="135267" h="85851">
                <a:moveTo>
                  <a:pt x="84543" y="5620"/>
                </a:moveTo>
                <a:lnTo>
                  <a:pt x="73977" y="15011"/>
                </a:lnTo>
                <a:lnTo>
                  <a:pt x="73164" y="11950"/>
                </a:lnTo>
                <a:lnTo>
                  <a:pt x="71970" y="9347"/>
                </a:lnTo>
                <a:lnTo>
                  <a:pt x="70408" y="7200"/>
                </a:lnTo>
                <a:lnTo>
                  <a:pt x="67005" y="2451"/>
                </a:lnTo>
                <a:lnTo>
                  <a:pt x="62141" y="88"/>
                </a:lnTo>
                <a:lnTo>
                  <a:pt x="55829" y="88"/>
                </a:lnTo>
                <a:lnTo>
                  <a:pt x="50463" y="549"/>
                </a:lnTo>
                <a:lnTo>
                  <a:pt x="38818" y="4865"/>
                </a:lnTo>
                <a:lnTo>
                  <a:pt x="28041" y="13715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293" y="12611"/>
                </a:lnTo>
                <a:lnTo>
                  <a:pt x="11595" y="16205"/>
                </a:lnTo>
                <a:lnTo>
                  <a:pt x="12420" y="19938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0462" y="85851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62" y="78308"/>
                </a:lnTo>
                <a:lnTo>
                  <a:pt x="29019" y="75590"/>
                </a:lnTo>
                <a:lnTo>
                  <a:pt x="28041" y="71119"/>
                </a:lnTo>
                <a:lnTo>
                  <a:pt x="28041" y="19875"/>
                </a:lnTo>
                <a:lnTo>
                  <a:pt x="32842" y="13449"/>
                </a:lnTo>
                <a:lnTo>
                  <a:pt x="39331" y="10236"/>
                </a:lnTo>
                <a:lnTo>
                  <a:pt x="51777" y="10236"/>
                </a:lnTo>
                <a:lnTo>
                  <a:pt x="54902" y="11633"/>
                </a:lnTo>
                <a:lnTo>
                  <a:pt x="56870" y="14401"/>
                </a:lnTo>
                <a:lnTo>
                  <a:pt x="58839" y="17183"/>
                </a:lnTo>
                <a:lnTo>
                  <a:pt x="59817" y="21551"/>
                </a:lnTo>
                <a:lnTo>
                  <a:pt x="59817" y="71119"/>
                </a:lnTo>
                <a:lnTo>
                  <a:pt x="58851" y="75590"/>
                </a:lnTo>
                <a:lnTo>
                  <a:pt x="56908" y="78308"/>
                </a:lnTo>
                <a:lnTo>
                  <a:pt x="54978" y="81025"/>
                </a:lnTo>
                <a:lnTo>
                  <a:pt x="51816" y="82384"/>
                </a:lnTo>
                <a:lnTo>
                  <a:pt x="47409" y="82384"/>
                </a:lnTo>
                <a:lnTo>
                  <a:pt x="47409" y="85851"/>
                </a:lnTo>
                <a:lnTo>
                  <a:pt x="87858" y="85851"/>
                </a:lnTo>
                <a:lnTo>
                  <a:pt x="87858" y="82384"/>
                </a:lnTo>
                <a:lnTo>
                  <a:pt x="83464" y="82384"/>
                </a:lnTo>
                <a:lnTo>
                  <a:pt x="80302" y="81025"/>
                </a:lnTo>
                <a:lnTo>
                  <a:pt x="78359" y="78308"/>
                </a:lnTo>
                <a:lnTo>
                  <a:pt x="76415" y="75590"/>
                </a:lnTo>
                <a:lnTo>
                  <a:pt x="75450" y="71119"/>
                </a:lnTo>
                <a:lnTo>
                  <a:pt x="75450" y="20662"/>
                </a:lnTo>
                <a:lnTo>
                  <a:pt x="80416" y="13652"/>
                </a:lnTo>
                <a:lnTo>
                  <a:pt x="86906" y="10172"/>
                </a:lnTo>
                <a:lnTo>
                  <a:pt x="99174" y="10236"/>
                </a:lnTo>
                <a:lnTo>
                  <a:pt x="102298" y="11633"/>
                </a:lnTo>
                <a:lnTo>
                  <a:pt x="104267" y="14401"/>
                </a:lnTo>
                <a:lnTo>
                  <a:pt x="106248" y="17183"/>
                </a:lnTo>
                <a:lnTo>
                  <a:pt x="107226" y="21551"/>
                </a:lnTo>
                <a:lnTo>
                  <a:pt x="107226" y="71119"/>
                </a:lnTo>
                <a:lnTo>
                  <a:pt x="106260" y="75590"/>
                </a:lnTo>
                <a:lnTo>
                  <a:pt x="104305" y="78308"/>
                </a:lnTo>
                <a:lnTo>
                  <a:pt x="102374" y="81025"/>
                </a:lnTo>
                <a:lnTo>
                  <a:pt x="99212" y="82384"/>
                </a:lnTo>
                <a:lnTo>
                  <a:pt x="94805" y="82384"/>
                </a:lnTo>
                <a:lnTo>
                  <a:pt x="94805" y="85851"/>
                </a:lnTo>
                <a:lnTo>
                  <a:pt x="135267" y="85851"/>
                </a:lnTo>
                <a:lnTo>
                  <a:pt x="135267" y="82384"/>
                </a:lnTo>
                <a:lnTo>
                  <a:pt x="130860" y="82384"/>
                </a:lnTo>
                <a:lnTo>
                  <a:pt x="127698" y="81025"/>
                </a:lnTo>
                <a:lnTo>
                  <a:pt x="125768" y="78308"/>
                </a:lnTo>
                <a:lnTo>
                  <a:pt x="123812" y="75590"/>
                </a:lnTo>
                <a:lnTo>
                  <a:pt x="122847" y="71119"/>
                </a:lnTo>
                <a:lnTo>
                  <a:pt x="122847" y="17068"/>
                </a:lnTo>
                <a:lnTo>
                  <a:pt x="121145" y="10858"/>
                </a:lnTo>
                <a:lnTo>
                  <a:pt x="117729" y="6553"/>
                </a:lnTo>
                <a:lnTo>
                  <a:pt x="114312" y="2235"/>
                </a:lnTo>
                <a:lnTo>
                  <a:pt x="109397" y="88"/>
                </a:lnTo>
                <a:lnTo>
                  <a:pt x="102971" y="88"/>
                </a:lnTo>
                <a:lnTo>
                  <a:pt x="96007" y="794"/>
                </a:lnTo>
                <a:lnTo>
                  <a:pt x="84543" y="562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718809" y="4359075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6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6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1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790983" y="4384137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0462" y="85851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19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19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1"/>
                </a:lnTo>
                <a:lnTo>
                  <a:pt x="87693" y="85851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19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928542" y="4372382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009543" y="43841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227365" y="4372382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302388" y="4360191"/>
            <a:ext cx="137558" cy="79005"/>
          </a:xfrm>
          <a:custGeom>
            <a:avLst/>
            <a:gdLst/>
            <a:ahLst/>
            <a:cxnLst/>
            <a:rect l="l" t="t" r="r" b="b"/>
            <a:pathLst>
              <a:path w="87693" h="123190">
                <a:moveTo>
                  <a:pt x="61823" y="37426"/>
                </a:moveTo>
                <a:lnTo>
                  <a:pt x="54356" y="37426"/>
                </a:lnTo>
                <a:lnTo>
                  <a:pt x="49925" y="37720"/>
                </a:lnTo>
                <a:lnTo>
                  <a:pt x="38312" y="42031"/>
                </a:lnTo>
                <a:lnTo>
                  <a:pt x="28041" y="51485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3"/>
                </a:lnTo>
                <a:lnTo>
                  <a:pt x="30962" y="115646"/>
                </a:lnTo>
                <a:lnTo>
                  <a:pt x="29019" y="112928"/>
                </a:lnTo>
                <a:lnTo>
                  <a:pt x="28041" y="108457"/>
                </a:lnTo>
                <a:lnTo>
                  <a:pt x="28130" y="58000"/>
                </a:lnTo>
                <a:lnTo>
                  <a:pt x="32931" y="51053"/>
                </a:lnTo>
                <a:lnTo>
                  <a:pt x="39357" y="47574"/>
                </a:lnTo>
                <a:lnTo>
                  <a:pt x="51638" y="47574"/>
                </a:lnTo>
                <a:lnTo>
                  <a:pt x="54724" y="48958"/>
                </a:lnTo>
                <a:lnTo>
                  <a:pt x="56692" y="51714"/>
                </a:lnTo>
                <a:lnTo>
                  <a:pt x="58674" y="54444"/>
                </a:lnTo>
                <a:lnTo>
                  <a:pt x="59651" y="58775"/>
                </a:lnTo>
                <a:lnTo>
                  <a:pt x="59651" y="108457"/>
                </a:lnTo>
                <a:lnTo>
                  <a:pt x="58686" y="112928"/>
                </a:lnTo>
                <a:lnTo>
                  <a:pt x="56730" y="115646"/>
                </a:lnTo>
                <a:lnTo>
                  <a:pt x="54800" y="118363"/>
                </a:lnTo>
                <a:lnTo>
                  <a:pt x="51638" y="119722"/>
                </a:lnTo>
                <a:lnTo>
                  <a:pt x="47231" y="119722"/>
                </a:lnTo>
                <a:lnTo>
                  <a:pt x="47231" y="123189"/>
                </a:lnTo>
                <a:lnTo>
                  <a:pt x="87693" y="123189"/>
                </a:lnTo>
                <a:lnTo>
                  <a:pt x="87693" y="119722"/>
                </a:lnTo>
                <a:lnTo>
                  <a:pt x="83286" y="119722"/>
                </a:lnTo>
                <a:lnTo>
                  <a:pt x="80124" y="118363"/>
                </a:lnTo>
                <a:lnTo>
                  <a:pt x="78193" y="115646"/>
                </a:lnTo>
                <a:lnTo>
                  <a:pt x="76238" y="112928"/>
                </a:lnTo>
                <a:lnTo>
                  <a:pt x="75272" y="108457"/>
                </a:lnTo>
                <a:lnTo>
                  <a:pt x="75272" y="56260"/>
                </a:lnTo>
                <a:lnTo>
                  <a:pt x="73647" y="48780"/>
                </a:lnTo>
                <a:lnTo>
                  <a:pt x="70408" y="44246"/>
                </a:lnTo>
                <a:lnTo>
                  <a:pt x="67183" y="39687"/>
                </a:lnTo>
                <a:lnTo>
                  <a:pt x="61823" y="3742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446460" y="438419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645340" y="4384135"/>
            <a:ext cx="130885" cy="79844"/>
          </a:xfrm>
          <a:custGeom>
            <a:avLst/>
            <a:gdLst/>
            <a:ahLst/>
            <a:cxnLst/>
            <a:rect l="l" t="t" r="r" b="b"/>
            <a:pathLst>
              <a:path w="83438" h="124498">
                <a:moveTo>
                  <a:pt x="42887" y="124498"/>
                </a:moveTo>
                <a:lnTo>
                  <a:pt x="42887" y="121018"/>
                </a:lnTo>
                <a:lnTo>
                  <a:pt x="36461" y="120611"/>
                </a:lnTo>
                <a:lnTo>
                  <a:pt x="32385" y="119557"/>
                </a:lnTo>
                <a:lnTo>
                  <a:pt x="28917" y="116141"/>
                </a:lnTo>
                <a:lnTo>
                  <a:pt x="28041" y="112369"/>
                </a:lnTo>
                <a:lnTo>
                  <a:pt x="28041" y="81165"/>
                </a:lnTo>
                <a:lnTo>
                  <a:pt x="33083" y="85915"/>
                </a:lnTo>
                <a:lnTo>
                  <a:pt x="32385" y="78308"/>
                </a:lnTo>
                <a:lnTo>
                  <a:pt x="28041" y="70319"/>
                </a:lnTo>
                <a:lnTo>
                  <a:pt x="28041" y="28219"/>
                </a:lnTo>
                <a:lnTo>
                  <a:pt x="28460" y="24091"/>
                </a:lnTo>
                <a:lnTo>
                  <a:pt x="30073" y="19761"/>
                </a:lnTo>
                <a:lnTo>
                  <a:pt x="32296" y="17018"/>
                </a:lnTo>
                <a:lnTo>
                  <a:pt x="36118" y="13474"/>
                </a:lnTo>
                <a:lnTo>
                  <a:pt x="40830" y="11722"/>
                </a:lnTo>
                <a:lnTo>
                  <a:pt x="52463" y="11722"/>
                </a:lnTo>
                <a:lnTo>
                  <a:pt x="57378" y="15011"/>
                </a:lnTo>
                <a:lnTo>
                  <a:pt x="61175" y="21615"/>
                </a:lnTo>
                <a:lnTo>
                  <a:pt x="65513" y="33312"/>
                </a:lnTo>
                <a:lnTo>
                  <a:pt x="66852" y="47142"/>
                </a:lnTo>
                <a:lnTo>
                  <a:pt x="66846" y="48207"/>
                </a:lnTo>
                <a:lnTo>
                  <a:pt x="65263" y="61917"/>
                </a:lnTo>
                <a:lnTo>
                  <a:pt x="60896" y="72745"/>
                </a:lnTo>
                <a:lnTo>
                  <a:pt x="56946" y="79235"/>
                </a:lnTo>
                <a:lnTo>
                  <a:pt x="51689" y="82473"/>
                </a:lnTo>
                <a:lnTo>
                  <a:pt x="45148" y="82473"/>
                </a:lnTo>
                <a:lnTo>
                  <a:pt x="38722" y="88290"/>
                </a:lnTo>
                <a:lnTo>
                  <a:pt x="44970" y="88290"/>
                </a:lnTo>
                <a:lnTo>
                  <a:pt x="50744" y="87870"/>
                </a:lnTo>
                <a:lnTo>
                  <a:pt x="62754" y="83610"/>
                </a:lnTo>
                <a:lnTo>
                  <a:pt x="72669" y="74752"/>
                </a:lnTo>
                <a:lnTo>
                  <a:pt x="78207" y="65828"/>
                </a:lnTo>
                <a:lnTo>
                  <a:pt x="82130" y="53817"/>
                </a:lnTo>
                <a:lnTo>
                  <a:pt x="83439" y="39928"/>
                </a:lnTo>
                <a:lnTo>
                  <a:pt x="83239" y="34744"/>
                </a:lnTo>
                <a:lnTo>
                  <a:pt x="80569" y="21848"/>
                </a:lnTo>
                <a:lnTo>
                  <a:pt x="74790" y="11252"/>
                </a:lnTo>
                <a:lnTo>
                  <a:pt x="69037" y="3810"/>
                </a:lnTo>
                <a:lnTo>
                  <a:pt x="61645" y="88"/>
                </a:lnTo>
                <a:lnTo>
                  <a:pt x="50775" y="146"/>
                </a:lnTo>
                <a:lnTo>
                  <a:pt x="38919" y="3652"/>
                </a:lnTo>
                <a:lnTo>
                  <a:pt x="28397" y="12585"/>
                </a:lnTo>
                <a:lnTo>
                  <a:pt x="28041" y="1292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633"/>
                </a:lnTo>
                <a:lnTo>
                  <a:pt x="8293" y="12153"/>
                </a:lnTo>
                <a:lnTo>
                  <a:pt x="11582" y="15278"/>
                </a:lnTo>
                <a:lnTo>
                  <a:pt x="12420" y="18694"/>
                </a:lnTo>
                <a:lnTo>
                  <a:pt x="12420" y="112483"/>
                </a:lnTo>
                <a:lnTo>
                  <a:pt x="11696" y="116306"/>
                </a:lnTo>
                <a:lnTo>
                  <a:pt x="8801" y="119659"/>
                </a:lnTo>
                <a:lnTo>
                  <a:pt x="5384" y="120675"/>
                </a:lnTo>
                <a:lnTo>
                  <a:pt x="0" y="121018"/>
                </a:lnTo>
                <a:lnTo>
                  <a:pt x="0" y="124498"/>
                </a:lnTo>
                <a:lnTo>
                  <a:pt x="42887" y="124498"/>
                </a:lnTo>
                <a:close/>
              </a:path>
              <a:path w="83438" h="124498">
                <a:moveTo>
                  <a:pt x="38087" y="82359"/>
                </a:moveTo>
                <a:lnTo>
                  <a:pt x="32385" y="78308"/>
                </a:lnTo>
                <a:lnTo>
                  <a:pt x="33083" y="85915"/>
                </a:lnTo>
                <a:lnTo>
                  <a:pt x="38722" y="88290"/>
                </a:lnTo>
                <a:lnTo>
                  <a:pt x="45148" y="82473"/>
                </a:lnTo>
                <a:lnTo>
                  <a:pt x="38087" y="823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792955" y="4384185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911852" y="4372382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995184" y="4359075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6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6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1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069128" y="438419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190733" y="4384137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0462" y="85851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19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19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1"/>
                </a:lnTo>
                <a:lnTo>
                  <a:pt x="87693" y="85851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19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328291" y="4372382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491190" y="4384137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2887" y="85851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594962" y="43841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733875" y="43841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868959" y="4384137"/>
            <a:ext cx="212184" cy="55059"/>
          </a:xfrm>
          <a:custGeom>
            <a:avLst/>
            <a:gdLst/>
            <a:ahLst/>
            <a:cxnLst/>
            <a:rect l="l" t="t" r="r" b="b"/>
            <a:pathLst>
              <a:path w="135267" h="85851">
                <a:moveTo>
                  <a:pt x="84543" y="5620"/>
                </a:moveTo>
                <a:lnTo>
                  <a:pt x="73977" y="15011"/>
                </a:lnTo>
                <a:lnTo>
                  <a:pt x="73164" y="11950"/>
                </a:lnTo>
                <a:lnTo>
                  <a:pt x="71970" y="9347"/>
                </a:lnTo>
                <a:lnTo>
                  <a:pt x="70408" y="7200"/>
                </a:lnTo>
                <a:lnTo>
                  <a:pt x="67005" y="2451"/>
                </a:lnTo>
                <a:lnTo>
                  <a:pt x="62141" y="88"/>
                </a:lnTo>
                <a:lnTo>
                  <a:pt x="55829" y="88"/>
                </a:lnTo>
                <a:lnTo>
                  <a:pt x="50463" y="549"/>
                </a:lnTo>
                <a:lnTo>
                  <a:pt x="38818" y="4865"/>
                </a:lnTo>
                <a:lnTo>
                  <a:pt x="28041" y="13715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293" y="12611"/>
                </a:lnTo>
                <a:lnTo>
                  <a:pt x="11595" y="16205"/>
                </a:lnTo>
                <a:lnTo>
                  <a:pt x="12420" y="19938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0462" y="85851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62" y="78308"/>
                </a:lnTo>
                <a:lnTo>
                  <a:pt x="29019" y="75590"/>
                </a:lnTo>
                <a:lnTo>
                  <a:pt x="28041" y="71119"/>
                </a:lnTo>
                <a:lnTo>
                  <a:pt x="28041" y="19875"/>
                </a:lnTo>
                <a:lnTo>
                  <a:pt x="32842" y="13449"/>
                </a:lnTo>
                <a:lnTo>
                  <a:pt x="39331" y="10236"/>
                </a:lnTo>
                <a:lnTo>
                  <a:pt x="51777" y="10236"/>
                </a:lnTo>
                <a:lnTo>
                  <a:pt x="54902" y="11633"/>
                </a:lnTo>
                <a:lnTo>
                  <a:pt x="56870" y="14401"/>
                </a:lnTo>
                <a:lnTo>
                  <a:pt x="58839" y="17183"/>
                </a:lnTo>
                <a:lnTo>
                  <a:pt x="59817" y="21551"/>
                </a:lnTo>
                <a:lnTo>
                  <a:pt x="59817" y="71119"/>
                </a:lnTo>
                <a:lnTo>
                  <a:pt x="58851" y="75590"/>
                </a:lnTo>
                <a:lnTo>
                  <a:pt x="56908" y="78308"/>
                </a:lnTo>
                <a:lnTo>
                  <a:pt x="54978" y="81025"/>
                </a:lnTo>
                <a:lnTo>
                  <a:pt x="51816" y="82384"/>
                </a:lnTo>
                <a:lnTo>
                  <a:pt x="47409" y="82384"/>
                </a:lnTo>
                <a:lnTo>
                  <a:pt x="47409" y="85851"/>
                </a:lnTo>
                <a:lnTo>
                  <a:pt x="87858" y="85851"/>
                </a:lnTo>
                <a:lnTo>
                  <a:pt x="87858" y="82384"/>
                </a:lnTo>
                <a:lnTo>
                  <a:pt x="83464" y="82384"/>
                </a:lnTo>
                <a:lnTo>
                  <a:pt x="80302" y="81025"/>
                </a:lnTo>
                <a:lnTo>
                  <a:pt x="78359" y="78308"/>
                </a:lnTo>
                <a:lnTo>
                  <a:pt x="76415" y="75590"/>
                </a:lnTo>
                <a:lnTo>
                  <a:pt x="75450" y="71119"/>
                </a:lnTo>
                <a:lnTo>
                  <a:pt x="75450" y="20662"/>
                </a:lnTo>
                <a:lnTo>
                  <a:pt x="80416" y="13652"/>
                </a:lnTo>
                <a:lnTo>
                  <a:pt x="86906" y="10172"/>
                </a:lnTo>
                <a:lnTo>
                  <a:pt x="99174" y="10236"/>
                </a:lnTo>
                <a:lnTo>
                  <a:pt x="102298" y="11633"/>
                </a:lnTo>
                <a:lnTo>
                  <a:pt x="104267" y="14401"/>
                </a:lnTo>
                <a:lnTo>
                  <a:pt x="106248" y="17183"/>
                </a:lnTo>
                <a:lnTo>
                  <a:pt x="107226" y="21551"/>
                </a:lnTo>
                <a:lnTo>
                  <a:pt x="107226" y="71119"/>
                </a:lnTo>
                <a:lnTo>
                  <a:pt x="106260" y="75590"/>
                </a:lnTo>
                <a:lnTo>
                  <a:pt x="104305" y="78308"/>
                </a:lnTo>
                <a:lnTo>
                  <a:pt x="102374" y="81025"/>
                </a:lnTo>
                <a:lnTo>
                  <a:pt x="99212" y="82384"/>
                </a:lnTo>
                <a:lnTo>
                  <a:pt x="94805" y="82384"/>
                </a:lnTo>
                <a:lnTo>
                  <a:pt x="94805" y="85851"/>
                </a:lnTo>
                <a:lnTo>
                  <a:pt x="135267" y="85851"/>
                </a:lnTo>
                <a:lnTo>
                  <a:pt x="135267" y="82384"/>
                </a:lnTo>
                <a:lnTo>
                  <a:pt x="130860" y="82384"/>
                </a:lnTo>
                <a:lnTo>
                  <a:pt x="127698" y="81025"/>
                </a:lnTo>
                <a:lnTo>
                  <a:pt x="125768" y="78308"/>
                </a:lnTo>
                <a:lnTo>
                  <a:pt x="123812" y="75590"/>
                </a:lnTo>
                <a:lnTo>
                  <a:pt x="122847" y="71119"/>
                </a:lnTo>
                <a:lnTo>
                  <a:pt x="122847" y="17068"/>
                </a:lnTo>
                <a:lnTo>
                  <a:pt x="121145" y="10858"/>
                </a:lnTo>
                <a:lnTo>
                  <a:pt x="117729" y="6553"/>
                </a:lnTo>
                <a:lnTo>
                  <a:pt x="114312" y="2235"/>
                </a:lnTo>
                <a:lnTo>
                  <a:pt x="109397" y="88"/>
                </a:lnTo>
                <a:lnTo>
                  <a:pt x="102971" y="88"/>
                </a:lnTo>
                <a:lnTo>
                  <a:pt x="96007" y="794"/>
                </a:lnTo>
                <a:lnTo>
                  <a:pt x="84543" y="562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173902" y="4359075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6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6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1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255079" y="4384154"/>
            <a:ext cx="83749" cy="56607"/>
          </a:xfrm>
          <a:custGeom>
            <a:avLst/>
            <a:gdLst/>
            <a:ahLst/>
            <a:cxnLst/>
            <a:rect l="l" t="t" r="r" b="b"/>
            <a:pathLst>
              <a:path w="53390" h="88265">
                <a:moveTo>
                  <a:pt x="18643" y="6642"/>
                </a:moveTo>
                <a:lnTo>
                  <a:pt x="21843" y="5537"/>
                </a:lnTo>
                <a:lnTo>
                  <a:pt x="30289" y="5537"/>
                </a:lnTo>
                <a:lnTo>
                  <a:pt x="34162" y="7594"/>
                </a:lnTo>
                <a:lnTo>
                  <a:pt x="37541" y="11696"/>
                </a:lnTo>
                <a:lnTo>
                  <a:pt x="40932" y="15798"/>
                </a:lnTo>
                <a:lnTo>
                  <a:pt x="43141" y="21069"/>
                </a:lnTo>
                <a:lnTo>
                  <a:pt x="44183" y="27495"/>
                </a:lnTo>
                <a:lnTo>
                  <a:pt x="47574" y="27495"/>
                </a:lnTo>
                <a:lnTo>
                  <a:pt x="47574" y="1536"/>
                </a:lnTo>
                <a:lnTo>
                  <a:pt x="43141" y="3581"/>
                </a:lnTo>
                <a:lnTo>
                  <a:pt x="39928" y="3009"/>
                </a:lnTo>
                <a:lnTo>
                  <a:pt x="35001" y="990"/>
                </a:lnTo>
                <a:lnTo>
                  <a:pt x="29629" y="0"/>
                </a:lnTo>
                <a:lnTo>
                  <a:pt x="16776" y="63"/>
                </a:lnTo>
                <a:lnTo>
                  <a:pt x="11074" y="2273"/>
                </a:lnTo>
                <a:lnTo>
                  <a:pt x="6629" y="6705"/>
                </a:lnTo>
                <a:lnTo>
                  <a:pt x="2209" y="11125"/>
                </a:lnTo>
                <a:lnTo>
                  <a:pt x="0" y="16840"/>
                </a:lnTo>
                <a:lnTo>
                  <a:pt x="0" y="29400"/>
                </a:lnTo>
                <a:lnTo>
                  <a:pt x="1638" y="34112"/>
                </a:lnTo>
                <a:lnTo>
                  <a:pt x="4940" y="37998"/>
                </a:lnTo>
                <a:lnTo>
                  <a:pt x="8305" y="41935"/>
                </a:lnTo>
                <a:lnTo>
                  <a:pt x="14262" y="46164"/>
                </a:lnTo>
                <a:lnTo>
                  <a:pt x="22821" y="50672"/>
                </a:lnTo>
                <a:lnTo>
                  <a:pt x="29311" y="54089"/>
                </a:lnTo>
                <a:lnTo>
                  <a:pt x="33934" y="57251"/>
                </a:lnTo>
                <a:lnTo>
                  <a:pt x="36715" y="60134"/>
                </a:lnTo>
                <a:lnTo>
                  <a:pt x="39560" y="63030"/>
                </a:lnTo>
                <a:lnTo>
                  <a:pt x="40970" y="66065"/>
                </a:lnTo>
                <a:lnTo>
                  <a:pt x="40970" y="73482"/>
                </a:lnTo>
                <a:lnTo>
                  <a:pt x="39712" y="76758"/>
                </a:lnTo>
                <a:lnTo>
                  <a:pt x="34683" y="81445"/>
                </a:lnTo>
                <a:lnTo>
                  <a:pt x="31191" y="82626"/>
                </a:lnTo>
                <a:lnTo>
                  <a:pt x="20827" y="82626"/>
                </a:lnTo>
                <a:lnTo>
                  <a:pt x="15709" y="80276"/>
                </a:lnTo>
                <a:lnTo>
                  <a:pt x="11366" y="75590"/>
                </a:lnTo>
                <a:lnTo>
                  <a:pt x="7023" y="70904"/>
                </a:lnTo>
                <a:lnTo>
                  <a:pt x="4394" y="64884"/>
                </a:lnTo>
                <a:lnTo>
                  <a:pt x="3467" y="57530"/>
                </a:lnTo>
                <a:lnTo>
                  <a:pt x="0" y="57530"/>
                </a:lnTo>
                <a:lnTo>
                  <a:pt x="0" y="86702"/>
                </a:lnTo>
                <a:lnTo>
                  <a:pt x="2603" y="86702"/>
                </a:lnTo>
                <a:lnTo>
                  <a:pt x="5410" y="84213"/>
                </a:lnTo>
                <a:lnTo>
                  <a:pt x="8331" y="84366"/>
                </a:lnTo>
                <a:lnTo>
                  <a:pt x="14173" y="86969"/>
                </a:lnTo>
                <a:lnTo>
                  <a:pt x="20307" y="88264"/>
                </a:lnTo>
                <a:lnTo>
                  <a:pt x="34543" y="88264"/>
                </a:lnTo>
                <a:lnTo>
                  <a:pt x="40944" y="85966"/>
                </a:lnTo>
                <a:lnTo>
                  <a:pt x="45923" y="81368"/>
                </a:lnTo>
                <a:lnTo>
                  <a:pt x="50888" y="76758"/>
                </a:lnTo>
                <a:lnTo>
                  <a:pt x="53390" y="70840"/>
                </a:lnTo>
                <a:lnTo>
                  <a:pt x="53390" y="57772"/>
                </a:lnTo>
                <a:lnTo>
                  <a:pt x="51739" y="52819"/>
                </a:lnTo>
                <a:lnTo>
                  <a:pt x="48437" y="48767"/>
                </a:lnTo>
                <a:lnTo>
                  <a:pt x="45072" y="44703"/>
                </a:lnTo>
                <a:lnTo>
                  <a:pt x="39154" y="40436"/>
                </a:lnTo>
                <a:lnTo>
                  <a:pt x="30645" y="35915"/>
                </a:lnTo>
                <a:lnTo>
                  <a:pt x="24333" y="32550"/>
                </a:lnTo>
                <a:lnTo>
                  <a:pt x="19811" y="29514"/>
                </a:lnTo>
                <a:lnTo>
                  <a:pt x="17094" y="26796"/>
                </a:lnTo>
                <a:lnTo>
                  <a:pt x="14312" y="24028"/>
                </a:lnTo>
                <a:lnTo>
                  <a:pt x="12928" y="21132"/>
                </a:lnTo>
                <a:lnTo>
                  <a:pt x="12928" y="14185"/>
                </a:lnTo>
                <a:lnTo>
                  <a:pt x="14071" y="11099"/>
                </a:lnTo>
                <a:lnTo>
                  <a:pt x="18643" y="66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438820" y="4384192"/>
            <a:ext cx="109906" cy="56566"/>
          </a:xfrm>
          <a:custGeom>
            <a:avLst/>
            <a:gdLst/>
            <a:ahLst/>
            <a:cxnLst/>
            <a:rect l="l" t="t" r="r" b="b"/>
            <a:pathLst>
              <a:path w="70065" h="88201">
                <a:moveTo>
                  <a:pt x="14287" y="37414"/>
                </a:moveTo>
                <a:lnTo>
                  <a:pt x="14287" y="27343"/>
                </a:lnTo>
                <a:lnTo>
                  <a:pt x="16243" y="19507"/>
                </a:lnTo>
                <a:lnTo>
                  <a:pt x="20154" y="13881"/>
                </a:lnTo>
                <a:lnTo>
                  <a:pt x="24066" y="8267"/>
                </a:lnTo>
                <a:lnTo>
                  <a:pt x="29527" y="5460"/>
                </a:lnTo>
                <a:lnTo>
                  <a:pt x="39776" y="5460"/>
                </a:lnTo>
                <a:lnTo>
                  <a:pt x="42290" y="6362"/>
                </a:lnTo>
                <a:lnTo>
                  <a:pt x="45885" y="9956"/>
                </a:lnTo>
                <a:lnTo>
                  <a:pt x="46964" y="12661"/>
                </a:lnTo>
                <a:lnTo>
                  <a:pt x="47307" y="16268"/>
                </a:lnTo>
                <a:lnTo>
                  <a:pt x="47650" y="19888"/>
                </a:lnTo>
                <a:lnTo>
                  <a:pt x="48679" y="22593"/>
                </a:lnTo>
                <a:lnTo>
                  <a:pt x="50393" y="24396"/>
                </a:lnTo>
                <a:lnTo>
                  <a:pt x="54508" y="27089"/>
                </a:lnTo>
                <a:lnTo>
                  <a:pt x="57645" y="27089"/>
                </a:lnTo>
                <a:lnTo>
                  <a:pt x="61861" y="26377"/>
                </a:lnTo>
                <a:lnTo>
                  <a:pt x="64528" y="23533"/>
                </a:lnTo>
                <a:lnTo>
                  <a:pt x="65201" y="19100"/>
                </a:lnTo>
                <a:lnTo>
                  <a:pt x="65201" y="13779"/>
                </a:lnTo>
                <a:lnTo>
                  <a:pt x="62471" y="9258"/>
                </a:lnTo>
                <a:lnTo>
                  <a:pt x="56997" y="5549"/>
                </a:lnTo>
                <a:lnTo>
                  <a:pt x="51536" y="1841"/>
                </a:lnTo>
                <a:lnTo>
                  <a:pt x="44830" y="0"/>
                </a:lnTo>
                <a:lnTo>
                  <a:pt x="36906" y="0"/>
                </a:lnTo>
                <a:lnTo>
                  <a:pt x="32223" y="250"/>
                </a:lnTo>
                <a:lnTo>
                  <a:pt x="19831" y="4032"/>
                </a:lnTo>
                <a:lnTo>
                  <a:pt x="9994" y="12369"/>
                </a:lnTo>
                <a:lnTo>
                  <a:pt x="5284" y="19764"/>
                </a:lnTo>
                <a:lnTo>
                  <a:pt x="1320" y="31647"/>
                </a:lnTo>
                <a:lnTo>
                  <a:pt x="0" y="45834"/>
                </a:lnTo>
                <a:lnTo>
                  <a:pt x="431" y="53845"/>
                </a:lnTo>
                <a:lnTo>
                  <a:pt x="3451" y="66569"/>
                </a:lnTo>
                <a:lnTo>
                  <a:pt x="9347" y="76796"/>
                </a:lnTo>
                <a:lnTo>
                  <a:pt x="21412" y="85809"/>
                </a:lnTo>
                <a:lnTo>
                  <a:pt x="34645" y="88201"/>
                </a:lnTo>
                <a:lnTo>
                  <a:pt x="42227" y="88201"/>
                </a:lnTo>
                <a:lnTo>
                  <a:pt x="49110" y="85674"/>
                </a:lnTo>
                <a:lnTo>
                  <a:pt x="55257" y="80606"/>
                </a:lnTo>
                <a:lnTo>
                  <a:pt x="63782" y="71146"/>
                </a:lnTo>
                <a:lnTo>
                  <a:pt x="70065" y="59118"/>
                </a:lnTo>
                <a:lnTo>
                  <a:pt x="66713" y="57099"/>
                </a:lnTo>
                <a:lnTo>
                  <a:pt x="63372" y="62433"/>
                </a:lnTo>
                <a:lnTo>
                  <a:pt x="59423" y="66408"/>
                </a:lnTo>
                <a:lnTo>
                  <a:pt x="54914" y="69049"/>
                </a:lnTo>
                <a:lnTo>
                  <a:pt x="50393" y="71691"/>
                </a:lnTo>
                <a:lnTo>
                  <a:pt x="45313" y="73012"/>
                </a:lnTo>
                <a:lnTo>
                  <a:pt x="31661" y="73012"/>
                </a:lnTo>
                <a:lnTo>
                  <a:pt x="25425" y="69875"/>
                </a:lnTo>
                <a:lnTo>
                  <a:pt x="20980" y="63601"/>
                </a:lnTo>
                <a:lnTo>
                  <a:pt x="20196" y="62436"/>
                </a:lnTo>
                <a:lnTo>
                  <a:pt x="15762" y="51541"/>
                </a:lnTo>
                <a:lnTo>
                  <a:pt x="14287" y="3741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562469" y="4360191"/>
            <a:ext cx="63470" cy="79005"/>
          </a:xfrm>
          <a:custGeom>
            <a:avLst/>
            <a:gdLst/>
            <a:ahLst/>
            <a:cxnLst/>
            <a:rect l="l" t="t" r="r" b="b"/>
            <a:pathLst>
              <a:path w="40462" h="123190">
                <a:moveTo>
                  <a:pt x="30949" y="115646"/>
                </a:moveTo>
                <a:lnTo>
                  <a:pt x="29019" y="112928"/>
                </a:lnTo>
                <a:lnTo>
                  <a:pt x="28041" y="108457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3"/>
                </a:lnTo>
                <a:lnTo>
                  <a:pt x="30949" y="1156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639947" y="43841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785272" y="4384154"/>
            <a:ext cx="83749" cy="56607"/>
          </a:xfrm>
          <a:custGeom>
            <a:avLst/>
            <a:gdLst/>
            <a:ahLst/>
            <a:cxnLst/>
            <a:rect l="l" t="t" r="r" b="b"/>
            <a:pathLst>
              <a:path w="53390" h="88265">
                <a:moveTo>
                  <a:pt x="18643" y="6642"/>
                </a:moveTo>
                <a:lnTo>
                  <a:pt x="21843" y="5537"/>
                </a:lnTo>
                <a:lnTo>
                  <a:pt x="30289" y="5537"/>
                </a:lnTo>
                <a:lnTo>
                  <a:pt x="34162" y="7594"/>
                </a:lnTo>
                <a:lnTo>
                  <a:pt x="37541" y="11696"/>
                </a:lnTo>
                <a:lnTo>
                  <a:pt x="40932" y="15798"/>
                </a:lnTo>
                <a:lnTo>
                  <a:pt x="43141" y="21069"/>
                </a:lnTo>
                <a:lnTo>
                  <a:pt x="44183" y="27495"/>
                </a:lnTo>
                <a:lnTo>
                  <a:pt x="47574" y="27495"/>
                </a:lnTo>
                <a:lnTo>
                  <a:pt x="47574" y="1536"/>
                </a:lnTo>
                <a:lnTo>
                  <a:pt x="43141" y="3581"/>
                </a:lnTo>
                <a:lnTo>
                  <a:pt x="39928" y="3009"/>
                </a:lnTo>
                <a:lnTo>
                  <a:pt x="35001" y="990"/>
                </a:lnTo>
                <a:lnTo>
                  <a:pt x="29629" y="0"/>
                </a:lnTo>
                <a:lnTo>
                  <a:pt x="16776" y="63"/>
                </a:lnTo>
                <a:lnTo>
                  <a:pt x="11074" y="2273"/>
                </a:lnTo>
                <a:lnTo>
                  <a:pt x="6629" y="6705"/>
                </a:lnTo>
                <a:lnTo>
                  <a:pt x="2209" y="11125"/>
                </a:lnTo>
                <a:lnTo>
                  <a:pt x="0" y="16840"/>
                </a:lnTo>
                <a:lnTo>
                  <a:pt x="0" y="29400"/>
                </a:lnTo>
                <a:lnTo>
                  <a:pt x="1638" y="34112"/>
                </a:lnTo>
                <a:lnTo>
                  <a:pt x="4940" y="37998"/>
                </a:lnTo>
                <a:lnTo>
                  <a:pt x="8305" y="41935"/>
                </a:lnTo>
                <a:lnTo>
                  <a:pt x="14262" y="46164"/>
                </a:lnTo>
                <a:lnTo>
                  <a:pt x="22821" y="50672"/>
                </a:lnTo>
                <a:lnTo>
                  <a:pt x="29311" y="54089"/>
                </a:lnTo>
                <a:lnTo>
                  <a:pt x="33934" y="57251"/>
                </a:lnTo>
                <a:lnTo>
                  <a:pt x="36715" y="60134"/>
                </a:lnTo>
                <a:lnTo>
                  <a:pt x="39560" y="63030"/>
                </a:lnTo>
                <a:lnTo>
                  <a:pt x="40970" y="66065"/>
                </a:lnTo>
                <a:lnTo>
                  <a:pt x="40970" y="73482"/>
                </a:lnTo>
                <a:lnTo>
                  <a:pt x="39712" y="76758"/>
                </a:lnTo>
                <a:lnTo>
                  <a:pt x="34683" y="81445"/>
                </a:lnTo>
                <a:lnTo>
                  <a:pt x="31191" y="82626"/>
                </a:lnTo>
                <a:lnTo>
                  <a:pt x="20827" y="82626"/>
                </a:lnTo>
                <a:lnTo>
                  <a:pt x="15709" y="80276"/>
                </a:lnTo>
                <a:lnTo>
                  <a:pt x="11366" y="75590"/>
                </a:lnTo>
                <a:lnTo>
                  <a:pt x="7023" y="70904"/>
                </a:lnTo>
                <a:lnTo>
                  <a:pt x="4394" y="64884"/>
                </a:lnTo>
                <a:lnTo>
                  <a:pt x="3467" y="57530"/>
                </a:lnTo>
                <a:lnTo>
                  <a:pt x="0" y="57530"/>
                </a:lnTo>
                <a:lnTo>
                  <a:pt x="0" y="86702"/>
                </a:lnTo>
                <a:lnTo>
                  <a:pt x="2603" y="86702"/>
                </a:lnTo>
                <a:lnTo>
                  <a:pt x="5410" y="84213"/>
                </a:lnTo>
                <a:lnTo>
                  <a:pt x="8331" y="84366"/>
                </a:lnTo>
                <a:lnTo>
                  <a:pt x="14173" y="86969"/>
                </a:lnTo>
                <a:lnTo>
                  <a:pt x="20307" y="88264"/>
                </a:lnTo>
                <a:lnTo>
                  <a:pt x="34543" y="88264"/>
                </a:lnTo>
                <a:lnTo>
                  <a:pt x="40944" y="85966"/>
                </a:lnTo>
                <a:lnTo>
                  <a:pt x="45923" y="81368"/>
                </a:lnTo>
                <a:lnTo>
                  <a:pt x="50888" y="76758"/>
                </a:lnTo>
                <a:lnTo>
                  <a:pt x="53390" y="70840"/>
                </a:lnTo>
                <a:lnTo>
                  <a:pt x="53390" y="57772"/>
                </a:lnTo>
                <a:lnTo>
                  <a:pt x="51739" y="52819"/>
                </a:lnTo>
                <a:lnTo>
                  <a:pt x="48437" y="48767"/>
                </a:lnTo>
                <a:lnTo>
                  <a:pt x="45072" y="44703"/>
                </a:lnTo>
                <a:lnTo>
                  <a:pt x="39154" y="40436"/>
                </a:lnTo>
                <a:lnTo>
                  <a:pt x="30645" y="35915"/>
                </a:lnTo>
                <a:lnTo>
                  <a:pt x="24333" y="32550"/>
                </a:lnTo>
                <a:lnTo>
                  <a:pt x="19811" y="29514"/>
                </a:lnTo>
                <a:lnTo>
                  <a:pt x="17094" y="26796"/>
                </a:lnTo>
                <a:lnTo>
                  <a:pt x="14312" y="24028"/>
                </a:lnTo>
                <a:lnTo>
                  <a:pt x="12928" y="21132"/>
                </a:lnTo>
                <a:lnTo>
                  <a:pt x="12928" y="14185"/>
                </a:lnTo>
                <a:lnTo>
                  <a:pt x="14071" y="11099"/>
                </a:lnTo>
                <a:lnTo>
                  <a:pt x="18643" y="66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86035" y="438419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9008195" y="4384186"/>
            <a:ext cx="69765" cy="29615"/>
          </a:xfrm>
          <a:custGeom>
            <a:avLst/>
            <a:gdLst/>
            <a:ahLst/>
            <a:cxnLst/>
            <a:rect l="l" t="t" r="r" b="b"/>
            <a:pathLst>
              <a:path w="44475" h="46177">
                <a:moveTo>
                  <a:pt x="25984" y="8763"/>
                </a:moveTo>
                <a:lnTo>
                  <a:pt x="31623" y="5816"/>
                </a:lnTo>
                <a:lnTo>
                  <a:pt x="39154" y="5816"/>
                </a:lnTo>
                <a:lnTo>
                  <a:pt x="44475" y="0"/>
                </a:lnTo>
                <a:lnTo>
                  <a:pt x="37769" y="0"/>
                </a:lnTo>
                <a:lnTo>
                  <a:pt x="33242" y="302"/>
                </a:lnTo>
                <a:lnTo>
                  <a:pt x="25984" y="8763"/>
                </a:lnTo>
                <a:close/>
              </a:path>
              <a:path w="44475" h="46177">
                <a:moveTo>
                  <a:pt x="83426" y="79527"/>
                </a:moveTo>
                <a:lnTo>
                  <a:pt x="83426" y="76047"/>
                </a:lnTo>
                <a:lnTo>
                  <a:pt x="78460" y="76860"/>
                </a:lnTo>
                <a:lnTo>
                  <a:pt x="75145" y="76542"/>
                </a:lnTo>
                <a:lnTo>
                  <a:pt x="71843" y="73647"/>
                </a:lnTo>
                <a:lnTo>
                  <a:pt x="71018" y="70383"/>
                </a:lnTo>
                <a:lnTo>
                  <a:pt x="71018" y="-37414"/>
                </a:lnTo>
                <a:lnTo>
                  <a:pt x="56946" y="-33337"/>
                </a:lnTo>
                <a:lnTo>
                  <a:pt x="42976" y="-29260"/>
                </a:lnTo>
                <a:lnTo>
                  <a:pt x="42976" y="-25780"/>
                </a:lnTo>
                <a:lnTo>
                  <a:pt x="47777" y="-26073"/>
                </a:lnTo>
                <a:lnTo>
                  <a:pt x="51054" y="-25514"/>
                </a:lnTo>
                <a:lnTo>
                  <a:pt x="54521" y="-22669"/>
                </a:lnTo>
                <a:lnTo>
                  <a:pt x="55384" y="-19850"/>
                </a:lnTo>
                <a:lnTo>
                  <a:pt x="55384" y="7556"/>
                </a:lnTo>
                <a:lnTo>
                  <a:pt x="50355" y="2514"/>
                </a:lnTo>
                <a:lnTo>
                  <a:pt x="44475" y="0"/>
                </a:lnTo>
                <a:lnTo>
                  <a:pt x="39154" y="5816"/>
                </a:lnTo>
                <a:lnTo>
                  <a:pt x="43903" y="5753"/>
                </a:lnTo>
                <a:lnTo>
                  <a:pt x="48006" y="7810"/>
                </a:lnTo>
                <a:lnTo>
                  <a:pt x="51485" y="11976"/>
                </a:lnTo>
                <a:lnTo>
                  <a:pt x="53505" y="15163"/>
                </a:lnTo>
                <a:lnTo>
                  <a:pt x="55016" y="19900"/>
                </a:lnTo>
                <a:lnTo>
                  <a:pt x="55384" y="24307"/>
                </a:lnTo>
                <a:lnTo>
                  <a:pt x="55384" y="70065"/>
                </a:lnTo>
                <a:lnTo>
                  <a:pt x="51803" y="74396"/>
                </a:lnTo>
                <a:lnTo>
                  <a:pt x="46824" y="76568"/>
                </a:lnTo>
                <a:lnTo>
                  <a:pt x="33451" y="76568"/>
                </a:lnTo>
                <a:lnTo>
                  <a:pt x="27724" y="73279"/>
                </a:lnTo>
                <a:lnTo>
                  <a:pt x="23266" y="66725"/>
                </a:lnTo>
                <a:lnTo>
                  <a:pt x="18136" y="54958"/>
                </a:lnTo>
                <a:lnTo>
                  <a:pt x="16586" y="41236"/>
                </a:lnTo>
                <a:lnTo>
                  <a:pt x="16609" y="38977"/>
                </a:lnTo>
                <a:lnTo>
                  <a:pt x="18184" y="24886"/>
                </a:lnTo>
                <a:lnTo>
                  <a:pt x="22225" y="14668"/>
                </a:lnTo>
                <a:lnTo>
                  <a:pt x="25984" y="8763"/>
                </a:lnTo>
                <a:lnTo>
                  <a:pt x="33242" y="302"/>
                </a:lnTo>
                <a:lnTo>
                  <a:pt x="21418" y="4470"/>
                </a:lnTo>
                <a:lnTo>
                  <a:pt x="11150" y="13538"/>
                </a:lnTo>
                <a:lnTo>
                  <a:pt x="6164" y="20832"/>
                </a:lnTo>
                <a:lnTo>
                  <a:pt x="1541" y="32615"/>
                </a:lnTo>
                <a:lnTo>
                  <a:pt x="0" y="45834"/>
                </a:lnTo>
                <a:lnTo>
                  <a:pt x="376" y="53130"/>
                </a:lnTo>
                <a:lnTo>
                  <a:pt x="3313" y="65829"/>
                </a:lnTo>
                <a:lnTo>
                  <a:pt x="9169" y="76352"/>
                </a:lnTo>
                <a:lnTo>
                  <a:pt x="20008" y="85441"/>
                </a:lnTo>
                <a:lnTo>
                  <a:pt x="32639" y="88201"/>
                </a:lnTo>
                <a:lnTo>
                  <a:pt x="41668" y="88138"/>
                </a:lnTo>
                <a:lnTo>
                  <a:pt x="49250" y="84759"/>
                </a:lnTo>
                <a:lnTo>
                  <a:pt x="55384" y="78041"/>
                </a:lnTo>
                <a:lnTo>
                  <a:pt x="55384" y="88201"/>
                </a:lnTo>
                <a:lnTo>
                  <a:pt x="69456" y="83870"/>
                </a:lnTo>
                <a:lnTo>
                  <a:pt x="83426" y="795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232530" y="4384185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352779" y="4384137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0462" y="85851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19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19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1"/>
                </a:lnTo>
                <a:lnTo>
                  <a:pt x="87693" y="85851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19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492230" y="4384186"/>
            <a:ext cx="69765" cy="29615"/>
          </a:xfrm>
          <a:custGeom>
            <a:avLst/>
            <a:gdLst/>
            <a:ahLst/>
            <a:cxnLst/>
            <a:rect l="l" t="t" r="r" b="b"/>
            <a:pathLst>
              <a:path w="44475" h="46177">
                <a:moveTo>
                  <a:pt x="25984" y="8763"/>
                </a:moveTo>
                <a:lnTo>
                  <a:pt x="31623" y="5816"/>
                </a:lnTo>
                <a:lnTo>
                  <a:pt x="39154" y="5816"/>
                </a:lnTo>
                <a:lnTo>
                  <a:pt x="44475" y="0"/>
                </a:lnTo>
                <a:lnTo>
                  <a:pt x="37769" y="0"/>
                </a:lnTo>
                <a:lnTo>
                  <a:pt x="33242" y="302"/>
                </a:lnTo>
                <a:lnTo>
                  <a:pt x="25984" y="8763"/>
                </a:lnTo>
                <a:close/>
              </a:path>
              <a:path w="44475" h="46177">
                <a:moveTo>
                  <a:pt x="83426" y="79527"/>
                </a:moveTo>
                <a:lnTo>
                  <a:pt x="83426" y="76047"/>
                </a:lnTo>
                <a:lnTo>
                  <a:pt x="78460" y="76860"/>
                </a:lnTo>
                <a:lnTo>
                  <a:pt x="75145" y="76542"/>
                </a:lnTo>
                <a:lnTo>
                  <a:pt x="71843" y="73647"/>
                </a:lnTo>
                <a:lnTo>
                  <a:pt x="71018" y="70383"/>
                </a:lnTo>
                <a:lnTo>
                  <a:pt x="71018" y="-37414"/>
                </a:lnTo>
                <a:lnTo>
                  <a:pt x="56946" y="-33337"/>
                </a:lnTo>
                <a:lnTo>
                  <a:pt x="42976" y="-29260"/>
                </a:lnTo>
                <a:lnTo>
                  <a:pt x="42976" y="-25780"/>
                </a:lnTo>
                <a:lnTo>
                  <a:pt x="47777" y="-26073"/>
                </a:lnTo>
                <a:lnTo>
                  <a:pt x="51054" y="-25514"/>
                </a:lnTo>
                <a:lnTo>
                  <a:pt x="54521" y="-22669"/>
                </a:lnTo>
                <a:lnTo>
                  <a:pt x="55384" y="-19850"/>
                </a:lnTo>
                <a:lnTo>
                  <a:pt x="55384" y="7556"/>
                </a:lnTo>
                <a:lnTo>
                  <a:pt x="50355" y="2514"/>
                </a:lnTo>
                <a:lnTo>
                  <a:pt x="44475" y="0"/>
                </a:lnTo>
                <a:lnTo>
                  <a:pt x="39154" y="5816"/>
                </a:lnTo>
                <a:lnTo>
                  <a:pt x="43903" y="5753"/>
                </a:lnTo>
                <a:lnTo>
                  <a:pt x="48006" y="7810"/>
                </a:lnTo>
                <a:lnTo>
                  <a:pt x="51485" y="11976"/>
                </a:lnTo>
                <a:lnTo>
                  <a:pt x="53505" y="15163"/>
                </a:lnTo>
                <a:lnTo>
                  <a:pt x="55016" y="19900"/>
                </a:lnTo>
                <a:lnTo>
                  <a:pt x="55384" y="24307"/>
                </a:lnTo>
                <a:lnTo>
                  <a:pt x="55384" y="70065"/>
                </a:lnTo>
                <a:lnTo>
                  <a:pt x="51803" y="74396"/>
                </a:lnTo>
                <a:lnTo>
                  <a:pt x="46824" y="76568"/>
                </a:lnTo>
                <a:lnTo>
                  <a:pt x="33451" y="76568"/>
                </a:lnTo>
                <a:lnTo>
                  <a:pt x="27724" y="73279"/>
                </a:lnTo>
                <a:lnTo>
                  <a:pt x="23266" y="66725"/>
                </a:lnTo>
                <a:lnTo>
                  <a:pt x="18136" y="54958"/>
                </a:lnTo>
                <a:lnTo>
                  <a:pt x="16586" y="41236"/>
                </a:lnTo>
                <a:lnTo>
                  <a:pt x="16609" y="38977"/>
                </a:lnTo>
                <a:lnTo>
                  <a:pt x="18184" y="24886"/>
                </a:lnTo>
                <a:lnTo>
                  <a:pt x="22225" y="14668"/>
                </a:lnTo>
                <a:lnTo>
                  <a:pt x="25984" y="8763"/>
                </a:lnTo>
                <a:lnTo>
                  <a:pt x="33242" y="302"/>
                </a:lnTo>
                <a:lnTo>
                  <a:pt x="21418" y="4470"/>
                </a:lnTo>
                <a:lnTo>
                  <a:pt x="11150" y="13538"/>
                </a:lnTo>
                <a:lnTo>
                  <a:pt x="6164" y="20832"/>
                </a:lnTo>
                <a:lnTo>
                  <a:pt x="1541" y="32615"/>
                </a:lnTo>
                <a:lnTo>
                  <a:pt x="0" y="45834"/>
                </a:lnTo>
                <a:lnTo>
                  <a:pt x="376" y="53130"/>
                </a:lnTo>
                <a:lnTo>
                  <a:pt x="3313" y="65829"/>
                </a:lnTo>
                <a:lnTo>
                  <a:pt x="9169" y="76352"/>
                </a:lnTo>
                <a:lnTo>
                  <a:pt x="20008" y="85441"/>
                </a:lnTo>
                <a:lnTo>
                  <a:pt x="32639" y="88201"/>
                </a:lnTo>
                <a:lnTo>
                  <a:pt x="41668" y="88138"/>
                </a:lnTo>
                <a:lnTo>
                  <a:pt x="49250" y="84759"/>
                </a:lnTo>
                <a:lnTo>
                  <a:pt x="55384" y="78041"/>
                </a:lnTo>
                <a:lnTo>
                  <a:pt x="55384" y="88201"/>
                </a:lnTo>
                <a:lnTo>
                  <a:pt x="69456" y="83870"/>
                </a:lnTo>
                <a:lnTo>
                  <a:pt x="83426" y="795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713419" y="4384137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0462" y="85851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19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19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1"/>
                </a:lnTo>
                <a:lnTo>
                  <a:pt x="87693" y="85851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19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854104" y="438419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977362" y="4384192"/>
            <a:ext cx="123374" cy="79616"/>
          </a:xfrm>
          <a:custGeom>
            <a:avLst/>
            <a:gdLst/>
            <a:ahLst/>
            <a:cxnLst/>
            <a:rect l="l" t="t" r="r" b="b"/>
            <a:pathLst>
              <a:path w="78651" h="124142">
                <a:moveTo>
                  <a:pt x="10617" y="45377"/>
                </a:moveTo>
                <a:lnTo>
                  <a:pt x="16230" y="50520"/>
                </a:lnTo>
                <a:lnTo>
                  <a:pt x="20713" y="54025"/>
                </a:lnTo>
                <a:lnTo>
                  <a:pt x="23266" y="55295"/>
                </a:lnTo>
                <a:lnTo>
                  <a:pt x="19329" y="58775"/>
                </a:lnTo>
                <a:lnTo>
                  <a:pt x="15900" y="62420"/>
                </a:lnTo>
                <a:lnTo>
                  <a:pt x="12979" y="66230"/>
                </a:lnTo>
                <a:lnTo>
                  <a:pt x="10058" y="70053"/>
                </a:lnTo>
                <a:lnTo>
                  <a:pt x="8585" y="72771"/>
                </a:lnTo>
                <a:lnTo>
                  <a:pt x="8585" y="78676"/>
                </a:lnTo>
                <a:lnTo>
                  <a:pt x="10845" y="81953"/>
                </a:lnTo>
                <a:lnTo>
                  <a:pt x="15366" y="84213"/>
                </a:lnTo>
                <a:lnTo>
                  <a:pt x="17005" y="84988"/>
                </a:lnTo>
                <a:lnTo>
                  <a:pt x="11341" y="90131"/>
                </a:lnTo>
                <a:lnTo>
                  <a:pt x="7086" y="94399"/>
                </a:lnTo>
                <a:lnTo>
                  <a:pt x="4254" y="97802"/>
                </a:lnTo>
                <a:lnTo>
                  <a:pt x="1409" y="101168"/>
                </a:lnTo>
                <a:lnTo>
                  <a:pt x="0" y="103720"/>
                </a:lnTo>
                <a:lnTo>
                  <a:pt x="0" y="110667"/>
                </a:lnTo>
                <a:lnTo>
                  <a:pt x="3035" y="115100"/>
                </a:lnTo>
                <a:lnTo>
                  <a:pt x="9105" y="118706"/>
                </a:lnTo>
                <a:lnTo>
                  <a:pt x="15189" y="122326"/>
                </a:lnTo>
                <a:lnTo>
                  <a:pt x="12585" y="104635"/>
                </a:lnTo>
                <a:lnTo>
                  <a:pt x="12585" y="101219"/>
                </a:lnTo>
                <a:lnTo>
                  <a:pt x="13601" y="97180"/>
                </a:lnTo>
                <a:lnTo>
                  <a:pt x="15620" y="93980"/>
                </a:lnTo>
                <a:lnTo>
                  <a:pt x="17640" y="90754"/>
                </a:lnTo>
                <a:lnTo>
                  <a:pt x="21958" y="86461"/>
                </a:lnTo>
                <a:lnTo>
                  <a:pt x="21437" y="67805"/>
                </a:lnTo>
                <a:lnTo>
                  <a:pt x="22110" y="65189"/>
                </a:lnTo>
                <a:lnTo>
                  <a:pt x="24764" y="61023"/>
                </a:lnTo>
                <a:lnTo>
                  <a:pt x="28295" y="57035"/>
                </a:lnTo>
                <a:lnTo>
                  <a:pt x="31356" y="57899"/>
                </a:lnTo>
                <a:lnTo>
                  <a:pt x="34632" y="58331"/>
                </a:lnTo>
                <a:lnTo>
                  <a:pt x="38112" y="58331"/>
                </a:lnTo>
                <a:lnTo>
                  <a:pt x="40538" y="53555"/>
                </a:lnTo>
                <a:lnTo>
                  <a:pt x="35153" y="53555"/>
                </a:lnTo>
                <a:lnTo>
                  <a:pt x="30810" y="50685"/>
                </a:lnTo>
                <a:lnTo>
                  <a:pt x="27685" y="44919"/>
                </a:lnTo>
                <a:lnTo>
                  <a:pt x="24561" y="39166"/>
                </a:lnTo>
                <a:lnTo>
                  <a:pt x="22999" y="31165"/>
                </a:lnTo>
                <a:lnTo>
                  <a:pt x="22999" y="16637"/>
                </a:lnTo>
                <a:lnTo>
                  <a:pt x="24193" y="13017"/>
                </a:lnTo>
                <a:lnTo>
                  <a:pt x="21907" y="2857"/>
                </a:lnTo>
                <a:lnTo>
                  <a:pt x="16281" y="8585"/>
                </a:lnTo>
                <a:lnTo>
                  <a:pt x="10629" y="14325"/>
                </a:lnTo>
                <a:lnTo>
                  <a:pt x="7810" y="21678"/>
                </a:lnTo>
                <a:lnTo>
                  <a:pt x="7810" y="38735"/>
                </a:lnTo>
                <a:lnTo>
                  <a:pt x="10617" y="45377"/>
                </a:lnTo>
                <a:close/>
              </a:path>
              <a:path w="78651" h="124142">
                <a:moveTo>
                  <a:pt x="47028" y="58331"/>
                </a:moveTo>
                <a:lnTo>
                  <a:pt x="54317" y="55753"/>
                </a:lnTo>
                <a:lnTo>
                  <a:pt x="59982" y="50609"/>
                </a:lnTo>
                <a:lnTo>
                  <a:pt x="65658" y="45466"/>
                </a:lnTo>
                <a:lnTo>
                  <a:pt x="68491" y="38823"/>
                </a:lnTo>
                <a:lnTo>
                  <a:pt x="68491" y="23495"/>
                </a:lnTo>
                <a:lnTo>
                  <a:pt x="67170" y="17551"/>
                </a:lnTo>
                <a:lnTo>
                  <a:pt x="64503" y="12928"/>
                </a:lnTo>
                <a:lnTo>
                  <a:pt x="78651" y="12928"/>
                </a:lnTo>
                <a:lnTo>
                  <a:pt x="78651" y="5816"/>
                </a:lnTo>
                <a:lnTo>
                  <a:pt x="61836" y="5816"/>
                </a:lnTo>
                <a:lnTo>
                  <a:pt x="58991" y="5207"/>
                </a:lnTo>
                <a:lnTo>
                  <a:pt x="55041" y="3644"/>
                </a:lnTo>
                <a:lnTo>
                  <a:pt x="50584" y="1206"/>
                </a:lnTo>
                <a:lnTo>
                  <a:pt x="44945" y="0"/>
                </a:lnTo>
                <a:lnTo>
                  <a:pt x="29184" y="0"/>
                </a:lnTo>
                <a:lnTo>
                  <a:pt x="21907" y="2857"/>
                </a:lnTo>
                <a:lnTo>
                  <a:pt x="24193" y="13017"/>
                </a:lnTo>
                <a:lnTo>
                  <a:pt x="26555" y="10071"/>
                </a:lnTo>
                <a:lnTo>
                  <a:pt x="28930" y="7112"/>
                </a:lnTo>
                <a:lnTo>
                  <a:pt x="31826" y="5638"/>
                </a:lnTo>
                <a:lnTo>
                  <a:pt x="40335" y="5638"/>
                </a:lnTo>
                <a:lnTo>
                  <a:pt x="44538" y="8661"/>
                </a:lnTo>
                <a:lnTo>
                  <a:pt x="48056" y="14706"/>
                </a:lnTo>
                <a:lnTo>
                  <a:pt x="51549" y="20751"/>
                </a:lnTo>
                <a:lnTo>
                  <a:pt x="53301" y="28016"/>
                </a:lnTo>
                <a:lnTo>
                  <a:pt x="53301" y="41846"/>
                </a:lnTo>
                <a:lnTo>
                  <a:pt x="52171" y="46037"/>
                </a:lnTo>
                <a:lnTo>
                  <a:pt x="49910" y="49047"/>
                </a:lnTo>
                <a:lnTo>
                  <a:pt x="47663" y="52057"/>
                </a:lnTo>
                <a:lnTo>
                  <a:pt x="44526" y="53555"/>
                </a:lnTo>
                <a:lnTo>
                  <a:pt x="40538" y="53555"/>
                </a:lnTo>
                <a:lnTo>
                  <a:pt x="38112" y="58331"/>
                </a:lnTo>
                <a:lnTo>
                  <a:pt x="47028" y="58331"/>
                </a:lnTo>
                <a:close/>
              </a:path>
              <a:path w="78651" h="124142">
                <a:moveTo>
                  <a:pt x="20396" y="109855"/>
                </a:moveTo>
                <a:lnTo>
                  <a:pt x="15189" y="107518"/>
                </a:lnTo>
                <a:lnTo>
                  <a:pt x="12585" y="104635"/>
                </a:lnTo>
                <a:lnTo>
                  <a:pt x="15189" y="122326"/>
                </a:lnTo>
                <a:lnTo>
                  <a:pt x="22631" y="124142"/>
                </a:lnTo>
                <a:lnTo>
                  <a:pt x="31419" y="124142"/>
                </a:lnTo>
                <a:lnTo>
                  <a:pt x="40553" y="123537"/>
                </a:lnTo>
                <a:lnTo>
                  <a:pt x="52946" y="120483"/>
                </a:lnTo>
                <a:lnTo>
                  <a:pt x="64236" y="114858"/>
                </a:lnTo>
                <a:lnTo>
                  <a:pt x="75111" y="104822"/>
                </a:lnTo>
                <a:lnTo>
                  <a:pt x="78651" y="93675"/>
                </a:lnTo>
                <a:lnTo>
                  <a:pt x="78651" y="87007"/>
                </a:lnTo>
                <a:lnTo>
                  <a:pt x="76428" y="82029"/>
                </a:lnTo>
                <a:lnTo>
                  <a:pt x="72021" y="78701"/>
                </a:lnTo>
                <a:lnTo>
                  <a:pt x="67576" y="75361"/>
                </a:lnTo>
                <a:lnTo>
                  <a:pt x="60769" y="73558"/>
                </a:lnTo>
                <a:lnTo>
                  <a:pt x="51561" y="73266"/>
                </a:lnTo>
                <a:lnTo>
                  <a:pt x="35940" y="72834"/>
                </a:lnTo>
                <a:lnTo>
                  <a:pt x="30784" y="72656"/>
                </a:lnTo>
                <a:lnTo>
                  <a:pt x="27076" y="72174"/>
                </a:lnTo>
                <a:lnTo>
                  <a:pt x="22567" y="70612"/>
                </a:lnTo>
                <a:lnTo>
                  <a:pt x="21437" y="67805"/>
                </a:lnTo>
                <a:lnTo>
                  <a:pt x="21958" y="86461"/>
                </a:lnTo>
                <a:lnTo>
                  <a:pt x="25717" y="87337"/>
                </a:lnTo>
                <a:lnTo>
                  <a:pt x="30314" y="87858"/>
                </a:lnTo>
                <a:lnTo>
                  <a:pt x="35763" y="88023"/>
                </a:lnTo>
                <a:lnTo>
                  <a:pt x="51384" y="88455"/>
                </a:lnTo>
                <a:lnTo>
                  <a:pt x="60363" y="88747"/>
                </a:lnTo>
                <a:lnTo>
                  <a:pt x="66116" y="89369"/>
                </a:lnTo>
                <a:lnTo>
                  <a:pt x="68618" y="90335"/>
                </a:lnTo>
                <a:lnTo>
                  <a:pt x="72402" y="93319"/>
                </a:lnTo>
                <a:lnTo>
                  <a:pt x="72402" y="101193"/>
                </a:lnTo>
                <a:lnTo>
                  <a:pt x="69214" y="105206"/>
                </a:lnTo>
                <a:lnTo>
                  <a:pt x="62852" y="108470"/>
                </a:lnTo>
                <a:lnTo>
                  <a:pt x="56489" y="111734"/>
                </a:lnTo>
                <a:lnTo>
                  <a:pt x="48704" y="113372"/>
                </a:lnTo>
                <a:lnTo>
                  <a:pt x="31965" y="113372"/>
                </a:lnTo>
                <a:lnTo>
                  <a:pt x="25603" y="112217"/>
                </a:lnTo>
                <a:lnTo>
                  <a:pt x="20396" y="10985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0117746" y="4384185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0236661" y="4372382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90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5" y="89039"/>
                </a:lnTo>
                <a:lnTo>
                  <a:pt x="26035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5" y="20840"/>
                </a:lnTo>
                <a:lnTo>
                  <a:pt x="26035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7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4" y="27952"/>
                </a:lnTo>
                <a:lnTo>
                  <a:pt x="10414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90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0319993" y="4359075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6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6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1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0390532" y="4385748"/>
            <a:ext cx="128693" cy="55230"/>
          </a:xfrm>
          <a:custGeom>
            <a:avLst/>
            <a:gdLst/>
            <a:ahLst/>
            <a:cxnLst/>
            <a:rect l="l" t="t" r="r" b="b"/>
            <a:pathLst>
              <a:path w="82042" h="86118">
                <a:moveTo>
                  <a:pt x="17373" y="0"/>
                </a:moveTo>
                <a:lnTo>
                  <a:pt x="0" y="0"/>
                </a:lnTo>
                <a:lnTo>
                  <a:pt x="0" y="3467"/>
                </a:lnTo>
                <a:lnTo>
                  <a:pt x="3365" y="3746"/>
                </a:lnTo>
                <a:lnTo>
                  <a:pt x="5753" y="4572"/>
                </a:lnTo>
                <a:lnTo>
                  <a:pt x="8661" y="7226"/>
                </a:lnTo>
                <a:lnTo>
                  <a:pt x="10363" y="10299"/>
                </a:lnTo>
                <a:lnTo>
                  <a:pt x="12331" y="15100"/>
                </a:lnTo>
                <a:lnTo>
                  <a:pt x="40894" y="86118"/>
                </a:lnTo>
                <a:lnTo>
                  <a:pt x="44107" y="86118"/>
                </a:lnTo>
                <a:lnTo>
                  <a:pt x="70408" y="17970"/>
                </a:lnTo>
                <a:lnTo>
                  <a:pt x="72783" y="12001"/>
                </a:lnTo>
                <a:lnTo>
                  <a:pt x="74650" y="8178"/>
                </a:lnTo>
                <a:lnTo>
                  <a:pt x="79375" y="3810"/>
                </a:lnTo>
                <a:lnTo>
                  <a:pt x="82042" y="3467"/>
                </a:lnTo>
                <a:lnTo>
                  <a:pt x="82042" y="0"/>
                </a:lnTo>
                <a:lnTo>
                  <a:pt x="57556" y="0"/>
                </a:lnTo>
                <a:lnTo>
                  <a:pt x="57556" y="3467"/>
                </a:lnTo>
                <a:lnTo>
                  <a:pt x="61607" y="3987"/>
                </a:lnTo>
                <a:lnTo>
                  <a:pt x="64046" y="5130"/>
                </a:lnTo>
                <a:lnTo>
                  <a:pt x="65722" y="8661"/>
                </a:lnTo>
                <a:lnTo>
                  <a:pt x="65278" y="11772"/>
                </a:lnTo>
                <a:lnTo>
                  <a:pt x="63538" y="16230"/>
                </a:lnTo>
                <a:lnTo>
                  <a:pt x="46520" y="61023"/>
                </a:lnTo>
                <a:lnTo>
                  <a:pt x="28244" y="15100"/>
                </a:lnTo>
                <a:lnTo>
                  <a:pt x="26555" y="11163"/>
                </a:lnTo>
                <a:lnTo>
                  <a:pt x="26212" y="8331"/>
                </a:lnTo>
                <a:lnTo>
                  <a:pt x="27203" y="6591"/>
                </a:lnTo>
                <a:lnTo>
                  <a:pt x="30695" y="3810"/>
                </a:lnTo>
                <a:lnTo>
                  <a:pt x="34759" y="3467"/>
                </a:lnTo>
                <a:lnTo>
                  <a:pt x="34759" y="0"/>
                </a:lnTo>
                <a:lnTo>
                  <a:pt x="1737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0532832" y="438419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218532" y="4521027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343693" y="4495918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417493" y="4520980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19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523049" y="4496920"/>
            <a:ext cx="101460" cy="79119"/>
          </a:xfrm>
          <a:custGeom>
            <a:avLst/>
            <a:gdLst/>
            <a:ahLst/>
            <a:cxnLst/>
            <a:rect l="l" t="t" r="r" b="b"/>
            <a:pathLst>
              <a:path w="64681" h="123367">
                <a:moveTo>
                  <a:pt x="15843" y="25727"/>
                </a:moveTo>
                <a:lnTo>
                  <a:pt x="14414" y="39941"/>
                </a:lnTo>
                <a:lnTo>
                  <a:pt x="14414" y="40462"/>
                </a:lnTo>
                <a:lnTo>
                  <a:pt x="0" y="40462"/>
                </a:lnTo>
                <a:lnTo>
                  <a:pt x="0" y="47142"/>
                </a:lnTo>
                <a:lnTo>
                  <a:pt x="14414" y="47142"/>
                </a:lnTo>
                <a:lnTo>
                  <a:pt x="14414" y="110921"/>
                </a:lnTo>
                <a:lnTo>
                  <a:pt x="13436" y="114465"/>
                </a:lnTo>
                <a:lnTo>
                  <a:pt x="9563" y="118808"/>
                </a:lnTo>
                <a:lnTo>
                  <a:pt x="6400" y="119900"/>
                </a:lnTo>
                <a:lnTo>
                  <a:pt x="1993" y="119900"/>
                </a:lnTo>
                <a:lnTo>
                  <a:pt x="1993" y="123367"/>
                </a:lnTo>
                <a:lnTo>
                  <a:pt x="44881" y="123367"/>
                </a:lnTo>
                <a:lnTo>
                  <a:pt x="44881" y="119900"/>
                </a:lnTo>
                <a:lnTo>
                  <a:pt x="39611" y="119900"/>
                </a:lnTo>
                <a:lnTo>
                  <a:pt x="35826" y="118871"/>
                </a:lnTo>
                <a:lnTo>
                  <a:pt x="31191" y="114833"/>
                </a:lnTo>
                <a:lnTo>
                  <a:pt x="30035" y="111493"/>
                </a:lnTo>
                <a:lnTo>
                  <a:pt x="30035" y="47142"/>
                </a:lnTo>
                <a:lnTo>
                  <a:pt x="51739" y="47142"/>
                </a:lnTo>
                <a:lnTo>
                  <a:pt x="51739" y="40462"/>
                </a:lnTo>
                <a:lnTo>
                  <a:pt x="30035" y="40462"/>
                </a:lnTo>
                <a:lnTo>
                  <a:pt x="30035" y="14909"/>
                </a:lnTo>
                <a:lnTo>
                  <a:pt x="30810" y="11125"/>
                </a:lnTo>
                <a:lnTo>
                  <a:pt x="32334" y="8724"/>
                </a:lnTo>
                <a:lnTo>
                  <a:pt x="36283" y="5118"/>
                </a:lnTo>
                <a:lnTo>
                  <a:pt x="39585" y="5118"/>
                </a:lnTo>
                <a:lnTo>
                  <a:pt x="42862" y="5753"/>
                </a:lnTo>
                <a:lnTo>
                  <a:pt x="46202" y="8305"/>
                </a:lnTo>
                <a:lnTo>
                  <a:pt x="48577" y="11899"/>
                </a:lnTo>
                <a:lnTo>
                  <a:pt x="50939" y="15519"/>
                </a:lnTo>
                <a:lnTo>
                  <a:pt x="54355" y="18173"/>
                </a:lnTo>
                <a:lnTo>
                  <a:pt x="57467" y="18834"/>
                </a:lnTo>
                <a:lnTo>
                  <a:pt x="61556" y="18199"/>
                </a:lnTo>
                <a:lnTo>
                  <a:pt x="64058" y="15595"/>
                </a:lnTo>
                <a:lnTo>
                  <a:pt x="64681" y="11290"/>
                </a:lnTo>
                <a:lnTo>
                  <a:pt x="64681" y="7746"/>
                </a:lnTo>
                <a:lnTo>
                  <a:pt x="62991" y="5003"/>
                </a:lnTo>
                <a:lnTo>
                  <a:pt x="59588" y="2984"/>
                </a:lnTo>
                <a:lnTo>
                  <a:pt x="56222" y="1003"/>
                </a:lnTo>
                <a:lnTo>
                  <a:pt x="51536" y="0"/>
                </a:lnTo>
                <a:lnTo>
                  <a:pt x="35788" y="0"/>
                </a:lnTo>
                <a:lnTo>
                  <a:pt x="28155" y="3530"/>
                </a:lnTo>
                <a:lnTo>
                  <a:pt x="22656" y="10591"/>
                </a:lnTo>
                <a:lnTo>
                  <a:pt x="20134" y="14352"/>
                </a:lnTo>
                <a:lnTo>
                  <a:pt x="15843" y="257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613456" y="4497034"/>
            <a:ext cx="63470" cy="79005"/>
          </a:xfrm>
          <a:custGeom>
            <a:avLst/>
            <a:gdLst/>
            <a:ahLst/>
            <a:cxnLst/>
            <a:rect l="l" t="t" r="r" b="b"/>
            <a:pathLst>
              <a:path w="40462" h="123190">
                <a:moveTo>
                  <a:pt x="30949" y="115646"/>
                </a:moveTo>
                <a:lnTo>
                  <a:pt x="29019" y="112928"/>
                </a:lnTo>
                <a:lnTo>
                  <a:pt x="28041" y="108458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6" y="14744"/>
                </a:lnTo>
                <a:lnTo>
                  <a:pt x="12420" y="17564"/>
                </a:lnTo>
                <a:lnTo>
                  <a:pt x="12420" y="108458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4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90"/>
                </a:lnTo>
                <a:lnTo>
                  <a:pt x="40462" y="123190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2" y="118364"/>
                </a:lnTo>
                <a:lnTo>
                  <a:pt x="30949" y="1156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690948" y="452102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7" y="8318"/>
                </a:lnTo>
                <a:lnTo>
                  <a:pt x="30886" y="5638"/>
                </a:lnTo>
                <a:lnTo>
                  <a:pt x="44957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827540" y="4522590"/>
            <a:ext cx="189155" cy="55230"/>
          </a:xfrm>
          <a:custGeom>
            <a:avLst/>
            <a:gdLst/>
            <a:ahLst/>
            <a:cxnLst/>
            <a:rect l="l" t="t" r="r" b="b"/>
            <a:pathLst>
              <a:path w="120586" h="86118">
                <a:moveTo>
                  <a:pt x="2540" y="4229"/>
                </a:moveTo>
                <a:lnTo>
                  <a:pt x="6642" y="8001"/>
                </a:lnTo>
                <a:lnTo>
                  <a:pt x="8077" y="10820"/>
                </a:lnTo>
                <a:lnTo>
                  <a:pt x="9817" y="15100"/>
                </a:lnTo>
                <a:lnTo>
                  <a:pt x="37160" y="86118"/>
                </a:lnTo>
                <a:lnTo>
                  <a:pt x="40373" y="86118"/>
                </a:lnTo>
                <a:lnTo>
                  <a:pt x="62382" y="36258"/>
                </a:lnTo>
                <a:lnTo>
                  <a:pt x="82397" y="86118"/>
                </a:lnTo>
                <a:lnTo>
                  <a:pt x="85598" y="86118"/>
                </a:lnTo>
                <a:lnTo>
                  <a:pt x="111302" y="17970"/>
                </a:lnTo>
                <a:lnTo>
                  <a:pt x="113626" y="12242"/>
                </a:lnTo>
                <a:lnTo>
                  <a:pt x="115303" y="8521"/>
                </a:lnTo>
                <a:lnTo>
                  <a:pt x="117449" y="5105"/>
                </a:lnTo>
                <a:lnTo>
                  <a:pt x="120586" y="3467"/>
                </a:lnTo>
                <a:lnTo>
                  <a:pt x="120586" y="0"/>
                </a:lnTo>
                <a:lnTo>
                  <a:pt x="98361" y="0"/>
                </a:lnTo>
                <a:lnTo>
                  <a:pt x="98361" y="3467"/>
                </a:lnTo>
                <a:lnTo>
                  <a:pt x="102412" y="3987"/>
                </a:lnTo>
                <a:lnTo>
                  <a:pt x="104863" y="5130"/>
                </a:lnTo>
                <a:lnTo>
                  <a:pt x="106540" y="8661"/>
                </a:lnTo>
                <a:lnTo>
                  <a:pt x="106121" y="11772"/>
                </a:lnTo>
                <a:lnTo>
                  <a:pt x="104444" y="16230"/>
                </a:lnTo>
                <a:lnTo>
                  <a:pt x="87922" y="60769"/>
                </a:lnTo>
                <a:lnTo>
                  <a:pt x="69888" y="15100"/>
                </a:lnTo>
                <a:lnTo>
                  <a:pt x="68389" y="11226"/>
                </a:lnTo>
                <a:lnTo>
                  <a:pt x="68287" y="8420"/>
                </a:lnTo>
                <a:lnTo>
                  <a:pt x="70891" y="4940"/>
                </a:lnTo>
                <a:lnTo>
                  <a:pt x="73888" y="3873"/>
                </a:lnTo>
                <a:lnTo>
                  <a:pt x="78574" y="3467"/>
                </a:lnTo>
                <a:lnTo>
                  <a:pt x="78574" y="0"/>
                </a:lnTo>
                <a:lnTo>
                  <a:pt x="42456" y="0"/>
                </a:lnTo>
                <a:lnTo>
                  <a:pt x="42456" y="3467"/>
                </a:lnTo>
                <a:lnTo>
                  <a:pt x="45402" y="3759"/>
                </a:lnTo>
                <a:lnTo>
                  <a:pt x="48755" y="5499"/>
                </a:lnTo>
                <a:lnTo>
                  <a:pt x="51396" y="9004"/>
                </a:lnTo>
                <a:lnTo>
                  <a:pt x="52959" y="12763"/>
                </a:lnTo>
                <a:lnTo>
                  <a:pt x="58813" y="27343"/>
                </a:lnTo>
                <a:lnTo>
                  <a:pt x="43510" y="62255"/>
                </a:lnTo>
                <a:lnTo>
                  <a:pt x="25539" y="15100"/>
                </a:lnTo>
                <a:lnTo>
                  <a:pt x="23977" y="11176"/>
                </a:lnTo>
                <a:lnTo>
                  <a:pt x="23685" y="8331"/>
                </a:lnTo>
                <a:lnTo>
                  <a:pt x="24714" y="6591"/>
                </a:lnTo>
                <a:lnTo>
                  <a:pt x="28257" y="3822"/>
                </a:lnTo>
                <a:lnTo>
                  <a:pt x="32308" y="3467"/>
                </a:lnTo>
                <a:lnTo>
                  <a:pt x="32308" y="0"/>
                </a:lnTo>
                <a:lnTo>
                  <a:pt x="0" y="0"/>
                </a:lnTo>
                <a:lnTo>
                  <a:pt x="0" y="3467"/>
                </a:lnTo>
                <a:lnTo>
                  <a:pt x="2540" y="42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115036" y="4495918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187190" y="4520980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5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2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3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2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324751" y="4509225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405772" y="452102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7" y="8318"/>
                </a:lnTo>
                <a:lnTo>
                  <a:pt x="30886" y="5638"/>
                </a:lnTo>
                <a:lnTo>
                  <a:pt x="44957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618772" y="4520978"/>
            <a:ext cx="130885" cy="79844"/>
          </a:xfrm>
          <a:custGeom>
            <a:avLst/>
            <a:gdLst/>
            <a:ahLst/>
            <a:cxnLst/>
            <a:rect l="l" t="t" r="r" b="b"/>
            <a:pathLst>
              <a:path w="83438" h="124498">
                <a:moveTo>
                  <a:pt x="42887" y="124498"/>
                </a:moveTo>
                <a:lnTo>
                  <a:pt x="42887" y="121018"/>
                </a:lnTo>
                <a:lnTo>
                  <a:pt x="36461" y="120611"/>
                </a:lnTo>
                <a:lnTo>
                  <a:pt x="32385" y="119557"/>
                </a:lnTo>
                <a:lnTo>
                  <a:pt x="28917" y="116141"/>
                </a:lnTo>
                <a:lnTo>
                  <a:pt x="28041" y="112369"/>
                </a:lnTo>
                <a:lnTo>
                  <a:pt x="28041" y="81165"/>
                </a:lnTo>
                <a:lnTo>
                  <a:pt x="33083" y="85915"/>
                </a:lnTo>
                <a:lnTo>
                  <a:pt x="32385" y="78308"/>
                </a:lnTo>
                <a:lnTo>
                  <a:pt x="28041" y="70319"/>
                </a:lnTo>
                <a:lnTo>
                  <a:pt x="28041" y="28219"/>
                </a:lnTo>
                <a:lnTo>
                  <a:pt x="28460" y="24091"/>
                </a:lnTo>
                <a:lnTo>
                  <a:pt x="30073" y="19761"/>
                </a:lnTo>
                <a:lnTo>
                  <a:pt x="32296" y="17017"/>
                </a:lnTo>
                <a:lnTo>
                  <a:pt x="36118" y="13474"/>
                </a:lnTo>
                <a:lnTo>
                  <a:pt x="40830" y="11722"/>
                </a:lnTo>
                <a:lnTo>
                  <a:pt x="52463" y="11722"/>
                </a:lnTo>
                <a:lnTo>
                  <a:pt x="57378" y="15011"/>
                </a:lnTo>
                <a:lnTo>
                  <a:pt x="61175" y="21615"/>
                </a:lnTo>
                <a:lnTo>
                  <a:pt x="65513" y="33312"/>
                </a:lnTo>
                <a:lnTo>
                  <a:pt x="66852" y="47142"/>
                </a:lnTo>
                <a:lnTo>
                  <a:pt x="66846" y="48207"/>
                </a:lnTo>
                <a:lnTo>
                  <a:pt x="65263" y="61917"/>
                </a:lnTo>
                <a:lnTo>
                  <a:pt x="60896" y="72745"/>
                </a:lnTo>
                <a:lnTo>
                  <a:pt x="56946" y="79235"/>
                </a:lnTo>
                <a:lnTo>
                  <a:pt x="51689" y="82473"/>
                </a:lnTo>
                <a:lnTo>
                  <a:pt x="45148" y="82473"/>
                </a:lnTo>
                <a:lnTo>
                  <a:pt x="38722" y="88290"/>
                </a:lnTo>
                <a:lnTo>
                  <a:pt x="44970" y="88290"/>
                </a:lnTo>
                <a:lnTo>
                  <a:pt x="50744" y="87870"/>
                </a:lnTo>
                <a:lnTo>
                  <a:pt x="62754" y="83610"/>
                </a:lnTo>
                <a:lnTo>
                  <a:pt x="72669" y="74752"/>
                </a:lnTo>
                <a:lnTo>
                  <a:pt x="78207" y="65828"/>
                </a:lnTo>
                <a:lnTo>
                  <a:pt x="82130" y="53817"/>
                </a:lnTo>
                <a:lnTo>
                  <a:pt x="83439" y="39928"/>
                </a:lnTo>
                <a:lnTo>
                  <a:pt x="83239" y="34744"/>
                </a:lnTo>
                <a:lnTo>
                  <a:pt x="80569" y="21848"/>
                </a:lnTo>
                <a:lnTo>
                  <a:pt x="74790" y="11252"/>
                </a:lnTo>
                <a:lnTo>
                  <a:pt x="69037" y="3809"/>
                </a:lnTo>
                <a:lnTo>
                  <a:pt x="61645" y="88"/>
                </a:lnTo>
                <a:lnTo>
                  <a:pt x="50775" y="146"/>
                </a:lnTo>
                <a:lnTo>
                  <a:pt x="38919" y="3652"/>
                </a:lnTo>
                <a:lnTo>
                  <a:pt x="28397" y="12585"/>
                </a:lnTo>
                <a:lnTo>
                  <a:pt x="28041" y="1292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633"/>
                </a:lnTo>
                <a:lnTo>
                  <a:pt x="8293" y="12153"/>
                </a:lnTo>
                <a:lnTo>
                  <a:pt x="11582" y="15278"/>
                </a:lnTo>
                <a:lnTo>
                  <a:pt x="12420" y="18694"/>
                </a:lnTo>
                <a:lnTo>
                  <a:pt x="12420" y="112483"/>
                </a:lnTo>
                <a:lnTo>
                  <a:pt x="11696" y="116306"/>
                </a:lnTo>
                <a:lnTo>
                  <a:pt x="8801" y="119659"/>
                </a:lnTo>
                <a:lnTo>
                  <a:pt x="5384" y="120675"/>
                </a:lnTo>
                <a:lnTo>
                  <a:pt x="0" y="121018"/>
                </a:lnTo>
                <a:lnTo>
                  <a:pt x="0" y="124498"/>
                </a:lnTo>
                <a:lnTo>
                  <a:pt x="42887" y="124498"/>
                </a:lnTo>
                <a:close/>
              </a:path>
              <a:path w="83438" h="124498">
                <a:moveTo>
                  <a:pt x="38087" y="82359"/>
                </a:moveTo>
                <a:lnTo>
                  <a:pt x="32385" y="78308"/>
                </a:lnTo>
                <a:lnTo>
                  <a:pt x="33083" y="85915"/>
                </a:lnTo>
                <a:lnTo>
                  <a:pt x="38722" y="88290"/>
                </a:lnTo>
                <a:lnTo>
                  <a:pt x="45148" y="82473"/>
                </a:lnTo>
                <a:lnTo>
                  <a:pt x="38087" y="823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766387" y="4521027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885284" y="4509225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968616" y="4495918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8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2" y="7010"/>
                </a:lnTo>
                <a:lnTo>
                  <a:pt x="8762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8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2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042560" y="4521027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164164" y="4520980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301725" y="4509225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464045" y="4520980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567817" y="452102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706730" y="452102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841814" y="4520980"/>
            <a:ext cx="212184" cy="55059"/>
          </a:xfrm>
          <a:custGeom>
            <a:avLst/>
            <a:gdLst/>
            <a:ahLst/>
            <a:cxnLst/>
            <a:rect l="l" t="t" r="r" b="b"/>
            <a:pathLst>
              <a:path w="135267" h="85851">
                <a:moveTo>
                  <a:pt x="84543" y="5620"/>
                </a:moveTo>
                <a:lnTo>
                  <a:pt x="73977" y="15011"/>
                </a:lnTo>
                <a:lnTo>
                  <a:pt x="73164" y="11950"/>
                </a:lnTo>
                <a:lnTo>
                  <a:pt x="71970" y="9347"/>
                </a:lnTo>
                <a:lnTo>
                  <a:pt x="70408" y="7200"/>
                </a:lnTo>
                <a:lnTo>
                  <a:pt x="67005" y="2451"/>
                </a:lnTo>
                <a:lnTo>
                  <a:pt x="62141" y="88"/>
                </a:lnTo>
                <a:lnTo>
                  <a:pt x="55829" y="88"/>
                </a:lnTo>
                <a:lnTo>
                  <a:pt x="50463" y="549"/>
                </a:lnTo>
                <a:lnTo>
                  <a:pt x="38818" y="4865"/>
                </a:lnTo>
                <a:lnTo>
                  <a:pt x="28041" y="13715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293" y="12611"/>
                </a:lnTo>
                <a:lnTo>
                  <a:pt x="11595" y="16205"/>
                </a:lnTo>
                <a:lnTo>
                  <a:pt x="12420" y="1993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62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041" y="19875"/>
                </a:lnTo>
                <a:lnTo>
                  <a:pt x="32842" y="13449"/>
                </a:lnTo>
                <a:lnTo>
                  <a:pt x="39331" y="10236"/>
                </a:lnTo>
                <a:lnTo>
                  <a:pt x="51777" y="10236"/>
                </a:lnTo>
                <a:lnTo>
                  <a:pt x="54902" y="11633"/>
                </a:lnTo>
                <a:lnTo>
                  <a:pt x="56870" y="14401"/>
                </a:lnTo>
                <a:lnTo>
                  <a:pt x="58839" y="17183"/>
                </a:lnTo>
                <a:lnTo>
                  <a:pt x="59817" y="21551"/>
                </a:lnTo>
                <a:lnTo>
                  <a:pt x="59817" y="71120"/>
                </a:lnTo>
                <a:lnTo>
                  <a:pt x="58851" y="75590"/>
                </a:lnTo>
                <a:lnTo>
                  <a:pt x="56908" y="78308"/>
                </a:lnTo>
                <a:lnTo>
                  <a:pt x="54978" y="81025"/>
                </a:lnTo>
                <a:lnTo>
                  <a:pt x="51816" y="82384"/>
                </a:lnTo>
                <a:lnTo>
                  <a:pt x="47409" y="82384"/>
                </a:lnTo>
                <a:lnTo>
                  <a:pt x="47409" y="85852"/>
                </a:lnTo>
                <a:lnTo>
                  <a:pt x="87858" y="85852"/>
                </a:lnTo>
                <a:lnTo>
                  <a:pt x="87858" y="82384"/>
                </a:lnTo>
                <a:lnTo>
                  <a:pt x="83464" y="82384"/>
                </a:lnTo>
                <a:lnTo>
                  <a:pt x="80302" y="81025"/>
                </a:lnTo>
                <a:lnTo>
                  <a:pt x="78359" y="78308"/>
                </a:lnTo>
                <a:lnTo>
                  <a:pt x="76415" y="75590"/>
                </a:lnTo>
                <a:lnTo>
                  <a:pt x="75450" y="71120"/>
                </a:lnTo>
                <a:lnTo>
                  <a:pt x="75450" y="20662"/>
                </a:lnTo>
                <a:lnTo>
                  <a:pt x="80416" y="13652"/>
                </a:lnTo>
                <a:lnTo>
                  <a:pt x="86906" y="10172"/>
                </a:lnTo>
                <a:lnTo>
                  <a:pt x="99174" y="10236"/>
                </a:lnTo>
                <a:lnTo>
                  <a:pt x="102298" y="11633"/>
                </a:lnTo>
                <a:lnTo>
                  <a:pt x="104267" y="14401"/>
                </a:lnTo>
                <a:lnTo>
                  <a:pt x="106248" y="17183"/>
                </a:lnTo>
                <a:lnTo>
                  <a:pt x="107226" y="21551"/>
                </a:lnTo>
                <a:lnTo>
                  <a:pt x="107226" y="71120"/>
                </a:lnTo>
                <a:lnTo>
                  <a:pt x="106260" y="75590"/>
                </a:lnTo>
                <a:lnTo>
                  <a:pt x="104305" y="78308"/>
                </a:lnTo>
                <a:lnTo>
                  <a:pt x="102374" y="81025"/>
                </a:lnTo>
                <a:lnTo>
                  <a:pt x="99212" y="82384"/>
                </a:lnTo>
                <a:lnTo>
                  <a:pt x="94805" y="82384"/>
                </a:lnTo>
                <a:lnTo>
                  <a:pt x="94805" y="85852"/>
                </a:lnTo>
                <a:lnTo>
                  <a:pt x="135267" y="85852"/>
                </a:lnTo>
                <a:lnTo>
                  <a:pt x="135267" y="82384"/>
                </a:lnTo>
                <a:lnTo>
                  <a:pt x="130860" y="82384"/>
                </a:lnTo>
                <a:lnTo>
                  <a:pt x="127698" y="81025"/>
                </a:lnTo>
                <a:lnTo>
                  <a:pt x="125768" y="78308"/>
                </a:lnTo>
                <a:lnTo>
                  <a:pt x="123812" y="75590"/>
                </a:lnTo>
                <a:lnTo>
                  <a:pt x="122847" y="71120"/>
                </a:lnTo>
                <a:lnTo>
                  <a:pt x="122847" y="17068"/>
                </a:lnTo>
                <a:lnTo>
                  <a:pt x="121145" y="10858"/>
                </a:lnTo>
                <a:lnTo>
                  <a:pt x="117729" y="6553"/>
                </a:lnTo>
                <a:lnTo>
                  <a:pt x="114312" y="2235"/>
                </a:lnTo>
                <a:lnTo>
                  <a:pt x="109397" y="88"/>
                </a:lnTo>
                <a:lnTo>
                  <a:pt x="102971" y="88"/>
                </a:lnTo>
                <a:lnTo>
                  <a:pt x="96007" y="794"/>
                </a:lnTo>
                <a:lnTo>
                  <a:pt x="84543" y="562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137870" y="4497034"/>
            <a:ext cx="137558" cy="79005"/>
          </a:xfrm>
          <a:custGeom>
            <a:avLst/>
            <a:gdLst/>
            <a:ahLst/>
            <a:cxnLst/>
            <a:rect l="l" t="t" r="r" b="b"/>
            <a:pathLst>
              <a:path w="87693" h="123190">
                <a:moveTo>
                  <a:pt x="61823" y="37426"/>
                </a:moveTo>
                <a:lnTo>
                  <a:pt x="54356" y="37426"/>
                </a:lnTo>
                <a:lnTo>
                  <a:pt x="49925" y="37720"/>
                </a:lnTo>
                <a:lnTo>
                  <a:pt x="38312" y="42031"/>
                </a:lnTo>
                <a:lnTo>
                  <a:pt x="28041" y="51485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8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4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90"/>
                </a:lnTo>
                <a:lnTo>
                  <a:pt x="40462" y="123190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4"/>
                </a:lnTo>
                <a:lnTo>
                  <a:pt x="30962" y="115646"/>
                </a:lnTo>
                <a:lnTo>
                  <a:pt x="29019" y="112928"/>
                </a:lnTo>
                <a:lnTo>
                  <a:pt x="28041" y="108458"/>
                </a:lnTo>
                <a:lnTo>
                  <a:pt x="28130" y="58000"/>
                </a:lnTo>
                <a:lnTo>
                  <a:pt x="32931" y="51054"/>
                </a:lnTo>
                <a:lnTo>
                  <a:pt x="39357" y="47574"/>
                </a:lnTo>
                <a:lnTo>
                  <a:pt x="51638" y="47574"/>
                </a:lnTo>
                <a:lnTo>
                  <a:pt x="54724" y="48958"/>
                </a:lnTo>
                <a:lnTo>
                  <a:pt x="56692" y="51714"/>
                </a:lnTo>
                <a:lnTo>
                  <a:pt x="58674" y="54444"/>
                </a:lnTo>
                <a:lnTo>
                  <a:pt x="59651" y="58775"/>
                </a:lnTo>
                <a:lnTo>
                  <a:pt x="59651" y="108458"/>
                </a:lnTo>
                <a:lnTo>
                  <a:pt x="58686" y="112928"/>
                </a:lnTo>
                <a:lnTo>
                  <a:pt x="56730" y="115646"/>
                </a:lnTo>
                <a:lnTo>
                  <a:pt x="54800" y="118364"/>
                </a:lnTo>
                <a:lnTo>
                  <a:pt x="51638" y="119722"/>
                </a:lnTo>
                <a:lnTo>
                  <a:pt x="47231" y="119722"/>
                </a:lnTo>
                <a:lnTo>
                  <a:pt x="47231" y="123190"/>
                </a:lnTo>
                <a:lnTo>
                  <a:pt x="87693" y="123190"/>
                </a:lnTo>
                <a:lnTo>
                  <a:pt x="87693" y="119722"/>
                </a:lnTo>
                <a:lnTo>
                  <a:pt x="83286" y="119722"/>
                </a:lnTo>
                <a:lnTo>
                  <a:pt x="80124" y="118364"/>
                </a:lnTo>
                <a:lnTo>
                  <a:pt x="78193" y="115646"/>
                </a:lnTo>
                <a:lnTo>
                  <a:pt x="76238" y="112928"/>
                </a:lnTo>
                <a:lnTo>
                  <a:pt x="75272" y="108458"/>
                </a:lnTo>
                <a:lnTo>
                  <a:pt x="75272" y="56261"/>
                </a:lnTo>
                <a:lnTo>
                  <a:pt x="73647" y="48780"/>
                </a:lnTo>
                <a:lnTo>
                  <a:pt x="70408" y="44246"/>
                </a:lnTo>
                <a:lnTo>
                  <a:pt x="67183" y="39687"/>
                </a:lnTo>
                <a:lnTo>
                  <a:pt x="61823" y="3742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283316" y="4521027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412566" y="4520988"/>
            <a:ext cx="83749" cy="56607"/>
          </a:xfrm>
          <a:custGeom>
            <a:avLst/>
            <a:gdLst/>
            <a:ahLst/>
            <a:cxnLst/>
            <a:rect l="l" t="t" r="r" b="b"/>
            <a:pathLst>
              <a:path w="53390" h="88265">
                <a:moveTo>
                  <a:pt x="18643" y="6642"/>
                </a:moveTo>
                <a:lnTo>
                  <a:pt x="21844" y="5537"/>
                </a:lnTo>
                <a:lnTo>
                  <a:pt x="30289" y="5537"/>
                </a:lnTo>
                <a:lnTo>
                  <a:pt x="34163" y="7594"/>
                </a:lnTo>
                <a:lnTo>
                  <a:pt x="37541" y="11696"/>
                </a:lnTo>
                <a:lnTo>
                  <a:pt x="40932" y="15798"/>
                </a:lnTo>
                <a:lnTo>
                  <a:pt x="43141" y="21069"/>
                </a:lnTo>
                <a:lnTo>
                  <a:pt x="44183" y="27495"/>
                </a:lnTo>
                <a:lnTo>
                  <a:pt x="47574" y="27495"/>
                </a:lnTo>
                <a:lnTo>
                  <a:pt x="47574" y="1536"/>
                </a:lnTo>
                <a:lnTo>
                  <a:pt x="43141" y="3581"/>
                </a:lnTo>
                <a:lnTo>
                  <a:pt x="39928" y="3009"/>
                </a:lnTo>
                <a:lnTo>
                  <a:pt x="35001" y="990"/>
                </a:lnTo>
                <a:lnTo>
                  <a:pt x="29629" y="0"/>
                </a:lnTo>
                <a:lnTo>
                  <a:pt x="16776" y="63"/>
                </a:lnTo>
                <a:lnTo>
                  <a:pt x="11074" y="2273"/>
                </a:lnTo>
                <a:lnTo>
                  <a:pt x="6629" y="6705"/>
                </a:lnTo>
                <a:lnTo>
                  <a:pt x="2209" y="11125"/>
                </a:lnTo>
                <a:lnTo>
                  <a:pt x="0" y="16840"/>
                </a:lnTo>
                <a:lnTo>
                  <a:pt x="0" y="29400"/>
                </a:lnTo>
                <a:lnTo>
                  <a:pt x="1638" y="34112"/>
                </a:lnTo>
                <a:lnTo>
                  <a:pt x="4940" y="37998"/>
                </a:lnTo>
                <a:lnTo>
                  <a:pt x="8305" y="41935"/>
                </a:lnTo>
                <a:lnTo>
                  <a:pt x="14262" y="46164"/>
                </a:lnTo>
                <a:lnTo>
                  <a:pt x="22821" y="50673"/>
                </a:lnTo>
                <a:lnTo>
                  <a:pt x="29311" y="54089"/>
                </a:lnTo>
                <a:lnTo>
                  <a:pt x="33934" y="57251"/>
                </a:lnTo>
                <a:lnTo>
                  <a:pt x="36715" y="60134"/>
                </a:lnTo>
                <a:lnTo>
                  <a:pt x="39560" y="63030"/>
                </a:lnTo>
                <a:lnTo>
                  <a:pt x="40970" y="66065"/>
                </a:lnTo>
                <a:lnTo>
                  <a:pt x="40970" y="73482"/>
                </a:lnTo>
                <a:lnTo>
                  <a:pt x="39712" y="76758"/>
                </a:lnTo>
                <a:lnTo>
                  <a:pt x="34683" y="81445"/>
                </a:lnTo>
                <a:lnTo>
                  <a:pt x="31191" y="82626"/>
                </a:lnTo>
                <a:lnTo>
                  <a:pt x="20828" y="82626"/>
                </a:lnTo>
                <a:lnTo>
                  <a:pt x="15709" y="80276"/>
                </a:lnTo>
                <a:lnTo>
                  <a:pt x="11366" y="75590"/>
                </a:lnTo>
                <a:lnTo>
                  <a:pt x="7023" y="70904"/>
                </a:lnTo>
                <a:lnTo>
                  <a:pt x="4394" y="64884"/>
                </a:lnTo>
                <a:lnTo>
                  <a:pt x="3467" y="57531"/>
                </a:lnTo>
                <a:lnTo>
                  <a:pt x="0" y="57531"/>
                </a:lnTo>
                <a:lnTo>
                  <a:pt x="0" y="86702"/>
                </a:lnTo>
                <a:lnTo>
                  <a:pt x="2603" y="86702"/>
                </a:lnTo>
                <a:lnTo>
                  <a:pt x="5410" y="84213"/>
                </a:lnTo>
                <a:lnTo>
                  <a:pt x="8331" y="84366"/>
                </a:lnTo>
                <a:lnTo>
                  <a:pt x="14173" y="86969"/>
                </a:lnTo>
                <a:lnTo>
                  <a:pt x="20307" y="88265"/>
                </a:lnTo>
                <a:lnTo>
                  <a:pt x="34544" y="88265"/>
                </a:lnTo>
                <a:lnTo>
                  <a:pt x="40944" y="85966"/>
                </a:lnTo>
                <a:lnTo>
                  <a:pt x="45923" y="81368"/>
                </a:lnTo>
                <a:lnTo>
                  <a:pt x="50888" y="76758"/>
                </a:lnTo>
                <a:lnTo>
                  <a:pt x="53390" y="70840"/>
                </a:lnTo>
                <a:lnTo>
                  <a:pt x="53390" y="57772"/>
                </a:lnTo>
                <a:lnTo>
                  <a:pt x="51739" y="52819"/>
                </a:lnTo>
                <a:lnTo>
                  <a:pt x="48437" y="48768"/>
                </a:lnTo>
                <a:lnTo>
                  <a:pt x="45072" y="44704"/>
                </a:lnTo>
                <a:lnTo>
                  <a:pt x="39154" y="40436"/>
                </a:lnTo>
                <a:lnTo>
                  <a:pt x="30645" y="35915"/>
                </a:lnTo>
                <a:lnTo>
                  <a:pt x="24333" y="32550"/>
                </a:lnTo>
                <a:lnTo>
                  <a:pt x="19812" y="29514"/>
                </a:lnTo>
                <a:lnTo>
                  <a:pt x="17094" y="26797"/>
                </a:lnTo>
                <a:lnTo>
                  <a:pt x="14312" y="24028"/>
                </a:lnTo>
                <a:lnTo>
                  <a:pt x="12928" y="21132"/>
                </a:lnTo>
                <a:lnTo>
                  <a:pt x="12928" y="14185"/>
                </a:lnTo>
                <a:lnTo>
                  <a:pt x="14071" y="11099"/>
                </a:lnTo>
                <a:lnTo>
                  <a:pt x="18643" y="66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588913" y="4497033"/>
            <a:ext cx="96605" cy="80569"/>
          </a:xfrm>
          <a:custGeom>
            <a:avLst/>
            <a:gdLst/>
            <a:ahLst/>
            <a:cxnLst/>
            <a:rect l="l" t="t" r="r" b="b"/>
            <a:pathLst>
              <a:path w="61586" h="125628">
                <a:moveTo>
                  <a:pt x="28041" y="112953"/>
                </a:moveTo>
                <a:lnTo>
                  <a:pt x="29870" y="124650"/>
                </a:lnTo>
                <a:lnTo>
                  <a:pt x="35483" y="125628"/>
                </a:lnTo>
                <a:lnTo>
                  <a:pt x="41325" y="125628"/>
                </a:lnTo>
                <a:lnTo>
                  <a:pt x="49468" y="124961"/>
                </a:lnTo>
                <a:lnTo>
                  <a:pt x="61586" y="120811"/>
                </a:lnTo>
                <a:lnTo>
                  <a:pt x="57150" y="116878"/>
                </a:lnTo>
                <a:lnTo>
                  <a:pt x="51308" y="119811"/>
                </a:lnTo>
                <a:lnTo>
                  <a:pt x="37249" y="119748"/>
                </a:lnTo>
                <a:lnTo>
                  <a:pt x="32105" y="117462"/>
                </a:lnTo>
                <a:lnTo>
                  <a:pt x="28041" y="112953"/>
                </a:lnTo>
                <a:close/>
              </a:path>
              <a:path w="61586" h="125628">
                <a:moveTo>
                  <a:pt x="40716" y="49060"/>
                </a:moveTo>
                <a:lnTo>
                  <a:pt x="52349" y="49060"/>
                </a:lnTo>
                <a:lnTo>
                  <a:pt x="57302" y="52349"/>
                </a:lnTo>
                <a:lnTo>
                  <a:pt x="61125" y="58953"/>
                </a:lnTo>
                <a:lnTo>
                  <a:pt x="61453" y="59535"/>
                </a:lnTo>
                <a:lnTo>
                  <a:pt x="65499" y="70656"/>
                </a:lnTo>
                <a:lnTo>
                  <a:pt x="66852" y="84480"/>
                </a:lnTo>
                <a:lnTo>
                  <a:pt x="66828" y="86722"/>
                </a:lnTo>
                <a:lnTo>
                  <a:pt x="65208" y="100808"/>
                </a:lnTo>
                <a:lnTo>
                  <a:pt x="61036" y="110998"/>
                </a:lnTo>
                <a:lnTo>
                  <a:pt x="57150" y="116878"/>
                </a:lnTo>
                <a:lnTo>
                  <a:pt x="61586" y="120811"/>
                </a:lnTo>
                <a:lnTo>
                  <a:pt x="71678" y="112864"/>
                </a:lnTo>
                <a:lnTo>
                  <a:pt x="77193" y="105401"/>
                </a:lnTo>
                <a:lnTo>
                  <a:pt x="81877" y="93693"/>
                </a:lnTo>
                <a:lnTo>
                  <a:pt x="83439" y="80048"/>
                </a:lnTo>
                <a:lnTo>
                  <a:pt x="83078" y="72689"/>
                </a:lnTo>
                <a:lnTo>
                  <a:pt x="80291" y="59942"/>
                </a:lnTo>
                <a:lnTo>
                  <a:pt x="74752" y="49352"/>
                </a:lnTo>
                <a:lnTo>
                  <a:pt x="68961" y="41402"/>
                </a:lnTo>
                <a:lnTo>
                  <a:pt x="61531" y="37426"/>
                </a:lnTo>
                <a:lnTo>
                  <a:pt x="50582" y="37489"/>
                </a:lnTo>
                <a:lnTo>
                  <a:pt x="38866" y="41127"/>
                </a:lnTo>
                <a:lnTo>
                  <a:pt x="28397" y="50355"/>
                </a:lnTo>
                <a:lnTo>
                  <a:pt x="28041" y="50787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112"/>
                </a:lnTo>
                <a:lnTo>
                  <a:pt x="8077" y="11633"/>
                </a:lnTo>
                <a:lnTo>
                  <a:pt x="11544" y="14770"/>
                </a:lnTo>
                <a:lnTo>
                  <a:pt x="12420" y="17945"/>
                </a:lnTo>
                <a:lnTo>
                  <a:pt x="12420" y="115036"/>
                </a:lnTo>
                <a:lnTo>
                  <a:pt x="15087" y="118160"/>
                </a:lnTo>
                <a:lnTo>
                  <a:pt x="19100" y="120700"/>
                </a:lnTo>
                <a:lnTo>
                  <a:pt x="24485" y="122682"/>
                </a:lnTo>
                <a:lnTo>
                  <a:pt x="29870" y="124650"/>
                </a:lnTo>
                <a:lnTo>
                  <a:pt x="28041" y="112953"/>
                </a:lnTo>
                <a:lnTo>
                  <a:pt x="28041" y="66078"/>
                </a:lnTo>
                <a:lnTo>
                  <a:pt x="28435" y="61925"/>
                </a:lnTo>
                <a:lnTo>
                  <a:pt x="30010" y="57543"/>
                </a:lnTo>
                <a:lnTo>
                  <a:pt x="32118" y="54787"/>
                </a:lnTo>
                <a:lnTo>
                  <a:pt x="36004" y="50965"/>
                </a:lnTo>
                <a:lnTo>
                  <a:pt x="40716" y="4906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734499" y="4521027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857875" y="4521027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979478" y="4520980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202561" y="4521036"/>
            <a:ext cx="109906" cy="56566"/>
          </a:xfrm>
          <a:custGeom>
            <a:avLst/>
            <a:gdLst/>
            <a:ahLst/>
            <a:cxnLst/>
            <a:rect l="l" t="t" r="r" b="b"/>
            <a:pathLst>
              <a:path w="70065" h="88201">
                <a:moveTo>
                  <a:pt x="14287" y="37414"/>
                </a:moveTo>
                <a:lnTo>
                  <a:pt x="14287" y="27343"/>
                </a:lnTo>
                <a:lnTo>
                  <a:pt x="16243" y="19507"/>
                </a:lnTo>
                <a:lnTo>
                  <a:pt x="20154" y="13881"/>
                </a:lnTo>
                <a:lnTo>
                  <a:pt x="24066" y="8267"/>
                </a:lnTo>
                <a:lnTo>
                  <a:pt x="29527" y="5460"/>
                </a:lnTo>
                <a:lnTo>
                  <a:pt x="39776" y="5460"/>
                </a:lnTo>
                <a:lnTo>
                  <a:pt x="42290" y="6362"/>
                </a:lnTo>
                <a:lnTo>
                  <a:pt x="45885" y="9956"/>
                </a:lnTo>
                <a:lnTo>
                  <a:pt x="46964" y="12661"/>
                </a:lnTo>
                <a:lnTo>
                  <a:pt x="47307" y="16268"/>
                </a:lnTo>
                <a:lnTo>
                  <a:pt x="47650" y="19888"/>
                </a:lnTo>
                <a:lnTo>
                  <a:pt x="48679" y="22593"/>
                </a:lnTo>
                <a:lnTo>
                  <a:pt x="50393" y="24396"/>
                </a:lnTo>
                <a:lnTo>
                  <a:pt x="54508" y="27089"/>
                </a:lnTo>
                <a:lnTo>
                  <a:pt x="57645" y="27089"/>
                </a:lnTo>
                <a:lnTo>
                  <a:pt x="61861" y="26377"/>
                </a:lnTo>
                <a:lnTo>
                  <a:pt x="64528" y="23533"/>
                </a:lnTo>
                <a:lnTo>
                  <a:pt x="65201" y="19100"/>
                </a:lnTo>
                <a:lnTo>
                  <a:pt x="65201" y="13779"/>
                </a:lnTo>
                <a:lnTo>
                  <a:pt x="62471" y="9258"/>
                </a:lnTo>
                <a:lnTo>
                  <a:pt x="56997" y="5549"/>
                </a:lnTo>
                <a:lnTo>
                  <a:pt x="51536" y="1841"/>
                </a:lnTo>
                <a:lnTo>
                  <a:pt x="44830" y="0"/>
                </a:lnTo>
                <a:lnTo>
                  <a:pt x="36906" y="0"/>
                </a:lnTo>
                <a:lnTo>
                  <a:pt x="32223" y="250"/>
                </a:lnTo>
                <a:lnTo>
                  <a:pt x="19831" y="4032"/>
                </a:lnTo>
                <a:lnTo>
                  <a:pt x="9994" y="12369"/>
                </a:lnTo>
                <a:lnTo>
                  <a:pt x="5284" y="19764"/>
                </a:lnTo>
                <a:lnTo>
                  <a:pt x="1320" y="31647"/>
                </a:lnTo>
                <a:lnTo>
                  <a:pt x="0" y="45834"/>
                </a:lnTo>
                <a:lnTo>
                  <a:pt x="431" y="53845"/>
                </a:lnTo>
                <a:lnTo>
                  <a:pt x="3451" y="66569"/>
                </a:lnTo>
                <a:lnTo>
                  <a:pt x="9347" y="76796"/>
                </a:lnTo>
                <a:lnTo>
                  <a:pt x="21412" y="85809"/>
                </a:lnTo>
                <a:lnTo>
                  <a:pt x="34645" y="88201"/>
                </a:lnTo>
                <a:lnTo>
                  <a:pt x="42227" y="88201"/>
                </a:lnTo>
                <a:lnTo>
                  <a:pt x="49110" y="85674"/>
                </a:lnTo>
                <a:lnTo>
                  <a:pt x="55257" y="80606"/>
                </a:lnTo>
                <a:lnTo>
                  <a:pt x="63782" y="71146"/>
                </a:lnTo>
                <a:lnTo>
                  <a:pt x="70065" y="59118"/>
                </a:lnTo>
                <a:lnTo>
                  <a:pt x="66713" y="57099"/>
                </a:lnTo>
                <a:lnTo>
                  <a:pt x="63372" y="62433"/>
                </a:lnTo>
                <a:lnTo>
                  <a:pt x="59423" y="66408"/>
                </a:lnTo>
                <a:lnTo>
                  <a:pt x="54914" y="69049"/>
                </a:lnTo>
                <a:lnTo>
                  <a:pt x="50393" y="71691"/>
                </a:lnTo>
                <a:lnTo>
                  <a:pt x="45313" y="73012"/>
                </a:lnTo>
                <a:lnTo>
                  <a:pt x="31661" y="73012"/>
                </a:lnTo>
                <a:lnTo>
                  <a:pt x="25425" y="69875"/>
                </a:lnTo>
                <a:lnTo>
                  <a:pt x="20980" y="63601"/>
                </a:lnTo>
                <a:lnTo>
                  <a:pt x="20196" y="62436"/>
                </a:lnTo>
                <a:lnTo>
                  <a:pt x="15762" y="51541"/>
                </a:lnTo>
                <a:lnTo>
                  <a:pt x="14287" y="3741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326613" y="452102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462936" y="4520980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606211" y="4496920"/>
            <a:ext cx="101460" cy="79119"/>
          </a:xfrm>
          <a:custGeom>
            <a:avLst/>
            <a:gdLst/>
            <a:ahLst/>
            <a:cxnLst/>
            <a:rect l="l" t="t" r="r" b="b"/>
            <a:pathLst>
              <a:path w="64681" h="123367">
                <a:moveTo>
                  <a:pt x="15843" y="25727"/>
                </a:moveTo>
                <a:lnTo>
                  <a:pt x="14414" y="39941"/>
                </a:lnTo>
                <a:lnTo>
                  <a:pt x="14414" y="40462"/>
                </a:lnTo>
                <a:lnTo>
                  <a:pt x="0" y="40462"/>
                </a:lnTo>
                <a:lnTo>
                  <a:pt x="0" y="47142"/>
                </a:lnTo>
                <a:lnTo>
                  <a:pt x="14414" y="47142"/>
                </a:lnTo>
                <a:lnTo>
                  <a:pt x="14414" y="110921"/>
                </a:lnTo>
                <a:lnTo>
                  <a:pt x="13436" y="114465"/>
                </a:lnTo>
                <a:lnTo>
                  <a:pt x="9563" y="118808"/>
                </a:lnTo>
                <a:lnTo>
                  <a:pt x="6400" y="119900"/>
                </a:lnTo>
                <a:lnTo>
                  <a:pt x="1993" y="119900"/>
                </a:lnTo>
                <a:lnTo>
                  <a:pt x="1993" y="123367"/>
                </a:lnTo>
                <a:lnTo>
                  <a:pt x="44881" y="123367"/>
                </a:lnTo>
                <a:lnTo>
                  <a:pt x="44881" y="119900"/>
                </a:lnTo>
                <a:lnTo>
                  <a:pt x="39611" y="119900"/>
                </a:lnTo>
                <a:lnTo>
                  <a:pt x="35826" y="118871"/>
                </a:lnTo>
                <a:lnTo>
                  <a:pt x="31191" y="114833"/>
                </a:lnTo>
                <a:lnTo>
                  <a:pt x="30035" y="111493"/>
                </a:lnTo>
                <a:lnTo>
                  <a:pt x="30035" y="47142"/>
                </a:lnTo>
                <a:lnTo>
                  <a:pt x="51739" y="47142"/>
                </a:lnTo>
                <a:lnTo>
                  <a:pt x="51739" y="40462"/>
                </a:lnTo>
                <a:lnTo>
                  <a:pt x="30035" y="40462"/>
                </a:lnTo>
                <a:lnTo>
                  <a:pt x="30035" y="14909"/>
                </a:lnTo>
                <a:lnTo>
                  <a:pt x="30810" y="11125"/>
                </a:lnTo>
                <a:lnTo>
                  <a:pt x="32334" y="8724"/>
                </a:lnTo>
                <a:lnTo>
                  <a:pt x="36283" y="5118"/>
                </a:lnTo>
                <a:lnTo>
                  <a:pt x="39585" y="5118"/>
                </a:lnTo>
                <a:lnTo>
                  <a:pt x="42862" y="5753"/>
                </a:lnTo>
                <a:lnTo>
                  <a:pt x="46202" y="8305"/>
                </a:lnTo>
                <a:lnTo>
                  <a:pt x="48577" y="11899"/>
                </a:lnTo>
                <a:lnTo>
                  <a:pt x="50939" y="15519"/>
                </a:lnTo>
                <a:lnTo>
                  <a:pt x="54356" y="18173"/>
                </a:lnTo>
                <a:lnTo>
                  <a:pt x="57467" y="18834"/>
                </a:lnTo>
                <a:lnTo>
                  <a:pt x="61556" y="18199"/>
                </a:lnTo>
                <a:lnTo>
                  <a:pt x="64058" y="15595"/>
                </a:lnTo>
                <a:lnTo>
                  <a:pt x="64681" y="11290"/>
                </a:lnTo>
                <a:lnTo>
                  <a:pt x="64681" y="7746"/>
                </a:lnTo>
                <a:lnTo>
                  <a:pt x="62992" y="5003"/>
                </a:lnTo>
                <a:lnTo>
                  <a:pt x="59588" y="2984"/>
                </a:lnTo>
                <a:lnTo>
                  <a:pt x="56222" y="1003"/>
                </a:lnTo>
                <a:lnTo>
                  <a:pt x="51536" y="0"/>
                </a:lnTo>
                <a:lnTo>
                  <a:pt x="35788" y="0"/>
                </a:lnTo>
                <a:lnTo>
                  <a:pt x="28155" y="3530"/>
                </a:lnTo>
                <a:lnTo>
                  <a:pt x="22656" y="10591"/>
                </a:lnTo>
                <a:lnTo>
                  <a:pt x="20134" y="14352"/>
                </a:lnTo>
                <a:lnTo>
                  <a:pt x="15843" y="257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699364" y="4495918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773154" y="4520980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873117" y="4520980"/>
            <a:ext cx="212184" cy="55059"/>
          </a:xfrm>
          <a:custGeom>
            <a:avLst/>
            <a:gdLst/>
            <a:ahLst/>
            <a:cxnLst/>
            <a:rect l="l" t="t" r="r" b="b"/>
            <a:pathLst>
              <a:path w="135267" h="85851">
                <a:moveTo>
                  <a:pt x="84543" y="5620"/>
                </a:moveTo>
                <a:lnTo>
                  <a:pt x="73977" y="15011"/>
                </a:lnTo>
                <a:lnTo>
                  <a:pt x="73164" y="11950"/>
                </a:lnTo>
                <a:lnTo>
                  <a:pt x="71970" y="9347"/>
                </a:lnTo>
                <a:lnTo>
                  <a:pt x="70408" y="7200"/>
                </a:lnTo>
                <a:lnTo>
                  <a:pt x="67005" y="2451"/>
                </a:lnTo>
                <a:lnTo>
                  <a:pt x="62141" y="88"/>
                </a:lnTo>
                <a:lnTo>
                  <a:pt x="55829" y="88"/>
                </a:lnTo>
                <a:lnTo>
                  <a:pt x="50463" y="549"/>
                </a:lnTo>
                <a:lnTo>
                  <a:pt x="38818" y="4865"/>
                </a:lnTo>
                <a:lnTo>
                  <a:pt x="28041" y="13715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293" y="12611"/>
                </a:lnTo>
                <a:lnTo>
                  <a:pt x="11595" y="16205"/>
                </a:lnTo>
                <a:lnTo>
                  <a:pt x="12420" y="1993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62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041" y="19875"/>
                </a:lnTo>
                <a:lnTo>
                  <a:pt x="32842" y="13449"/>
                </a:lnTo>
                <a:lnTo>
                  <a:pt x="39331" y="10236"/>
                </a:lnTo>
                <a:lnTo>
                  <a:pt x="51777" y="10236"/>
                </a:lnTo>
                <a:lnTo>
                  <a:pt x="54902" y="11633"/>
                </a:lnTo>
                <a:lnTo>
                  <a:pt x="56870" y="14401"/>
                </a:lnTo>
                <a:lnTo>
                  <a:pt x="58839" y="17183"/>
                </a:lnTo>
                <a:lnTo>
                  <a:pt x="59817" y="21551"/>
                </a:lnTo>
                <a:lnTo>
                  <a:pt x="59817" y="71120"/>
                </a:lnTo>
                <a:lnTo>
                  <a:pt x="58851" y="75590"/>
                </a:lnTo>
                <a:lnTo>
                  <a:pt x="56908" y="78308"/>
                </a:lnTo>
                <a:lnTo>
                  <a:pt x="54978" y="81025"/>
                </a:lnTo>
                <a:lnTo>
                  <a:pt x="51816" y="82384"/>
                </a:lnTo>
                <a:lnTo>
                  <a:pt x="47409" y="82384"/>
                </a:lnTo>
                <a:lnTo>
                  <a:pt x="47409" y="85852"/>
                </a:lnTo>
                <a:lnTo>
                  <a:pt x="87858" y="85852"/>
                </a:lnTo>
                <a:lnTo>
                  <a:pt x="87858" y="82384"/>
                </a:lnTo>
                <a:lnTo>
                  <a:pt x="83464" y="82384"/>
                </a:lnTo>
                <a:lnTo>
                  <a:pt x="80302" y="81025"/>
                </a:lnTo>
                <a:lnTo>
                  <a:pt x="78359" y="78308"/>
                </a:lnTo>
                <a:lnTo>
                  <a:pt x="76415" y="75590"/>
                </a:lnTo>
                <a:lnTo>
                  <a:pt x="75450" y="71120"/>
                </a:lnTo>
                <a:lnTo>
                  <a:pt x="75450" y="20662"/>
                </a:lnTo>
                <a:lnTo>
                  <a:pt x="80416" y="13652"/>
                </a:lnTo>
                <a:lnTo>
                  <a:pt x="86906" y="10172"/>
                </a:lnTo>
                <a:lnTo>
                  <a:pt x="99174" y="10236"/>
                </a:lnTo>
                <a:lnTo>
                  <a:pt x="102298" y="11633"/>
                </a:lnTo>
                <a:lnTo>
                  <a:pt x="104267" y="14401"/>
                </a:lnTo>
                <a:lnTo>
                  <a:pt x="106248" y="17183"/>
                </a:lnTo>
                <a:lnTo>
                  <a:pt x="107226" y="21551"/>
                </a:lnTo>
                <a:lnTo>
                  <a:pt x="107226" y="71120"/>
                </a:lnTo>
                <a:lnTo>
                  <a:pt x="106260" y="75590"/>
                </a:lnTo>
                <a:lnTo>
                  <a:pt x="104305" y="78308"/>
                </a:lnTo>
                <a:lnTo>
                  <a:pt x="102374" y="81025"/>
                </a:lnTo>
                <a:lnTo>
                  <a:pt x="99212" y="82384"/>
                </a:lnTo>
                <a:lnTo>
                  <a:pt x="94805" y="82384"/>
                </a:lnTo>
                <a:lnTo>
                  <a:pt x="94805" y="85852"/>
                </a:lnTo>
                <a:lnTo>
                  <a:pt x="135267" y="85852"/>
                </a:lnTo>
                <a:lnTo>
                  <a:pt x="135267" y="82384"/>
                </a:lnTo>
                <a:lnTo>
                  <a:pt x="130860" y="82384"/>
                </a:lnTo>
                <a:lnTo>
                  <a:pt x="127698" y="81025"/>
                </a:lnTo>
                <a:lnTo>
                  <a:pt x="125768" y="78308"/>
                </a:lnTo>
                <a:lnTo>
                  <a:pt x="123812" y="75590"/>
                </a:lnTo>
                <a:lnTo>
                  <a:pt x="122847" y="71120"/>
                </a:lnTo>
                <a:lnTo>
                  <a:pt x="122847" y="17068"/>
                </a:lnTo>
                <a:lnTo>
                  <a:pt x="121145" y="10858"/>
                </a:lnTo>
                <a:lnTo>
                  <a:pt x="117729" y="6553"/>
                </a:lnTo>
                <a:lnTo>
                  <a:pt x="114312" y="2235"/>
                </a:lnTo>
                <a:lnTo>
                  <a:pt x="109397" y="88"/>
                </a:lnTo>
                <a:lnTo>
                  <a:pt x="102971" y="88"/>
                </a:lnTo>
                <a:lnTo>
                  <a:pt x="96007" y="794"/>
                </a:lnTo>
                <a:lnTo>
                  <a:pt x="84543" y="562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092094" y="4521027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214256" y="4521028"/>
            <a:ext cx="69765" cy="29615"/>
          </a:xfrm>
          <a:custGeom>
            <a:avLst/>
            <a:gdLst/>
            <a:ahLst/>
            <a:cxnLst/>
            <a:rect l="l" t="t" r="r" b="b"/>
            <a:pathLst>
              <a:path w="44475" h="46177">
                <a:moveTo>
                  <a:pt x="25984" y="8763"/>
                </a:moveTo>
                <a:lnTo>
                  <a:pt x="31623" y="5816"/>
                </a:lnTo>
                <a:lnTo>
                  <a:pt x="39154" y="5816"/>
                </a:lnTo>
                <a:lnTo>
                  <a:pt x="44475" y="0"/>
                </a:lnTo>
                <a:lnTo>
                  <a:pt x="37769" y="0"/>
                </a:lnTo>
                <a:lnTo>
                  <a:pt x="33242" y="302"/>
                </a:lnTo>
                <a:lnTo>
                  <a:pt x="25984" y="8763"/>
                </a:lnTo>
                <a:close/>
              </a:path>
              <a:path w="44475" h="46177">
                <a:moveTo>
                  <a:pt x="83426" y="79527"/>
                </a:moveTo>
                <a:lnTo>
                  <a:pt x="83426" y="76047"/>
                </a:lnTo>
                <a:lnTo>
                  <a:pt x="78460" y="76860"/>
                </a:lnTo>
                <a:lnTo>
                  <a:pt x="75145" y="76542"/>
                </a:lnTo>
                <a:lnTo>
                  <a:pt x="71843" y="73647"/>
                </a:lnTo>
                <a:lnTo>
                  <a:pt x="71018" y="70383"/>
                </a:lnTo>
                <a:lnTo>
                  <a:pt x="71018" y="-37414"/>
                </a:lnTo>
                <a:lnTo>
                  <a:pt x="56946" y="-33337"/>
                </a:lnTo>
                <a:lnTo>
                  <a:pt x="42976" y="-29260"/>
                </a:lnTo>
                <a:lnTo>
                  <a:pt x="42976" y="-25780"/>
                </a:lnTo>
                <a:lnTo>
                  <a:pt x="47777" y="-26073"/>
                </a:lnTo>
                <a:lnTo>
                  <a:pt x="51054" y="-25514"/>
                </a:lnTo>
                <a:lnTo>
                  <a:pt x="54521" y="-22669"/>
                </a:lnTo>
                <a:lnTo>
                  <a:pt x="55384" y="-19850"/>
                </a:lnTo>
                <a:lnTo>
                  <a:pt x="55384" y="7556"/>
                </a:lnTo>
                <a:lnTo>
                  <a:pt x="50355" y="2514"/>
                </a:lnTo>
                <a:lnTo>
                  <a:pt x="44475" y="0"/>
                </a:lnTo>
                <a:lnTo>
                  <a:pt x="39154" y="5816"/>
                </a:lnTo>
                <a:lnTo>
                  <a:pt x="43903" y="5753"/>
                </a:lnTo>
                <a:lnTo>
                  <a:pt x="48006" y="7810"/>
                </a:lnTo>
                <a:lnTo>
                  <a:pt x="51485" y="11976"/>
                </a:lnTo>
                <a:lnTo>
                  <a:pt x="53505" y="15163"/>
                </a:lnTo>
                <a:lnTo>
                  <a:pt x="55016" y="19900"/>
                </a:lnTo>
                <a:lnTo>
                  <a:pt x="55384" y="24307"/>
                </a:lnTo>
                <a:lnTo>
                  <a:pt x="55384" y="70065"/>
                </a:lnTo>
                <a:lnTo>
                  <a:pt x="51803" y="74396"/>
                </a:lnTo>
                <a:lnTo>
                  <a:pt x="46824" y="76568"/>
                </a:lnTo>
                <a:lnTo>
                  <a:pt x="33451" y="76568"/>
                </a:lnTo>
                <a:lnTo>
                  <a:pt x="27724" y="73279"/>
                </a:lnTo>
                <a:lnTo>
                  <a:pt x="23266" y="66725"/>
                </a:lnTo>
                <a:lnTo>
                  <a:pt x="18136" y="54958"/>
                </a:lnTo>
                <a:lnTo>
                  <a:pt x="16586" y="41236"/>
                </a:lnTo>
                <a:lnTo>
                  <a:pt x="16609" y="38977"/>
                </a:lnTo>
                <a:lnTo>
                  <a:pt x="18184" y="24886"/>
                </a:lnTo>
                <a:lnTo>
                  <a:pt x="22225" y="14668"/>
                </a:lnTo>
                <a:lnTo>
                  <a:pt x="25984" y="8763"/>
                </a:lnTo>
                <a:lnTo>
                  <a:pt x="33242" y="302"/>
                </a:lnTo>
                <a:lnTo>
                  <a:pt x="21418" y="4470"/>
                </a:lnTo>
                <a:lnTo>
                  <a:pt x="11150" y="13538"/>
                </a:lnTo>
                <a:lnTo>
                  <a:pt x="6164" y="20832"/>
                </a:lnTo>
                <a:lnTo>
                  <a:pt x="1541" y="32615"/>
                </a:lnTo>
                <a:lnTo>
                  <a:pt x="0" y="45834"/>
                </a:lnTo>
                <a:lnTo>
                  <a:pt x="376" y="53130"/>
                </a:lnTo>
                <a:lnTo>
                  <a:pt x="3313" y="65829"/>
                </a:lnTo>
                <a:lnTo>
                  <a:pt x="9169" y="76352"/>
                </a:lnTo>
                <a:lnTo>
                  <a:pt x="20008" y="85441"/>
                </a:lnTo>
                <a:lnTo>
                  <a:pt x="32639" y="88201"/>
                </a:lnTo>
                <a:lnTo>
                  <a:pt x="41668" y="88138"/>
                </a:lnTo>
                <a:lnTo>
                  <a:pt x="49250" y="84759"/>
                </a:lnTo>
                <a:lnTo>
                  <a:pt x="55384" y="78041"/>
                </a:lnTo>
                <a:lnTo>
                  <a:pt x="55384" y="88201"/>
                </a:lnTo>
                <a:lnTo>
                  <a:pt x="69456" y="83870"/>
                </a:lnTo>
                <a:lnTo>
                  <a:pt x="83426" y="795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377531" y="4564569"/>
            <a:ext cx="31875" cy="13032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60" y="0"/>
                </a:moveTo>
                <a:lnTo>
                  <a:pt x="7315" y="0"/>
                </a:lnTo>
                <a:lnTo>
                  <a:pt x="2959" y="2946"/>
                </a:lnTo>
                <a:lnTo>
                  <a:pt x="0" y="7315"/>
                </a:lnTo>
                <a:lnTo>
                  <a:pt x="0" y="12992"/>
                </a:lnTo>
                <a:lnTo>
                  <a:pt x="2959" y="17360"/>
                </a:lnTo>
                <a:lnTo>
                  <a:pt x="7315" y="20320"/>
                </a:lnTo>
                <a:lnTo>
                  <a:pt x="13004" y="20320"/>
                </a:lnTo>
                <a:lnTo>
                  <a:pt x="17360" y="17360"/>
                </a:lnTo>
                <a:lnTo>
                  <a:pt x="20320" y="12992"/>
                </a:lnTo>
                <a:lnTo>
                  <a:pt x="20320" y="7315"/>
                </a:lnTo>
                <a:lnTo>
                  <a:pt x="17360" y="2946"/>
                </a:lnTo>
                <a:lnTo>
                  <a:pt x="13004" y="0"/>
                </a:lnTo>
                <a:lnTo>
                  <a:pt x="10160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582752" y="4686565"/>
            <a:ext cx="100762" cy="41205"/>
          </a:xfrm>
          <a:custGeom>
            <a:avLst/>
            <a:gdLst/>
            <a:ahLst/>
            <a:cxnLst/>
            <a:rect l="l" t="t" r="r" b="b"/>
            <a:pathLst>
              <a:path w="64236" h="64249">
                <a:moveTo>
                  <a:pt x="32118" y="0"/>
                </a:moveTo>
                <a:lnTo>
                  <a:pt x="23152" y="0"/>
                </a:lnTo>
                <a:lnTo>
                  <a:pt x="15544" y="3111"/>
                </a:lnTo>
                <a:lnTo>
                  <a:pt x="9321" y="9334"/>
                </a:lnTo>
                <a:lnTo>
                  <a:pt x="3111" y="15557"/>
                </a:lnTo>
                <a:lnTo>
                  <a:pt x="0" y="23152"/>
                </a:lnTo>
                <a:lnTo>
                  <a:pt x="0" y="41084"/>
                </a:lnTo>
                <a:lnTo>
                  <a:pt x="3111" y="48691"/>
                </a:lnTo>
                <a:lnTo>
                  <a:pt x="9321" y="54902"/>
                </a:lnTo>
                <a:lnTo>
                  <a:pt x="15544" y="61125"/>
                </a:lnTo>
                <a:lnTo>
                  <a:pt x="23152" y="64249"/>
                </a:lnTo>
                <a:lnTo>
                  <a:pt x="41084" y="64249"/>
                </a:lnTo>
                <a:lnTo>
                  <a:pt x="48691" y="61125"/>
                </a:lnTo>
                <a:lnTo>
                  <a:pt x="54914" y="54902"/>
                </a:lnTo>
                <a:lnTo>
                  <a:pt x="61125" y="48691"/>
                </a:lnTo>
                <a:lnTo>
                  <a:pt x="64236" y="41084"/>
                </a:lnTo>
                <a:lnTo>
                  <a:pt x="64236" y="23152"/>
                </a:lnTo>
                <a:lnTo>
                  <a:pt x="61125" y="15557"/>
                </a:lnTo>
                <a:lnTo>
                  <a:pt x="54914" y="9334"/>
                </a:lnTo>
                <a:lnTo>
                  <a:pt x="48691" y="3111"/>
                </a:lnTo>
                <a:lnTo>
                  <a:pt x="41084" y="0"/>
                </a:lnTo>
                <a:lnTo>
                  <a:pt x="32118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864428" y="4670525"/>
            <a:ext cx="149531" cy="77450"/>
          </a:xfrm>
          <a:custGeom>
            <a:avLst/>
            <a:gdLst/>
            <a:ahLst/>
            <a:cxnLst/>
            <a:rect l="l" t="t" r="r" b="b"/>
            <a:pathLst>
              <a:path w="95326" h="120764">
                <a:moveTo>
                  <a:pt x="84988" y="38112"/>
                </a:moveTo>
                <a:lnTo>
                  <a:pt x="80657" y="38112"/>
                </a:lnTo>
                <a:lnTo>
                  <a:pt x="80657" y="44259"/>
                </a:lnTo>
                <a:lnTo>
                  <a:pt x="79197" y="48564"/>
                </a:lnTo>
                <a:lnTo>
                  <a:pt x="76314" y="51053"/>
                </a:lnTo>
                <a:lnTo>
                  <a:pt x="73418" y="53543"/>
                </a:lnTo>
                <a:lnTo>
                  <a:pt x="68440" y="54787"/>
                </a:lnTo>
                <a:lnTo>
                  <a:pt x="34721" y="54787"/>
                </a:lnTo>
                <a:lnTo>
                  <a:pt x="34721" y="13779"/>
                </a:lnTo>
                <a:lnTo>
                  <a:pt x="35382" y="10985"/>
                </a:lnTo>
                <a:lnTo>
                  <a:pt x="37985" y="8381"/>
                </a:lnTo>
                <a:lnTo>
                  <a:pt x="40779" y="7734"/>
                </a:lnTo>
                <a:lnTo>
                  <a:pt x="76161" y="7734"/>
                </a:lnTo>
                <a:lnTo>
                  <a:pt x="81330" y="9143"/>
                </a:lnTo>
                <a:lnTo>
                  <a:pt x="84594" y="11988"/>
                </a:lnTo>
                <a:lnTo>
                  <a:pt x="87871" y="14820"/>
                </a:lnTo>
                <a:lnTo>
                  <a:pt x="90004" y="19710"/>
                </a:lnTo>
                <a:lnTo>
                  <a:pt x="90982" y="26657"/>
                </a:lnTo>
                <a:lnTo>
                  <a:pt x="95326" y="26657"/>
                </a:lnTo>
                <a:lnTo>
                  <a:pt x="94716" y="13284"/>
                </a:lnTo>
                <a:lnTo>
                  <a:pt x="94195" y="0"/>
                </a:lnTo>
                <a:lnTo>
                  <a:pt x="0" y="0"/>
                </a:lnTo>
                <a:lnTo>
                  <a:pt x="0" y="4343"/>
                </a:lnTo>
                <a:lnTo>
                  <a:pt x="6883" y="4749"/>
                </a:lnTo>
                <a:lnTo>
                  <a:pt x="11264" y="6273"/>
                </a:lnTo>
                <a:lnTo>
                  <a:pt x="13106" y="8902"/>
                </a:lnTo>
                <a:lnTo>
                  <a:pt x="14960" y="11544"/>
                </a:lnTo>
                <a:lnTo>
                  <a:pt x="15887" y="17538"/>
                </a:lnTo>
                <a:lnTo>
                  <a:pt x="15887" y="103225"/>
                </a:lnTo>
                <a:lnTo>
                  <a:pt x="14960" y="109219"/>
                </a:lnTo>
                <a:lnTo>
                  <a:pt x="13106" y="111823"/>
                </a:lnTo>
                <a:lnTo>
                  <a:pt x="11264" y="114490"/>
                </a:lnTo>
                <a:lnTo>
                  <a:pt x="6883" y="116014"/>
                </a:lnTo>
                <a:lnTo>
                  <a:pt x="0" y="116420"/>
                </a:lnTo>
                <a:lnTo>
                  <a:pt x="0" y="120764"/>
                </a:lnTo>
                <a:lnTo>
                  <a:pt x="50609" y="120764"/>
                </a:lnTo>
                <a:lnTo>
                  <a:pt x="50609" y="116420"/>
                </a:lnTo>
                <a:lnTo>
                  <a:pt x="43726" y="115963"/>
                </a:lnTo>
                <a:lnTo>
                  <a:pt x="39357" y="114414"/>
                </a:lnTo>
                <a:lnTo>
                  <a:pt x="37503" y="111785"/>
                </a:lnTo>
                <a:lnTo>
                  <a:pt x="35661" y="109143"/>
                </a:lnTo>
                <a:lnTo>
                  <a:pt x="34721" y="103162"/>
                </a:lnTo>
                <a:lnTo>
                  <a:pt x="34721" y="62509"/>
                </a:lnTo>
                <a:lnTo>
                  <a:pt x="68440" y="62509"/>
                </a:lnTo>
                <a:lnTo>
                  <a:pt x="73418" y="63753"/>
                </a:lnTo>
                <a:lnTo>
                  <a:pt x="76314" y="66243"/>
                </a:lnTo>
                <a:lnTo>
                  <a:pt x="79197" y="68732"/>
                </a:lnTo>
                <a:lnTo>
                  <a:pt x="80657" y="73037"/>
                </a:lnTo>
                <a:lnTo>
                  <a:pt x="80657" y="79184"/>
                </a:lnTo>
                <a:lnTo>
                  <a:pt x="84988" y="79184"/>
                </a:lnTo>
                <a:lnTo>
                  <a:pt x="84988" y="3811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029075" y="4692974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7" y="8318"/>
                </a:lnTo>
                <a:lnTo>
                  <a:pt x="30886" y="5638"/>
                </a:lnTo>
                <a:lnTo>
                  <a:pt x="44957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167031" y="4692918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19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349911" y="4668751"/>
            <a:ext cx="191346" cy="79225"/>
          </a:xfrm>
          <a:custGeom>
            <a:avLst/>
            <a:gdLst/>
            <a:ahLst/>
            <a:cxnLst/>
            <a:rect l="l" t="t" r="r" b="b"/>
            <a:pathLst>
              <a:path w="121983" h="123532">
                <a:moveTo>
                  <a:pt x="29972" y="118846"/>
                </a:moveTo>
                <a:lnTo>
                  <a:pt x="26111" y="117297"/>
                </a:lnTo>
                <a:lnTo>
                  <a:pt x="24549" y="114553"/>
                </a:lnTo>
                <a:lnTo>
                  <a:pt x="22987" y="111810"/>
                </a:lnTo>
                <a:lnTo>
                  <a:pt x="23456" y="107416"/>
                </a:lnTo>
                <a:lnTo>
                  <a:pt x="25933" y="101396"/>
                </a:lnTo>
                <a:lnTo>
                  <a:pt x="33439" y="82816"/>
                </a:lnTo>
                <a:lnTo>
                  <a:pt x="36639" y="75095"/>
                </a:lnTo>
                <a:lnTo>
                  <a:pt x="55308" y="29514"/>
                </a:lnTo>
                <a:lnTo>
                  <a:pt x="74015" y="75095"/>
                </a:lnTo>
                <a:lnTo>
                  <a:pt x="77114" y="82816"/>
                </a:lnTo>
                <a:lnTo>
                  <a:pt x="86677" y="106260"/>
                </a:lnTo>
                <a:lnTo>
                  <a:pt x="88595" y="110883"/>
                </a:lnTo>
                <a:lnTo>
                  <a:pt x="88861" y="114211"/>
                </a:lnTo>
                <a:lnTo>
                  <a:pt x="86093" y="118211"/>
                </a:lnTo>
                <a:lnTo>
                  <a:pt x="82791" y="119202"/>
                </a:lnTo>
                <a:lnTo>
                  <a:pt x="77584" y="119202"/>
                </a:lnTo>
                <a:lnTo>
                  <a:pt x="77584" y="123532"/>
                </a:lnTo>
                <a:lnTo>
                  <a:pt x="121983" y="123532"/>
                </a:lnTo>
                <a:lnTo>
                  <a:pt x="121983" y="119202"/>
                </a:lnTo>
                <a:lnTo>
                  <a:pt x="117640" y="118910"/>
                </a:lnTo>
                <a:lnTo>
                  <a:pt x="114579" y="118008"/>
                </a:lnTo>
                <a:lnTo>
                  <a:pt x="110985" y="115011"/>
                </a:lnTo>
                <a:lnTo>
                  <a:pt x="108978" y="111582"/>
                </a:lnTo>
                <a:lnTo>
                  <a:pt x="106781" y="106260"/>
                </a:lnTo>
                <a:lnTo>
                  <a:pt x="62941" y="0"/>
                </a:lnTo>
                <a:lnTo>
                  <a:pt x="58864" y="0"/>
                </a:lnTo>
                <a:lnTo>
                  <a:pt x="16243" y="103047"/>
                </a:lnTo>
                <a:lnTo>
                  <a:pt x="13525" y="109359"/>
                </a:lnTo>
                <a:lnTo>
                  <a:pt x="11226" y="113449"/>
                </a:lnTo>
                <a:lnTo>
                  <a:pt x="7467" y="117195"/>
                </a:lnTo>
                <a:lnTo>
                  <a:pt x="0" y="119202"/>
                </a:lnTo>
                <a:lnTo>
                  <a:pt x="0" y="123532"/>
                </a:lnTo>
                <a:lnTo>
                  <a:pt x="36093" y="123532"/>
                </a:lnTo>
                <a:lnTo>
                  <a:pt x="36093" y="119202"/>
                </a:lnTo>
                <a:lnTo>
                  <a:pt x="29972" y="118846"/>
                </a:lnTo>
                <a:close/>
              </a:path>
              <a:path w="121983" h="123532">
                <a:moveTo>
                  <a:pt x="36639" y="75095"/>
                </a:moveTo>
                <a:lnTo>
                  <a:pt x="33439" y="82816"/>
                </a:lnTo>
                <a:lnTo>
                  <a:pt x="77114" y="82816"/>
                </a:lnTo>
                <a:lnTo>
                  <a:pt x="74015" y="75095"/>
                </a:lnTo>
                <a:lnTo>
                  <a:pt x="36639" y="7509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552832" y="4670525"/>
            <a:ext cx="79387" cy="77450"/>
          </a:xfrm>
          <a:custGeom>
            <a:avLst/>
            <a:gdLst/>
            <a:ahLst/>
            <a:cxnLst/>
            <a:rect l="l" t="t" r="r" b="b"/>
            <a:pathLst>
              <a:path w="50609" h="120764">
                <a:moveTo>
                  <a:pt x="37503" y="111861"/>
                </a:moveTo>
                <a:lnTo>
                  <a:pt x="35661" y="109232"/>
                </a:lnTo>
                <a:lnTo>
                  <a:pt x="34721" y="103225"/>
                </a:lnTo>
                <a:lnTo>
                  <a:pt x="34721" y="17538"/>
                </a:lnTo>
                <a:lnTo>
                  <a:pt x="35661" y="11544"/>
                </a:lnTo>
                <a:lnTo>
                  <a:pt x="39357" y="6273"/>
                </a:lnTo>
                <a:lnTo>
                  <a:pt x="43726" y="4749"/>
                </a:lnTo>
                <a:lnTo>
                  <a:pt x="50609" y="4343"/>
                </a:lnTo>
                <a:lnTo>
                  <a:pt x="50609" y="0"/>
                </a:lnTo>
                <a:lnTo>
                  <a:pt x="0" y="0"/>
                </a:lnTo>
                <a:lnTo>
                  <a:pt x="0" y="4343"/>
                </a:lnTo>
                <a:lnTo>
                  <a:pt x="6883" y="4749"/>
                </a:lnTo>
                <a:lnTo>
                  <a:pt x="11264" y="6273"/>
                </a:lnTo>
                <a:lnTo>
                  <a:pt x="13106" y="8902"/>
                </a:lnTo>
                <a:lnTo>
                  <a:pt x="14960" y="11544"/>
                </a:lnTo>
                <a:lnTo>
                  <a:pt x="15887" y="17538"/>
                </a:lnTo>
                <a:lnTo>
                  <a:pt x="15887" y="103225"/>
                </a:lnTo>
                <a:lnTo>
                  <a:pt x="14960" y="109219"/>
                </a:lnTo>
                <a:lnTo>
                  <a:pt x="13106" y="111823"/>
                </a:lnTo>
                <a:lnTo>
                  <a:pt x="11264" y="114490"/>
                </a:lnTo>
                <a:lnTo>
                  <a:pt x="6883" y="116014"/>
                </a:lnTo>
                <a:lnTo>
                  <a:pt x="0" y="116420"/>
                </a:lnTo>
                <a:lnTo>
                  <a:pt x="0" y="120764"/>
                </a:lnTo>
                <a:lnTo>
                  <a:pt x="50609" y="120764"/>
                </a:lnTo>
                <a:lnTo>
                  <a:pt x="50609" y="116420"/>
                </a:lnTo>
                <a:lnTo>
                  <a:pt x="43726" y="116014"/>
                </a:lnTo>
                <a:lnTo>
                  <a:pt x="39357" y="114503"/>
                </a:lnTo>
                <a:lnTo>
                  <a:pt x="37503" y="1118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645445" y="4670525"/>
            <a:ext cx="79387" cy="77450"/>
          </a:xfrm>
          <a:custGeom>
            <a:avLst/>
            <a:gdLst/>
            <a:ahLst/>
            <a:cxnLst/>
            <a:rect l="l" t="t" r="r" b="b"/>
            <a:pathLst>
              <a:path w="50609" h="120764">
                <a:moveTo>
                  <a:pt x="37503" y="111861"/>
                </a:moveTo>
                <a:lnTo>
                  <a:pt x="35661" y="109232"/>
                </a:lnTo>
                <a:lnTo>
                  <a:pt x="34721" y="103225"/>
                </a:lnTo>
                <a:lnTo>
                  <a:pt x="34721" y="17538"/>
                </a:lnTo>
                <a:lnTo>
                  <a:pt x="35661" y="11544"/>
                </a:lnTo>
                <a:lnTo>
                  <a:pt x="39357" y="6273"/>
                </a:lnTo>
                <a:lnTo>
                  <a:pt x="43726" y="4749"/>
                </a:lnTo>
                <a:lnTo>
                  <a:pt x="50609" y="4343"/>
                </a:lnTo>
                <a:lnTo>
                  <a:pt x="50609" y="0"/>
                </a:lnTo>
                <a:lnTo>
                  <a:pt x="0" y="0"/>
                </a:lnTo>
                <a:lnTo>
                  <a:pt x="0" y="4343"/>
                </a:lnTo>
                <a:lnTo>
                  <a:pt x="6883" y="4749"/>
                </a:lnTo>
                <a:lnTo>
                  <a:pt x="11264" y="6273"/>
                </a:lnTo>
                <a:lnTo>
                  <a:pt x="13106" y="8902"/>
                </a:lnTo>
                <a:lnTo>
                  <a:pt x="14960" y="11544"/>
                </a:lnTo>
                <a:lnTo>
                  <a:pt x="15887" y="17538"/>
                </a:lnTo>
                <a:lnTo>
                  <a:pt x="15887" y="103225"/>
                </a:lnTo>
                <a:lnTo>
                  <a:pt x="14960" y="109219"/>
                </a:lnTo>
                <a:lnTo>
                  <a:pt x="13106" y="111823"/>
                </a:lnTo>
                <a:lnTo>
                  <a:pt x="11264" y="114490"/>
                </a:lnTo>
                <a:lnTo>
                  <a:pt x="6883" y="116014"/>
                </a:lnTo>
                <a:lnTo>
                  <a:pt x="0" y="116420"/>
                </a:lnTo>
                <a:lnTo>
                  <a:pt x="0" y="120764"/>
                </a:lnTo>
                <a:lnTo>
                  <a:pt x="50609" y="120764"/>
                </a:lnTo>
                <a:lnTo>
                  <a:pt x="50609" y="116420"/>
                </a:lnTo>
                <a:lnTo>
                  <a:pt x="43726" y="116014"/>
                </a:lnTo>
                <a:lnTo>
                  <a:pt x="39357" y="114503"/>
                </a:lnTo>
                <a:lnTo>
                  <a:pt x="37503" y="1118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820161" y="4692918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923932" y="4692974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062824" y="4692974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197930" y="4692918"/>
            <a:ext cx="212184" cy="55059"/>
          </a:xfrm>
          <a:custGeom>
            <a:avLst/>
            <a:gdLst/>
            <a:ahLst/>
            <a:cxnLst/>
            <a:rect l="l" t="t" r="r" b="b"/>
            <a:pathLst>
              <a:path w="135267" h="85851">
                <a:moveTo>
                  <a:pt x="84543" y="5620"/>
                </a:moveTo>
                <a:lnTo>
                  <a:pt x="73977" y="15011"/>
                </a:lnTo>
                <a:lnTo>
                  <a:pt x="73164" y="11950"/>
                </a:lnTo>
                <a:lnTo>
                  <a:pt x="71970" y="9347"/>
                </a:lnTo>
                <a:lnTo>
                  <a:pt x="70408" y="7200"/>
                </a:lnTo>
                <a:lnTo>
                  <a:pt x="67005" y="2451"/>
                </a:lnTo>
                <a:lnTo>
                  <a:pt x="62141" y="88"/>
                </a:lnTo>
                <a:lnTo>
                  <a:pt x="55829" y="88"/>
                </a:lnTo>
                <a:lnTo>
                  <a:pt x="50463" y="549"/>
                </a:lnTo>
                <a:lnTo>
                  <a:pt x="38818" y="4865"/>
                </a:lnTo>
                <a:lnTo>
                  <a:pt x="28041" y="13715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293" y="12611"/>
                </a:lnTo>
                <a:lnTo>
                  <a:pt x="11595" y="16205"/>
                </a:lnTo>
                <a:lnTo>
                  <a:pt x="12420" y="1993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62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041" y="19875"/>
                </a:lnTo>
                <a:lnTo>
                  <a:pt x="32842" y="13449"/>
                </a:lnTo>
                <a:lnTo>
                  <a:pt x="39331" y="10236"/>
                </a:lnTo>
                <a:lnTo>
                  <a:pt x="51777" y="10236"/>
                </a:lnTo>
                <a:lnTo>
                  <a:pt x="54902" y="11633"/>
                </a:lnTo>
                <a:lnTo>
                  <a:pt x="56870" y="14401"/>
                </a:lnTo>
                <a:lnTo>
                  <a:pt x="58839" y="17183"/>
                </a:lnTo>
                <a:lnTo>
                  <a:pt x="59817" y="21551"/>
                </a:lnTo>
                <a:lnTo>
                  <a:pt x="59817" y="71120"/>
                </a:lnTo>
                <a:lnTo>
                  <a:pt x="58851" y="75590"/>
                </a:lnTo>
                <a:lnTo>
                  <a:pt x="56908" y="78308"/>
                </a:lnTo>
                <a:lnTo>
                  <a:pt x="54978" y="81025"/>
                </a:lnTo>
                <a:lnTo>
                  <a:pt x="51816" y="82384"/>
                </a:lnTo>
                <a:lnTo>
                  <a:pt x="47409" y="82384"/>
                </a:lnTo>
                <a:lnTo>
                  <a:pt x="47409" y="85852"/>
                </a:lnTo>
                <a:lnTo>
                  <a:pt x="87858" y="85852"/>
                </a:lnTo>
                <a:lnTo>
                  <a:pt x="87858" y="82384"/>
                </a:lnTo>
                <a:lnTo>
                  <a:pt x="83464" y="82384"/>
                </a:lnTo>
                <a:lnTo>
                  <a:pt x="80302" y="81025"/>
                </a:lnTo>
                <a:lnTo>
                  <a:pt x="78359" y="78308"/>
                </a:lnTo>
                <a:lnTo>
                  <a:pt x="76415" y="75590"/>
                </a:lnTo>
                <a:lnTo>
                  <a:pt x="75450" y="71120"/>
                </a:lnTo>
                <a:lnTo>
                  <a:pt x="75450" y="20662"/>
                </a:lnTo>
                <a:lnTo>
                  <a:pt x="80416" y="13652"/>
                </a:lnTo>
                <a:lnTo>
                  <a:pt x="86906" y="10172"/>
                </a:lnTo>
                <a:lnTo>
                  <a:pt x="99174" y="10236"/>
                </a:lnTo>
                <a:lnTo>
                  <a:pt x="102298" y="11633"/>
                </a:lnTo>
                <a:lnTo>
                  <a:pt x="104267" y="14401"/>
                </a:lnTo>
                <a:lnTo>
                  <a:pt x="106248" y="17183"/>
                </a:lnTo>
                <a:lnTo>
                  <a:pt x="107226" y="21551"/>
                </a:lnTo>
                <a:lnTo>
                  <a:pt x="107226" y="71120"/>
                </a:lnTo>
                <a:lnTo>
                  <a:pt x="106260" y="75590"/>
                </a:lnTo>
                <a:lnTo>
                  <a:pt x="104305" y="78308"/>
                </a:lnTo>
                <a:lnTo>
                  <a:pt x="102374" y="81025"/>
                </a:lnTo>
                <a:lnTo>
                  <a:pt x="99212" y="82384"/>
                </a:lnTo>
                <a:lnTo>
                  <a:pt x="94805" y="82384"/>
                </a:lnTo>
                <a:lnTo>
                  <a:pt x="94805" y="85852"/>
                </a:lnTo>
                <a:lnTo>
                  <a:pt x="135267" y="85852"/>
                </a:lnTo>
                <a:lnTo>
                  <a:pt x="135267" y="82384"/>
                </a:lnTo>
                <a:lnTo>
                  <a:pt x="130860" y="82384"/>
                </a:lnTo>
                <a:lnTo>
                  <a:pt x="127698" y="81025"/>
                </a:lnTo>
                <a:lnTo>
                  <a:pt x="125768" y="78308"/>
                </a:lnTo>
                <a:lnTo>
                  <a:pt x="123812" y="75590"/>
                </a:lnTo>
                <a:lnTo>
                  <a:pt x="122847" y="71120"/>
                </a:lnTo>
                <a:lnTo>
                  <a:pt x="122847" y="17068"/>
                </a:lnTo>
                <a:lnTo>
                  <a:pt x="121145" y="10858"/>
                </a:lnTo>
                <a:lnTo>
                  <a:pt x="117729" y="6553"/>
                </a:lnTo>
                <a:lnTo>
                  <a:pt x="114312" y="2235"/>
                </a:lnTo>
                <a:lnTo>
                  <a:pt x="109397" y="88"/>
                </a:lnTo>
                <a:lnTo>
                  <a:pt x="102971" y="88"/>
                </a:lnTo>
                <a:lnTo>
                  <a:pt x="96007" y="794"/>
                </a:lnTo>
                <a:lnTo>
                  <a:pt x="84543" y="562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497669" y="4694529"/>
            <a:ext cx="189155" cy="55230"/>
          </a:xfrm>
          <a:custGeom>
            <a:avLst/>
            <a:gdLst/>
            <a:ahLst/>
            <a:cxnLst/>
            <a:rect l="l" t="t" r="r" b="b"/>
            <a:pathLst>
              <a:path w="120586" h="86118">
                <a:moveTo>
                  <a:pt x="2539" y="4229"/>
                </a:moveTo>
                <a:lnTo>
                  <a:pt x="6642" y="8001"/>
                </a:lnTo>
                <a:lnTo>
                  <a:pt x="8077" y="10820"/>
                </a:lnTo>
                <a:lnTo>
                  <a:pt x="9817" y="15100"/>
                </a:lnTo>
                <a:lnTo>
                  <a:pt x="37160" y="86118"/>
                </a:lnTo>
                <a:lnTo>
                  <a:pt x="40373" y="86118"/>
                </a:lnTo>
                <a:lnTo>
                  <a:pt x="62382" y="36258"/>
                </a:lnTo>
                <a:lnTo>
                  <a:pt x="82397" y="86118"/>
                </a:lnTo>
                <a:lnTo>
                  <a:pt x="85597" y="86118"/>
                </a:lnTo>
                <a:lnTo>
                  <a:pt x="111302" y="17970"/>
                </a:lnTo>
                <a:lnTo>
                  <a:pt x="113626" y="12242"/>
                </a:lnTo>
                <a:lnTo>
                  <a:pt x="115303" y="8521"/>
                </a:lnTo>
                <a:lnTo>
                  <a:pt x="117449" y="5105"/>
                </a:lnTo>
                <a:lnTo>
                  <a:pt x="120586" y="3467"/>
                </a:lnTo>
                <a:lnTo>
                  <a:pt x="120586" y="0"/>
                </a:lnTo>
                <a:lnTo>
                  <a:pt x="98361" y="0"/>
                </a:lnTo>
                <a:lnTo>
                  <a:pt x="98361" y="3467"/>
                </a:lnTo>
                <a:lnTo>
                  <a:pt x="102412" y="3987"/>
                </a:lnTo>
                <a:lnTo>
                  <a:pt x="104863" y="5130"/>
                </a:lnTo>
                <a:lnTo>
                  <a:pt x="106540" y="8661"/>
                </a:lnTo>
                <a:lnTo>
                  <a:pt x="106121" y="11772"/>
                </a:lnTo>
                <a:lnTo>
                  <a:pt x="104444" y="16230"/>
                </a:lnTo>
                <a:lnTo>
                  <a:pt x="87922" y="60769"/>
                </a:lnTo>
                <a:lnTo>
                  <a:pt x="69888" y="15100"/>
                </a:lnTo>
                <a:lnTo>
                  <a:pt x="68389" y="11226"/>
                </a:lnTo>
                <a:lnTo>
                  <a:pt x="68287" y="8420"/>
                </a:lnTo>
                <a:lnTo>
                  <a:pt x="70891" y="4940"/>
                </a:lnTo>
                <a:lnTo>
                  <a:pt x="73888" y="3873"/>
                </a:lnTo>
                <a:lnTo>
                  <a:pt x="78574" y="3467"/>
                </a:lnTo>
                <a:lnTo>
                  <a:pt x="78574" y="0"/>
                </a:lnTo>
                <a:lnTo>
                  <a:pt x="42456" y="0"/>
                </a:lnTo>
                <a:lnTo>
                  <a:pt x="42456" y="3467"/>
                </a:lnTo>
                <a:lnTo>
                  <a:pt x="45402" y="3759"/>
                </a:lnTo>
                <a:lnTo>
                  <a:pt x="48755" y="5499"/>
                </a:lnTo>
                <a:lnTo>
                  <a:pt x="51396" y="9004"/>
                </a:lnTo>
                <a:lnTo>
                  <a:pt x="52958" y="12763"/>
                </a:lnTo>
                <a:lnTo>
                  <a:pt x="58813" y="27343"/>
                </a:lnTo>
                <a:lnTo>
                  <a:pt x="43510" y="62255"/>
                </a:lnTo>
                <a:lnTo>
                  <a:pt x="25539" y="15100"/>
                </a:lnTo>
                <a:lnTo>
                  <a:pt x="23977" y="11176"/>
                </a:lnTo>
                <a:lnTo>
                  <a:pt x="23685" y="8331"/>
                </a:lnTo>
                <a:lnTo>
                  <a:pt x="24714" y="6591"/>
                </a:lnTo>
                <a:lnTo>
                  <a:pt x="28257" y="3822"/>
                </a:lnTo>
                <a:lnTo>
                  <a:pt x="32308" y="3467"/>
                </a:lnTo>
                <a:lnTo>
                  <a:pt x="32308" y="0"/>
                </a:lnTo>
                <a:lnTo>
                  <a:pt x="0" y="0"/>
                </a:lnTo>
                <a:lnTo>
                  <a:pt x="0" y="3467"/>
                </a:lnTo>
                <a:lnTo>
                  <a:pt x="2539" y="42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702904" y="4667865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8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2" y="7010"/>
                </a:lnTo>
                <a:lnTo>
                  <a:pt x="8762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8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2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773726" y="4681163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848727" y="4668972"/>
            <a:ext cx="137558" cy="79005"/>
          </a:xfrm>
          <a:custGeom>
            <a:avLst/>
            <a:gdLst/>
            <a:ahLst/>
            <a:cxnLst/>
            <a:rect l="l" t="t" r="r" b="b"/>
            <a:pathLst>
              <a:path w="87693" h="123190">
                <a:moveTo>
                  <a:pt x="61823" y="37426"/>
                </a:moveTo>
                <a:lnTo>
                  <a:pt x="54356" y="37426"/>
                </a:lnTo>
                <a:lnTo>
                  <a:pt x="49925" y="37720"/>
                </a:lnTo>
                <a:lnTo>
                  <a:pt x="38312" y="42031"/>
                </a:lnTo>
                <a:lnTo>
                  <a:pt x="28041" y="51485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3"/>
                </a:lnTo>
                <a:lnTo>
                  <a:pt x="30962" y="115646"/>
                </a:lnTo>
                <a:lnTo>
                  <a:pt x="29019" y="112928"/>
                </a:lnTo>
                <a:lnTo>
                  <a:pt x="28041" y="108457"/>
                </a:lnTo>
                <a:lnTo>
                  <a:pt x="28130" y="58000"/>
                </a:lnTo>
                <a:lnTo>
                  <a:pt x="32931" y="51053"/>
                </a:lnTo>
                <a:lnTo>
                  <a:pt x="39357" y="47574"/>
                </a:lnTo>
                <a:lnTo>
                  <a:pt x="51638" y="47574"/>
                </a:lnTo>
                <a:lnTo>
                  <a:pt x="54724" y="48958"/>
                </a:lnTo>
                <a:lnTo>
                  <a:pt x="56692" y="51714"/>
                </a:lnTo>
                <a:lnTo>
                  <a:pt x="58674" y="54444"/>
                </a:lnTo>
                <a:lnTo>
                  <a:pt x="59651" y="58775"/>
                </a:lnTo>
                <a:lnTo>
                  <a:pt x="59651" y="108457"/>
                </a:lnTo>
                <a:lnTo>
                  <a:pt x="58686" y="112928"/>
                </a:lnTo>
                <a:lnTo>
                  <a:pt x="56730" y="115646"/>
                </a:lnTo>
                <a:lnTo>
                  <a:pt x="54800" y="118363"/>
                </a:lnTo>
                <a:lnTo>
                  <a:pt x="51638" y="119722"/>
                </a:lnTo>
                <a:lnTo>
                  <a:pt x="47231" y="119722"/>
                </a:lnTo>
                <a:lnTo>
                  <a:pt x="47231" y="123189"/>
                </a:lnTo>
                <a:lnTo>
                  <a:pt x="87693" y="123189"/>
                </a:lnTo>
                <a:lnTo>
                  <a:pt x="87693" y="119722"/>
                </a:lnTo>
                <a:lnTo>
                  <a:pt x="83286" y="119722"/>
                </a:lnTo>
                <a:lnTo>
                  <a:pt x="80124" y="118363"/>
                </a:lnTo>
                <a:lnTo>
                  <a:pt x="78193" y="115646"/>
                </a:lnTo>
                <a:lnTo>
                  <a:pt x="76238" y="112928"/>
                </a:lnTo>
                <a:lnTo>
                  <a:pt x="75272" y="108457"/>
                </a:lnTo>
                <a:lnTo>
                  <a:pt x="75272" y="56260"/>
                </a:lnTo>
                <a:lnTo>
                  <a:pt x="73647" y="48780"/>
                </a:lnTo>
                <a:lnTo>
                  <a:pt x="70408" y="44246"/>
                </a:lnTo>
                <a:lnTo>
                  <a:pt x="67183" y="39687"/>
                </a:lnTo>
                <a:lnTo>
                  <a:pt x="61823" y="3742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993640" y="4692974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123707" y="4694528"/>
            <a:ext cx="137537" cy="55116"/>
          </a:xfrm>
          <a:custGeom>
            <a:avLst/>
            <a:gdLst/>
            <a:ahLst/>
            <a:cxnLst/>
            <a:rect l="l" t="t" r="r" b="b"/>
            <a:pathLst>
              <a:path w="87680" h="85940">
                <a:moveTo>
                  <a:pt x="13982" y="0"/>
                </a:moveTo>
                <a:lnTo>
                  <a:pt x="0" y="0"/>
                </a:lnTo>
                <a:lnTo>
                  <a:pt x="0" y="3467"/>
                </a:lnTo>
                <a:lnTo>
                  <a:pt x="4406" y="3467"/>
                </a:lnTo>
                <a:lnTo>
                  <a:pt x="7569" y="4559"/>
                </a:lnTo>
                <a:lnTo>
                  <a:pt x="11442" y="8902"/>
                </a:lnTo>
                <a:lnTo>
                  <a:pt x="12420" y="12445"/>
                </a:lnTo>
                <a:lnTo>
                  <a:pt x="12420" y="66357"/>
                </a:lnTo>
                <a:lnTo>
                  <a:pt x="14173" y="73456"/>
                </a:lnTo>
                <a:lnTo>
                  <a:pt x="17716" y="78384"/>
                </a:lnTo>
                <a:lnTo>
                  <a:pt x="21247" y="83299"/>
                </a:lnTo>
                <a:lnTo>
                  <a:pt x="26301" y="85775"/>
                </a:lnTo>
                <a:lnTo>
                  <a:pt x="32905" y="85775"/>
                </a:lnTo>
                <a:lnTo>
                  <a:pt x="38729" y="85278"/>
                </a:lnTo>
                <a:lnTo>
                  <a:pt x="50397" y="80656"/>
                </a:lnTo>
                <a:lnTo>
                  <a:pt x="60426" y="71183"/>
                </a:lnTo>
                <a:lnTo>
                  <a:pt x="60426" y="85940"/>
                </a:lnTo>
                <a:lnTo>
                  <a:pt x="74053" y="81610"/>
                </a:lnTo>
                <a:lnTo>
                  <a:pt x="87680" y="77266"/>
                </a:lnTo>
                <a:lnTo>
                  <a:pt x="87680" y="73786"/>
                </a:lnTo>
                <a:lnTo>
                  <a:pt x="82715" y="74079"/>
                </a:lnTo>
                <a:lnTo>
                  <a:pt x="79387" y="73507"/>
                </a:lnTo>
                <a:lnTo>
                  <a:pt x="76085" y="70599"/>
                </a:lnTo>
                <a:lnTo>
                  <a:pt x="75272" y="67589"/>
                </a:lnTo>
                <a:lnTo>
                  <a:pt x="75272" y="0"/>
                </a:lnTo>
                <a:lnTo>
                  <a:pt x="47231" y="0"/>
                </a:lnTo>
                <a:lnTo>
                  <a:pt x="47231" y="3467"/>
                </a:lnTo>
                <a:lnTo>
                  <a:pt x="51625" y="3467"/>
                </a:lnTo>
                <a:lnTo>
                  <a:pt x="54787" y="4419"/>
                </a:lnTo>
                <a:lnTo>
                  <a:pt x="58673" y="8254"/>
                </a:lnTo>
                <a:lnTo>
                  <a:pt x="59639" y="11341"/>
                </a:lnTo>
                <a:lnTo>
                  <a:pt x="59639" y="63792"/>
                </a:lnTo>
                <a:lnTo>
                  <a:pt x="53733" y="70751"/>
                </a:lnTo>
                <a:lnTo>
                  <a:pt x="47421" y="74218"/>
                </a:lnTo>
                <a:lnTo>
                  <a:pt x="36309" y="74218"/>
                </a:lnTo>
                <a:lnTo>
                  <a:pt x="33096" y="72809"/>
                </a:lnTo>
                <a:lnTo>
                  <a:pt x="31076" y="69976"/>
                </a:lnTo>
                <a:lnTo>
                  <a:pt x="29057" y="67132"/>
                </a:lnTo>
                <a:lnTo>
                  <a:pt x="28041" y="62636"/>
                </a:lnTo>
                <a:lnTo>
                  <a:pt x="28041" y="0"/>
                </a:lnTo>
                <a:lnTo>
                  <a:pt x="1398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267522" y="4681163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431333" y="4692965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551580" y="4692918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689143" y="4681163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769343" y="4692974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892581" y="4692918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996352" y="4692974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135265" y="4692974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270353" y="4692918"/>
            <a:ext cx="212184" cy="55059"/>
          </a:xfrm>
          <a:custGeom>
            <a:avLst/>
            <a:gdLst/>
            <a:ahLst/>
            <a:cxnLst/>
            <a:rect l="l" t="t" r="r" b="b"/>
            <a:pathLst>
              <a:path w="135267" h="85851">
                <a:moveTo>
                  <a:pt x="84543" y="5620"/>
                </a:moveTo>
                <a:lnTo>
                  <a:pt x="73977" y="15011"/>
                </a:lnTo>
                <a:lnTo>
                  <a:pt x="73164" y="11950"/>
                </a:lnTo>
                <a:lnTo>
                  <a:pt x="71970" y="9347"/>
                </a:lnTo>
                <a:lnTo>
                  <a:pt x="70408" y="7200"/>
                </a:lnTo>
                <a:lnTo>
                  <a:pt x="67005" y="2451"/>
                </a:lnTo>
                <a:lnTo>
                  <a:pt x="62141" y="88"/>
                </a:lnTo>
                <a:lnTo>
                  <a:pt x="55829" y="88"/>
                </a:lnTo>
                <a:lnTo>
                  <a:pt x="50463" y="549"/>
                </a:lnTo>
                <a:lnTo>
                  <a:pt x="38818" y="4865"/>
                </a:lnTo>
                <a:lnTo>
                  <a:pt x="28041" y="13715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293" y="12611"/>
                </a:lnTo>
                <a:lnTo>
                  <a:pt x="11595" y="16205"/>
                </a:lnTo>
                <a:lnTo>
                  <a:pt x="12420" y="1993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62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041" y="19875"/>
                </a:lnTo>
                <a:lnTo>
                  <a:pt x="32842" y="13449"/>
                </a:lnTo>
                <a:lnTo>
                  <a:pt x="39331" y="10236"/>
                </a:lnTo>
                <a:lnTo>
                  <a:pt x="51777" y="10236"/>
                </a:lnTo>
                <a:lnTo>
                  <a:pt x="54902" y="11633"/>
                </a:lnTo>
                <a:lnTo>
                  <a:pt x="56870" y="14401"/>
                </a:lnTo>
                <a:lnTo>
                  <a:pt x="58839" y="17183"/>
                </a:lnTo>
                <a:lnTo>
                  <a:pt x="59817" y="21551"/>
                </a:lnTo>
                <a:lnTo>
                  <a:pt x="59817" y="71120"/>
                </a:lnTo>
                <a:lnTo>
                  <a:pt x="58851" y="75590"/>
                </a:lnTo>
                <a:lnTo>
                  <a:pt x="56908" y="78308"/>
                </a:lnTo>
                <a:lnTo>
                  <a:pt x="54978" y="81025"/>
                </a:lnTo>
                <a:lnTo>
                  <a:pt x="51816" y="82384"/>
                </a:lnTo>
                <a:lnTo>
                  <a:pt x="47409" y="82384"/>
                </a:lnTo>
                <a:lnTo>
                  <a:pt x="47409" y="85852"/>
                </a:lnTo>
                <a:lnTo>
                  <a:pt x="87858" y="85852"/>
                </a:lnTo>
                <a:lnTo>
                  <a:pt x="87858" y="82384"/>
                </a:lnTo>
                <a:lnTo>
                  <a:pt x="83464" y="82384"/>
                </a:lnTo>
                <a:lnTo>
                  <a:pt x="80302" y="81025"/>
                </a:lnTo>
                <a:lnTo>
                  <a:pt x="78359" y="78308"/>
                </a:lnTo>
                <a:lnTo>
                  <a:pt x="76415" y="75590"/>
                </a:lnTo>
                <a:lnTo>
                  <a:pt x="75450" y="71120"/>
                </a:lnTo>
                <a:lnTo>
                  <a:pt x="75450" y="20662"/>
                </a:lnTo>
                <a:lnTo>
                  <a:pt x="80416" y="13652"/>
                </a:lnTo>
                <a:lnTo>
                  <a:pt x="86906" y="10172"/>
                </a:lnTo>
                <a:lnTo>
                  <a:pt x="99174" y="10236"/>
                </a:lnTo>
                <a:lnTo>
                  <a:pt x="102298" y="11633"/>
                </a:lnTo>
                <a:lnTo>
                  <a:pt x="104267" y="14401"/>
                </a:lnTo>
                <a:lnTo>
                  <a:pt x="106248" y="17183"/>
                </a:lnTo>
                <a:lnTo>
                  <a:pt x="107226" y="21551"/>
                </a:lnTo>
                <a:lnTo>
                  <a:pt x="107226" y="71120"/>
                </a:lnTo>
                <a:lnTo>
                  <a:pt x="106260" y="75590"/>
                </a:lnTo>
                <a:lnTo>
                  <a:pt x="104305" y="78308"/>
                </a:lnTo>
                <a:lnTo>
                  <a:pt x="102374" y="81025"/>
                </a:lnTo>
                <a:lnTo>
                  <a:pt x="99212" y="82384"/>
                </a:lnTo>
                <a:lnTo>
                  <a:pt x="94805" y="82384"/>
                </a:lnTo>
                <a:lnTo>
                  <a:pt x="94805" y="85852"/>
                </a:lnTo>
                <a:lnTo>
                  <a:pt x="135267" y="85852"/>
                </a:lnTo>
                <a:lnTo>
                  <a:pt x="135267" y="82384"/>
                </a:lnTo>
                <a:lnTo>
                  <a:pt x="130860" y="82384"/>
                </a:lnTo>
                <a:lnTo>
                  <a:pt x="127698" y="81025"/>
                </a:lnTo>
                <a:lnTo>
                  <a:pt x="125768" y="78308"/>
                </a:lnTo>
                <a:lnTo>
                  <a:pt x="123812" y="75590"/>
                </a:lnTo>
                <a:lnTo>
                  <a:pt x="122847" y="71120"/>
                </a:lnTo>
                <a:lnTo>
                  <a:pt x="122847" y="17068"/>
                </a:lnTo>
                <a:lnTo>
                  <a:pt x="121145" y="10858"/>
                </a:lnTo>
                <a:lnTo>
                  <a:pt x="117729" y="6553"/>
                </a:lnTo>
                <a:lnTo>
                  <a:pt x="114312" y="2235"/>
                </a:lnTo>
                <a:lnTo>
                  <a:pt x="109397" y="88"/>
                </a:lnTo>
                <a:lnTo>
                  <a:pt x="102971" y="88"/>
                </a:lnTo>
                <a:lnTo>
                  <a:pt x="96007" y="794"/>
                </a:lnTo>
                <a:lnTo>
                  <a:pt x="84543" y="562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217719" y="4842472"/>
            <a:ext cx="163018" cy="77450"/>
          </a:xfrm>
          <a:custGeom>
            <a:avLst/>
            <a:gdLst/>
            <a:ahLst/>
            <a:cxnLst/>
            <a:rect l="l" t="t" r="r" b="b"/>
            <a:pathLst>
              <a:path w="103924" h="120764">
                <a:moveTo>
                  <a:pt x="103924" y="89776"/>
                </a:moveTo>
                <a:lnTo>
                  <a:pt x="99314" y="89776"/>
                </a:lnTo>
                <a:lnTo>
                  <a:pt x="95148" y="98272"/>
                </a:lnTo>
                <a:lnTo>
                  <a:pt x="90373" y="104279"/>
                </a:lnTo>
                <a:lnTo>
                  <a:pt x="84988" y="107797"/>
                </a:lnTo>
                <a:lnTo>
                  <a:pt x="79616" y="111290"/>
                </a:lnTo>
                <a:lnTo>
                  <a:pt x="72428" y="113042"/>
                </a:lnTo>
                <a:lnTo>
                  <a:pt x="40538" y="113042"/>
                </a:lnTo>
                <a:lnTo>
                  <a:pt x="37769" y="112433"/>
                </a:lnTo>
                <a:lnTo>
                  <a:pt x="35331" y="109994"/>
                </a:lnTo>
                <a:lnTo>
                  <a:pt x="34721" y="107226"/>
                </a:lnTo>
                <a:lnTo>
                  <a:pt x="34721" y="62509"/>
                </a:lnTo>
                <a:lnTo>
                  <a:pt x="68529" y="62509"/>
                </a:lnTo>
                <a:lnTo>
                  <a:pt x="73507" y="63754"/>
                </a:lnTo>
                <a:lnTo>
                  <a:pt x="76403" y="66243"/>
                </a:lnTo>
                <a:lnTo>
                  <a:pt x="79286" y="68732"/>
                </a:lnTo>
                <a:lnTo>
                  <a:pt x="80733" y="73037"/>
                </a:lnTo>
                <a:lnTo>
                  <a:pt x="80733" y="79184"/>
                </a:lnTo>
                <a:lnTo>
                  <a:pt x="85077" y="79184"/>
                </a:lnTo>
                <a:lnTo>
                  <a:pt x="85077" y="38112"/>
                </a:lnTo>
                <a:lnTo>
                  <a:pt x="80733" y="38112"/>
                </a:lnTo>
                <a:lnTo>
                  <a:pt x="80733" y="44259"/>
                </a:lnTo>
                <a:lnTo>
                  <a:pt x="79286" y="48552"/>
                </a:lnTo>
                <a:lnTo>
                  <a:pt x="76403" y="51054"/>
                </a:lnTo>
                <a:lnTo>
                  <a:pt x="73507" y="53543"/>
                </a:lnTo>
                <a:lnTo>
                  <a:pt x="68529" y="54787"/>
                </a:lnTo>
                <a:lnTo>
                  <a:pt x="34721" y="54787"/>
                </a:lnTo>
                <a:lnTo>
                  <a:pt x="34721" y="13779"/>
                </a:lnTo>
                <a:lnTo>
                  <a:pt x="35369" y="10972"/>
                </a:lnTo>
                <a:lnTo>
                  <a:pt x="37973" y="8369"/>
                </a:lnTo>
                <a:lnTo>
                  <a:pt x="40779" y="7734"/>
                </a:lnTo>
                <a:lnTo>
                  <a:pt x="76250" y="7734"/>
                </a:lnTo>
                <a:lnTo>
                  <a:pt x="81419" y="9144"/>
                </a:lnTo>
                <a:lnTo>
                  <a:pt x="84683" y="11988"/>
                </a:lnTo>
                <a:lnTo>
                  <a:pt x="87960" y="14820"/>
                </a:lnTo>
                <a:lnTo>
                  <a:pt x="90093" y="19710"/>
                </a:lnTo>
                <a:lnTo>
                  <a:pt x="91071" y="26657"/>
                </a:lnTo>
                <a:lnTo>
                  <a:pt x="95415" y="26657"/>
                </a:lnTo>
                <a:lnTo>
                  <a:pt x="94805" y="13284"/>
                </a:lnTo>
                <a:lnTo>
                  <a:pt x="94284" y="0"/>
                </a:lnTo>
                <a:lnTo>
                  <a:pt x="0" y="0"/>
                </a:lnTo>
                <a:lnTo>
                  <a:pt x="0" y="4343"/>
                </a:lnTo>
                <a:lnTo>
                  <a:pt x="6883" y="4749"/>
                </a:lnTo>
                <a:lnTo>
                  <a:pt x="11264" y="6261"/>
                </a:lnTo>
                <a:lnTo>
                  <a:pt x="13106" y="8890"/>
                </a:lnTo>
                <a:lnTo>
                  <a:pt x="14960" y="11531"/>
                </a:lnTo>
                <a:lnTo>
                  <a:pt x="15887" y="17538"/>
                </a:lnTo>
                <a:lnTo>
                  <a:pt x="15887" y="103225"/>
                </a:lnTo>
                <a:lnTo>
                  <a:pt x="14960" y="109232"/>
                </a:lnTo>
                <a:lnTo>
                  <a:pt x="13106" y="111861"/>
                </a:lnTo>
                <a:lnTo>
                  <a:pt x="11264" y="114503"/>
                </a:lnTo>
                <a:lnTo>
                  <a:pt x="6883" y="116014"/>
                </a:lnTo>
                <a:lnTo>
                  <a:pt x="0" y="116420"/>
                </a:lnTo>
                <a:lnTo>
                  <a:pt x="0" y="120764"/>
                </a:lnTo>
                <a:lnTo>
                  <a:pt x="94284" y="120764"/>
                </a:lnTo>
                <a:lnTo>
                  <a:pt x="99148" y="105219"/>
                </a:lnTo>
                <a:lnTo>
                  <a:pt x="103924" y="897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391906" y="4866476"/>
            <a:ext cx="131542" cy="53447"/>
          </a:xfrm>
          <a:custGeom>
            <a:avLst/>
            <a:gdLst/>
            <a:ahLst/>
            <a:cxnLst/>
            <a:rect l="l" t="t" r="r" b="b"/>
            <a:pathLst>
              <a:path w="83858" h="83337">
                <a:moveTo>
                  <a:pt x="51282" y="3924"/>
                </a:moveTo>
                <a:lnTo>
                  <a:pt x="53378" y="5054"/>
                </a:lnTo>
                <a:lnTo>
                  <a:pt x="54000" y="8648"/>
                </a:lnTo>
                <a:lnTo>
                  <a:pt x="52666" y="11772"/>
                </a:lnTo>
                <a:lnTo>
                  <a:pt x="49656" y="16230"/>
                </a:lnTo>
                <a:lnTo>
                  <a:pt x="42265" y="27254"/>
                </a:lnTo>
                <a:lnTo>
                  <a:pt x="34378" y="15100"/>
                </a:lnTo>
                <a:lnTo>
                  <a:pt x="31762" y="11163"/>
                </a:lnTo>
                <a:lnTo>
                  <a:pt x="30873" y="8331"/>
                </a:lnTo>
                <a:lnTo>
                  <a:pt x="32486" y="4851"/>
                </a:lnTo>
                <a:lnTo>
                  <a:pt x="35178" y="3810"/>
                </a:lnTo>
                <a:lnTo>
                  <a:pt x="39750" y="3467"/>
                </a:lnTo>
                <a:lnTo>
                  <a:pt x="39750" y="0"/>
                </a:lnTo>
                <a:lnTo>
                  <a:pt x="1562" y="0"/>
                </a:lnTo>
                <a:lnTo>
                  <a:pt x="1562" y="3467"/>
                </a:lnTo>
                <a:lnTo>
                  <a:pt x="4965" y="3746"/>
                </a:lnTo>
                <a:lnTo>
                  <a:pt x="7543" y="4572"/>
                </a:lnTo>
                <a:lnTo>
                  <a:pt x="11023" y="7226"/>
                </a:lnTo>
                <a:lnTo>
                  <a:pt x="13449" y="10299"/>
                </a:lnTo>
                <a:lnTo>
                  <a:pt x="16573" y="15100"/>
                </a:lnTo>
                <a:lnTo>
                  <a:pt x="33146" y="40805"/>
                </a:lnTo>
                <a:lnTo>
                  <a:pt x="16662" y="65366"/>
                </a:lnTo>
                <a:lnTo>
                  <a:pt x="12674" y="71208"/>
                </a:lnTo>
                <a:lnTo>
                  <a:pt x="9715" y="74980"/>
                </a:lnTo>
                <a:lnTo>
                  <a:pt x="5829" y="78384"/>
                </a:lnTo>
                <a:lnTo>
                  <a:pt x="3225" y="79451"/>
                </a:lnTo>
                <a:lnTo>
                  <a:pt x="0" y="79870"/>
                </a:lnTo>
                <a:lnTo>
                  <a:pt x="0" y="83337"/>
                </a:lnTo>
                <a:lnTo>
                  <a:pt x="26009" y="83337"/>
                </a:lnTo>
                <a:lnTo>
                  <a:pt x="26009" y="79870"/>
                </a:lnTo>
                <a:lnTo>
                  <a:pt x="22136" y="79349"/>
                </a:lnTo>
                <a:lnTo>
                  <a:pt x="20040" y="78206"/>
                </a:lnTo>
                <a:lnTo>
                  <a:pt x="19405" y="74663"/>
                </a:lnTo>
                <a:lnTo>
                  <a:pt x="20739" y="71551"/>
                </a:lnTo>
                <a:lnTo>
                  <a:pt x="23761" y="67106"/>
                </a:lnTo>
                <a:lnTo>
                  <a:pt x="37312" y="47078"/>
                </a:lnTo>
                <a:lnTo>
                  <a:pt x="51041" y="68237"/>
                </a:lnTo>
                <a:lnTo>
                  <a:pt x="53644" y="72161"/>
                </a:lnTo>
                <a:lnTo>
                  <a:pt x="54673" y="75006"/>
                </a:lnTo>
                <a:lnTo>
                  <a:pt x="54114" y="76746"/>
                </a:lnTo>
                <a:lnTo>
                  <a:pt x="51307" y="79514"/>
                </a:lnTo>
                <a:lnTo>
                  <a:pt x="47307" y="79870"/>
                </a:lnTo>
                <a:lnTo>
                  <a:pt x="47307" y="83337"/>
                </a:lnTo>
                <a:lnTo>
                  <a:pt x="83858" y="83337"/>
                </a:lnTo>
                <a:lnTo>
                  <a:pt x="83858" y="79870"/>
                </a:lnTo>
                <a:lnTo>
                  <a:pt x="80441" y="79578"/>
                </a:lnTo>
                <a:lnTo>
                  <a:pt x="77863" y="78765"/>
                </a:lnTo>
                <a:lnTo>
                  <a:pt x="74396" y="76111"/>
                </a:lnTo>
                <a:lnTo>
                  <a:pt x="71958" y="73037"/>
                </a:lnTo>
                <a:lnTo>
                  <a:pt x="68833" y="68237"/>
                </a:lnTo>
                <a:lnTo>
                  <a:pt x="46367" y="33426"/>
                </a:lnTo>
                <a:lnTo>
                  <a:pt x="56743" y="17970"/>
                </a:lnTo>
                <a:lnTo>
                  <a:pt x="60680" y="12230"/>
                </a:lnTo>
                <a:lnTo>
                  <a:pt x="63741" y="8509"/>
                </a:lnTo>
                <a:lnTo>
                  <a:pt x="68084" y="5105"/>
                </a:lnTo>
                <a:lnTo>
                  <a:pt x="71272" y="3987"/>
                </a:lnTo>
                <a:lnTo>
                  <a:pt x="75501" y="3467"/>
                </a:lnTo>
                <a:lnTo>
                  <a:pt x="75501" y="0"/>
                </a:lnTo>
                <a:lnTo>
                  <a:pt x="47396" y="0"/>
                </a:lnTo>
                <a:lnTo>
                  <a:pt x="47396" y="3467"/>
                </a:lnTo>
                <a:lnTo>
                  <a:pt x="51282" y="39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531071" y="4864912"/>
            <a:ext cx="109906" cy="56566"/>
          </a:xfrm>
          <a:custGeom>
            <a:avLst/>
            <a:gdLst/>
            <a:ahLst/>
            <a:cxnLst/>
            <a:rect l="l" t="t" r="r" b="b"/>
            <a:pathLst>
              <a:path w="70065" h="88201">
                <a:moveTo>
                  <a:pt x="14287" y="37414"/>
                </a:moveTo>
                <a:lnTo>
                  <a:pt x="14287" y="27343"/>
                </a:lnTo>
                <a:lnTo>
                  <a:pt x="16243" y="19507"/>
                </a:lnTo>
                <a:lnTo>
                  <a:pt x="20154" y="13881"/>
                </a:lnTo>
                <a:lnTo>
                  <a:pt x="24066" y="8267"/>
                </a:lnTo>
                <a:lnTo>
                  <a:pt x="29527" y="5461"/>
                </a:lnTo>
                <a:lnTo>
                  <a:pt x="39776" y="5461"/>
                </a:lnTo>
                <a:lnTo>
                  <a:pt x="42290" y="6362"/>
                </a:lnTo>
                <a:lnTo>
                  <a:pt x="45885" y="9956"/>
                </a:lnTo>
                <a:lnTo>
                  <a:pt x="46964" y="12661"/>
                </a:lnTo>
                <a:lnTo>
                  <a:pt x="47307" y="16268"/>
                </a:lnTo>
                <a:lnTo>
                  <a:pt x="47650" y="19888"/>
                </a:lnTo>
                <a:lnTo>
                  <a:pt x="48679" y="22593"/>
                </a:lnTo>
                <a:lnTo>
                  <a:pt x="50393" y="24396"/>
                </a:lnTo>
                <a:lnTo>
                  <a:pt x="54508" y="27089"/>
                </a:lnTo>
                <a:lnTo>
                  <a:pt x="57645" y="27089"/>
                </a:lnTo>
                <a:lnTo>
                  <a:pt x="61861" y="26377"/>
                </a:lnTo>
                <a:lnTo>
                  <a:pt x="64528" y="23533"/>
                </a:lnTo>
                <a:lnTo>
                  <a:pt x="65201" y="19100"/>
                </a:lnTo>
                <a:lnTo>
                  <a:pt x="65201" y="13779"/>
                </a:lnTo>
                <a:lnTo>
                  <a:pt x="62471" y="9258"/>
                </a:lnTo>
                <a:lnTo>
                  <a:pt x="56997" y="5549"/>
                </a:lnTo>
                <a:lnTo>
                  <a:pt x="51536" y="1841"/>
                </a:lnTo>
                <a:lnTo>
                  <a:pt x="44830" y="0"/>
                </a:lnTo>
                <a:lnTo>
                  <a:pt x="36906" y="0"/>
                </a:lnTo>
                <a:lnTo>
                  <a:pt x="32223" y="250"/>
                </a:lnTo>
                <a:lnTo>
                  <a:pt x="19831" y="4032"/>
                </a:lnTo>
                <a:lnTo>
                  <a:pt x="9994" y="12369"/>
                </a:lnTo>
                <a:lnTo>
                  <a:pt x="5284" y="19764"/>
                </a:lnTo>
                <a:lnTo>
                  <a:pt x="1320" y="31647"/>
                </a:lnTo>
                <a:lnTo>
                  <a:pt x="0" y="45834"/>
                </a:lnTo>
                <a:lnTo>
                  <a:pt x="431" y="53845"/>
                </a:lnTo>
                <a:lnTo>
                  <a:pt x="3451" y="66569"/>
                </a:lnTo>
                <a:lnTo>
                  <a:pt x="9347" y="76796"/>
                </a:lnTo>
                <a:lnTo>
                  <a:pt x="21412" y="85809"/>
                </a:lnTo>
                <a:lnTo>
                  <a:pt x="34645" y="88201"/>
                </a:lnTo>
                <a:lnTo>
                  <a:pt x="42227" y="88201"/>
                </a:lnTo>
                <a:lnTo>
                  <a:pt x="49110" y="85674"/>
                </a:lnTo>
                <a:lnTo>
                  <a:pt x="55257" y="80606"/>
                </a:lnTo>
                <a:lnTo>
                  <a:pt x="63782" y="71146"/>
                </a:lnTo>
                <a:lnTo>
                  <a:pt x="70065" y="59118"/>
                </a:lnTo>
                <a:lnTo>
                  <a:pt x="66713" y="57099"/>
                </a:lnTo>
                <a:lnTo>
                  <a:pt x="63372" y="62433"/>
                </a:lnTo>
                <a:lnTo>
                  <a:pt x="59423" y="66408"/>
                </a:lnTo>
                <a:lnTo>
                  <a:pt x="54914" y="69049"/>
                </a:lnTo>
                <a:lnTo>
                  <a:pt x="50393" y="71691"/>
                </a:lnTo>
                <a:lnTo>
                  <a:pt x="45313" y="73012"/>
                </a:lnTo>
                <a:lnTo>
                  <a:pt x="31661" y="73012"/>
                </a:lnTo>
                <a:lnTo>
                  <a:pt x="25425" y="69875"/>
                </a:lnTo>
                <a:lnTo>
                  <a:pt x="20980" y="63601"/>
                </a:lnTo>
                <a:lnTo>
                  <a:pt x="20196" y="62436"/>
                </a:lnTo>
                <a:lnTo>
                  <a:pt x="15762" y="51541"/>
                </a:lnTo>
                <a:lnTo>
                  <a:pt x="14287" y="3741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654319" y="486491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770346" y="4864855"/>
            <a:ext cx="130885" cy="79844"/>
          </a:xfrm>
          <a:custGeom>
            <a:avLst/>
            <a:gdLst/>
            <a:ahLst/>
            <a:cxnLst/>
            <a:rect l="l" t="t" r="r" b="b"/>
            <a:pathLst>
              <a:path w="83439" h="124498">
                <a:moveTo>
                  <a:pt x="42887" y="124498"/>
                </a:moveTo>
                <a:lnTo>
                  <a:pt x="42887" y="121018"/>
                </a:lnTo>
                <a:lnTo>
                  <a:pt x="36461" y="120611"/>
                </a:lnTo>
                <a:lnTo>
                  <a:pt x="32385" y="119557"/>
                </a:lnTo>
                <a:lnTo>
                  <a:pt x="28917" y="116141"/>
                </a:lnTo>
                <a:lnTo>
                  <a:pt x="28041" y="112369"/>
                </a:lnTo>
                <a:lnTo>
                  <a:pt x="28041" y="81165"/>
                </a:lnTo>
                <a:lnTo>
                  <a:pt x="33083" y="85915"/>
                </a:lnTo>
                <a:lnTo>
                  <a:pt x="32385" y="78308"/>
                </a:lnTo>
                <a:lnTo>
                  <a:pt x="28041" y="70319"/>
                </a:lnTo>
                <a:lnTo>
                  <a:pt x="28041" y="28219"/>
                </a:lnTo>
                <a:lnTo>
                  <a:pt x="28460" y="24091"/>
                </a:lnTo>
                <a:lnTo>
                  <a:pt x="30073" y="19761"/>
                </a:lnTo>
                <a:lnTo>
                  <a:pt x="32296" y="17017"/>
                </a:lnTo>
                <a:lnTo>
                  <a:pt x="36118" y="13474"/>
                </a:lnTo>
                <a:lnTo>
                  <a:pt x="40830" y="11722"/>
                </a:lnTo>
                <a:lnTo>
                  <a:pt x="52463" y="11722"/>
                </a:lnTo>
                <a:lnTo>
                  <a:pt x="57378" y="15011"/>
                </a:lnTo>
                <a:lnTo>
                  <a:pt x="61175" y="21615"/>
                </a:lnTo>
                <a:lnTo>
                  <a:pt x="65513" y="33312"/>
                </a:lnTo>
                <a:lnTo>
                  <a:pt x="66852" y="47142"/>
                </a:lnTo>
                <a:lnTo>
                  <a:pt x="66846" y="48207"/>
                </a:lnTo>
                <a:lnTo>
                  <a:pt x="65263" y="61917"/>
                </a:lnTo>
                <a:lnTo>
                  <a:pt x="60896" y="72745"/>
                </a:lnTo>
                <a:lnTo>
                  <a:pt x="56946" y="79235"/>
                </a:lnTo>
                <a:lnTo>
                  <a:pt x="51689" y="82473"/>
                </a:lnTo>
                <a:lnTo>
                  <a:pt x="45148" y="82473"/>
                </a:lnTo>
                <a:lnTo>
                  <a:pt x="38722" y="88290"/>
                </a:lnTo>
                <a:lnTo>
                  <a:pt x="44970" y="88290"/>
                </a:lnTo>
                <a:lnTo>
                  <a:pt x="50744" y="87870"/>
                </a:lnTo>
                <a:lnTo>
                  <a:pt x="62754" y="83610"/>
                </a:lnTo>
                <a:lnTo>
                  <a:pt x="72669" y="74752"/>
                </a:lnTo>
                <a:lnTo>
                  <a:pt x="78207" y="65828"/>
                </a:lnTo>
                <a:lnTo>
                  <a:pt x="82130" y="53817"/>
                </a:lnTo>
                <a:lnTo>
                  <a:pt x="83439" y="39928"/>
                </a:lnTo>
                <a:lnTo>
                  <a:pt x="83239" y="34744"/>
                </a:lnTo>
                <a:lnTo>
                  <a:pt x="80569" y="21848"/>
                </a:lnTo>
                <a:lnTo>
                  <a:pt x="74790" y="11252"/>
                </a:lnTo>
                <a:lnTo>
                  <a:pt x="69037" y="3809"/>
                </a:lnTo>
                <a:lnTo>
                  <a:pt x="61645" y="88"/>
                </a:lnTo>
                <a:lnTo>
                  <a:pt x="50775" y="146"/>
                </a:lnTo>
                <a:lnTo>
                  <a:pt x="38919" y="3652"/>
                </a:lnTo>
                <a:lnTo>
                  <a:pt x="28397" y="12585"/>
                </a:lnTo>
                <a:lnTo>
                  <a:pt x="28041" y="1292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633"/>
                </a:lnTo>
                <a:lnTo>
                  <a:pt x="8293" y="12153"/>
                </a:lnTo>
                <a:lnTo>
                  <a:pt x="11582" y="15278"/>
                </a:lnTo>
                <a:lnTo>
                  <a:pt x="12420" y="18694"/>
                </a:lnTo>
                <a:lnTo>
                  <a:pt x="12420" y="112483"/>
                </a:lnTo>
                <a:lnTo>
                  <a:pt x="11696" y="116306"/>
                </a:lnTo>
                <a:lnTo>
                  <a:pt x="8801" y="119659"/>
                </a:lnTo>
                <a:lnTo>
                  <a:pt x="5384" y="120675"/>
                </a:lnTo>
                <a:lnTo>
                  <a:pt x="0" y="121018"/>
                </a:lnTo>
                <a:lnTo>
                  <a:pt x="0" y="124498"/>
                </a:lnTo>
                <a:lnTo>
                  <a:pt x="42887" y="124498"/>
                </a:lnTo>
                <a:close/>
              </a:path>
              <a:path w="83439" h="124498">
                <a:moveTo>
                  <a:pt x="38087" y="82359"/>
                </a:moveTo>
                <a:lnTo>
                  <a:pt x="32385" y="78308"/>
                </a:lnTo>
                <a:lnTo>
                  <a:pt x="33083" y="85915"/>
                </a:lnTo>
                <a:lnTo>
                  <a:pt x="38722" y="88290"/>
                </a:lnTo>
                <a:lnTo>
                  <a:pt x="45148" y="82473"/>
                </a:lnTo>
                <a:lnTo>
                  <a:pt x="38087" y="823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913486" y="4853110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1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2119399" y="4840805"/>
            <a:ext cx="101460" cy="79119"/>
          </a:xfrm>
          <a:custGeom>
            <a:avLst/>
            <a:gdLst/>
            <a:ahLst/>
            <a:cxnLst/>
            <a:rect l="l" t="t" r="r" b="b"/>
            <a:pathLst>
              <a:path w="64681" h="123367">
                <a:moveTo>
                  <a:pt x="15843" y="25727"/>
                </a:moveTo>
                <a:lnTo>
                  <a:pt x="14414" y="39941"/>
                </a:lnTo>
                <a:lnTo>
                  <a:pt x="14414" y="40462"/>
                </a:lnTo>
                <a:lnTo>
                  <a:pt x="0" y="40462"/>
                </a:lnTo>
                <a:lnTo>
                  <a:pt x="0" y="47142"/>
                </a:lnTo>
                <a:lnTo>
                  <a:pt x="14414" y="47142"/>
                </a:lnTo>
                <a:lnTo>
                  <a:pt x="14414" y="110921"/>
                </a:lnTo>
                <a:lnTo>
                  <a:pt x="13436" y="114465"/>
                </a:lnTo>
                <a:lnTo>
                  <a:pt x="9563" y="118808"/>
                </a:lnTo>
                <a:lnTo>
                  <a:pt x="6400" y="119900"/>
                </a:lnTo>
                <a:lnTo>
                  <a:pt x="1993" y="119900"/>
                </a:lnTo>
                <a:lnTo>
                  <a:pt x="1993" y="123367"/>
                </a:lnTo>
                <a:lnTo>
                  <a:pt x="44881" y="123367"/>
                </a:lnTo>
                <a:lnTo>
                  <a:pt x="44881" y="119900"/>
                </a:lnTo>
                <a:lnTo>
                  <a:pt x="39611" y="119900"/>
                </a:lnTo>
                <a:lnTo>
                  <a:pt x="35826" y="118871"/>
                </a:lnTo>
                <a:lnTo>
                  <a:pt x="31191" y="114833"/>
                </a:lnTo>
                <a:lnTo>
                  <a:pt x="30035" y="111493"/>
                </a:lnTo>
                <a:lnTo>
                  <a:pt x="30035" y="47142"/>
                </a:lnTo>
                <a:lnTo>
                  <a:pt x="51739" y="47142"/>
                </a:lnTo>
                <a:lnTo>
                  <a:pt x="51739" y="40462"/>
                </a:lnTo>
                <a:lnTo>
                  <a:pt x="30035" y="40462"/>
                </a:lnTo>
                <a:lnTo>
                  <a:pt x="30035" y="14909"/>
                </a:lnTo>
                <a:lnTo>
                  <a:pt x="30810" y="11125"/>
                </a:lnTo>
                <a:lnTo>
                  <a:pt x="32334" y="8724"/>
                </a:lnTo>
                <a:lnTo>
                  <a:pt x="36283" y="5118"/>
                </a:lnTo>
                <a:lnTo>
                  <a:pt x="39585" y="5118"/>
                </a:lnTo>
                <a:lnTo>
                  <a:pt x="42862" y="5753"/>
                </a:lnTo>
                <a:lnTo>
                  <a:pt x="46202" y="8305"/>
                </a:lnTo>
                <a:lnTo>
                  <a:pt x="48577" y="11899"/>
                </a:lnTo>
                <a:lnTo>
                  <a:pt x="50939" y="15519"/>
                </a:lnTo>
                <a:lnTo>
                  <a:pt x="54355" y="18173"/>
                </a:lnTo>
                <a:lnTo>
                  <a:pt x="57467" y="18834"/>
                </a:lnTo>
                <a:lnTo>
                  <a:pt x="61556" y="18199"/>
                </a:lnTo>
                <a:lnTo>
                  <a:pt x="64058" y="15595"/>
                </a:lnTo>
                <a:lnTo>
                  <a:pt x="64681" y="11290"/>
                </a:lnTo>
                <a:lnTo>
                  <a:pt x="64681" y="7746"/>
                </a:lnTo>
                <a:lnTo>
                  <a:pt x="62991" y="5003"/>
                </a:lnTo>
                <a:lnTo>
                  <a:pt x="59588" y="2984"/>
                </a:lnTo>
                <a:lnTo>
                  <a:pt x="56222" y="1003"/>
                </a:lnTo>
                <a:lnTo>
                  <a:pt x="51536" y="0"/>
                </a:lnTo>
                <a:lnTo>
                  <a:pt x="35788" y="0"/>
                </a:lnTo>
                <a:lnTo>
                  <a:pt x="28155" y="3530"/>
                </a:lnTo>
                <a:lnTo>
                  <a:pt x="22656" y="10591"/>
                </a:lnTo>
                <a:lnTo>
                  <a:pt x="20134" y="14352"/>
                </a:lnTo>
                <a:lnTo>
                  <a:pt x="15843" y="257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2210202" y="4864912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7" y="8318"/>
                </a:lnTo>
                <a:lnTo>
                  <a:pt x="30886" y="5638"/>
                </a:lnTo>
                <a:lnTo>
                  <a:pt x="44957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2348178" y="4864857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19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2887" y="85851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2574109" y="4864857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2887" y="85851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2677061" y="486491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2807685" y="4864873"/>
            <a:ext cx="83749" cy="56607"/>
          </a:xfrm>
          <a:custGeom>
            <a:avLst/>
            <a:gdLst/>
            <a:ahLst/>
            <a:cxnLst/>
            <a:rect l="l" t="t" r="r" b="b"/>
            <a:pathLst>
              <a:path w="53390" h="88265">
                <a:moveTo>
                  <a:pt x="18643" y="6642"/>
                </a:moveTo>
                <a:lnTo>
                  <a:pt x="21844" y="5537"/>
                </a:lnTo>
                <a:lnTo>
                  <a:pt x="30289" y="5537"/>
                </a:lnTo>
                <a:lnTo>
                  <a:pt x="34163" y="7594"/>
                </a:lnTo>
                <a:lnTo>
                  <a:pt x="37541" y="11696"/>
                </a:lnTo>
                <a:lnTo>
                  <a:pt x="40932" y="15798"/>
                </a:lnTo>
                <a:lnTo>
                  <a:pt x="43141" y="21069"/>
                </a:lnTo>
                <a:lnTo>
                  <a:pt x="44183" y="27495"/>
                </a:lnTo>
                <a:lnTo>
                  <a:pt x="47574" y="27495"/>
                </a:lnTo>
                <a:lnTo>
                  <a:pt x="47574" y="1536"/>
                </a:lnTo>
                <a:lnTo>
                  <a:pt x="43141" y="3581"/>
                </a:lnTo>
                <a:lnTo>
                  <a:pt x="39928" y="3009"/>
                </a:lnTo>
                <a:lnTo>
                  <a:pt x="35001" y="990"/>
                </a:lnTo>
                <a:lnTo>
                  <a:pt x="29629" y="0"/>
                </a:lnTo>
                <a:lnTo>
                  <a:pt x="16776" y="63"/>
                </a:lnTo>
                <a:lnTo>
                  <a:pt x="11074" y="2273"/>
                </a:lnTo>
                <a:lnTo>
                  <a:pt x="6629" y="6705"/>
                </a:lnTo>
                <a:lnTo>
                  <a:pt x="2209" y="11125"/>
                </a:lnTo>
                <a:lnTo>
                  <a:pt x="0" y="16840"/>
                </a:lnTo>
                <a:lnTo>
                  <a:pt x="0" y="29400"/>
                </a:lnTo>
                <a:lnTo>
                  <a:pt x="1638" y="34112"/>
                </a:lnTo>
                <a:lnTo>
                  <a:pt x="4940" y="37998"/>
                </a:lnTo>
                <a:lnTo>
                  <a:pt x="8305" y="41935"/>
                </a:lnTo>
                <a:lnTo>
                  <a:pt x="14262" y="46164"/>
                </a:lnTo>
                <a:lnTo>
                  <a:pt x="22821" y="50673"/>
                </a:lnTo>
                <a:lnTo>
                  <a:pt x="29311" y="54089"/>
                </a:lnTo>
                <a:lnTo>
                  <a:pt x="33934" y="57251"/>
                </a:lnTo>
                <a:lnTo>
                  <a:pt x="36715" y="60134"/>
                </a:lnTo>
                <a:lnTo>
                  <a:pt x="39560" y="63030"/>
                </a:lnTo>
                <a:lnTo>
                  <a:pt x="40970" y="66065"/>
                </a:lnTo>
                <a:lnTo>
                  <a:pt x="40970" y="73482"/>
                </a:lnTo>
                <a:lnTo>
                  <a:pt x="39712" y="76758"/>
                </a:lnTo>
                <a:lnTo>
                  <a:pt x="34683" y="81445"/>
                </a:lnTo>
                <a:lnTo>
                  <a:pt x="31191" y="82626"/>
                </a:lnTo>
                <a:lnTo>
                  <a:pt x="20828" y="82626"/>
                </a:lnTo>
                <a:lnTo>
                  <a:pt x="15709" y="80276"/>
                </a:lnTo>
                <a:lnTo>
                  <a:pt x="11366" y="75590"/>
                </a:lnTo>
                <a:lnTo>
                  <a:pt x="7023" y="70904"/>
                </a:lnTo>
                <a:lnTo>
                  <a:pt x="4394" y="64884"/>
                </a:lnTo>
                <a:lnTo>
                  <a:pt x="3467" y="57531"/>
                </a:lnTo>
                <a:lnTo>
                  <a:pt x="0" y="57531"/>
                </a:lnTo>
                <a:lnTo>
                  <a:pt x="0" y="86702"/>
                </a:lnTo>
                <a:lnTo>
                  <a:pt x="2603" y="86702"/>
                </a:lnTo>
                <a:lnTo>
                  <a:pt x="5410" y="84213"/>
                </a:lnTo>
                <a:lnTo>
                  <a:pt x="8331" y="84366"/>
                </a:lnTo>
                <a:lnTo>
                  <a:pt x="14173" y="86969"/>
                </a:lnTo>
                <a:lnTo>
                  <a:pt x="20307" y="88265"/>
                </a:lnTo>
                <a:lnTo>
                  <a:pt x="34544" y="88265"/>
                </a:lnTo>
                <a:lnTo>
                  <a:pt x="40944" y="85966"/>
                </a:lnTo>
                <a:lnTo>
                  <a:pt x="45923" y="81368"/>
                </a:lnTo>
                <a:lnTo>
                  <a:pt x="50888" y="76758"/>
                </a:lnTo>
                <a:lnTo>
                  <a:pt x="53390" y="70840"/>
                </a:lnTo>
                <a:lnTo>
                  <a:pt x="53390" y="57772"/>
                </a:lnTo>
                <a:lnTo>
                  <a:pt x="51739" y="52819"/>
                </a:lnTo>
                <a:lnTo>
                  <a:pt x="48437" y="48768"/>
                </a:lnTo>
                <a:lnTo>
                  <a:pt x="45072" y="44704"/>
                </a:lnTo>
                <a:lnTo>
                  <a:pt x="39154" y="40436"/>
                </a:lnTo>
                <a:lnTo>
                  <a:pt x="30645" y="35915"/>
                </a:lnTo>
                <a:lnTo>
                  <a:pt x="24333" y="32550"/>
                </a:lnTo>
                <a:lnTo>
                  <a:pt x="19812" y="29514"/>
                </a:lnTo>
                <a:lnTo>
                  <a:pt x="17094" y="26797"/>
                </a:lnTo>
                <a:lnTo>
                  <a:pt x="14312" y="24028"/>
                </a:lnTo>
                <a:lnTo>
                  <a:pt x="12928" y="21132"/>
                </a:lnTo>
                <a:lnTo>
                  <a:pt x="12928" y="14185"/>
                </a:lnTo>
                <a:lnTo>
                  <a:pt x="14071" y="11099"/>
                </a:lnTo>
                <a:lnTo>
                  <a:pt x="18643" y="66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2901081" y="4864855"/>
            <a:ext cx="130885" cy="79844"/>
          </a:xfrm>
          <a:custGeom>
            <a:avLst/>
            <a:gdLst/>
            <a:ahLst/>
            <a:cxnLst/>
            <a:rect l="l" t="t" r="r" b="b"/>
            <a:pathLst>
              <a:path w="83438" h="124498">
                <a:moveTo>
                  <a:pt x="42887" y="124498"/>
                </a:moveTo>
                <a:lnTo>
                  <a:pt x="42887" y="121018"/>
                </a:lnTo>
                <a:lnTo>
                  <a:pt x="36461" y="120611"/>
                </a:lnTo>
                <a:lnTo>
                  <a:pt x="32385" y="119557"/>
                </a:lnTo>
                <a:lnTo>
                  <a:pt x="28917" y="116141"/>
                </a:lnTo>
                <a:lnTo>
                  <a:pt x="28041" y="112369"/>
                </a:lnTo>
                <a:lnTo>
                  <a:pt x="28041" y="81165"/>
                </a:lnTo>
                <a:lnTo>
                  <a:pt x="33083" y="85915"/>
                </a:lnTo>
                <a:lnTo>
                  <a:pt x="32385" y="78308"/>
                </a:lnTo>
                <a:lnTo>
                  <a:pt x="28041" y="70319"/>
                </a:lnTo>
                <a:lnTo>
                  <a:pt x="28041" y="28219"/>
                </a:lnTo>
                <a:lnTo>
                  <a:pt x="28460" y="24091"/>
                </a:lnTo>
                <a:lnTo>
                  <a:pt x="30073" y="19761"/>
                </a:lnTo>
                <a:lnTo>
                  <a:pt x="32296" y="17017"/>
                </a:lnTo>
                <a:lnTo>
                  <a:pt x="36118" y="13474"/>
                </a:lnTo>
                <a:lnTo>
                  <a:pt x="40830" y="11722"/>
                </a:lnTo>
                <a:lnTo>
                  <a:pt x="52463" y="11722"/>
                </a:lnTo>
                <a:lnTo>
                  <a:pt x="57378" y="15011"/>
                </a:lnTo>
                <a:lnTo>
                  <a:pt x="61175" y="21615"/>
                </a:lnTo>
                <a:lnTo>
                  <a:pt x="65513" y="33312"/>
                </a:lnTo>
                <a:lnTo>
                  <a:pt x="66852" y="47142"/>
                </a:lnTo>
                <a:lnTo>
                  <a:pt x="66846" y="48207"/>
                </a:lnTo>
                <a:lnTo>
                  <a:pt x="65263" y="61917"/>
                </a:lnTo>
                <a:lnTo>
                  <a:pt x="60896" y="72745"/>
                </a:lnTo>
                <a:lnTo>
                  <a:pt x="56946" y="79235"/>
                </a:lnTo>
                <a:lnTo>
                  <a:pt x="51689" y="82473"/>
                </a:lnTo>
                <a:lnTo>
                  <a:pt x="45148" y="82473"/>
                </a:lnTo>
                <a:lnTo>
                  <a:pt x="38722" y="88290"/>
                </a:lnTo>
                <a:lnTo>
                  <a:pt x="44970" y="88290"/>
                </a:lnTo>
                <a:lnTo>
                  <a:pt x="50744" y="87870"/>
                </a:lnTo>
                <a:lnTo>
                  <a:pt x="62754" y="83610"/>
                </a:lnTo>
                <a:lnTo>
                  <a:pt x="72669" y="74752"/>
                </a:lnTo>
                <a:lnTo>
                  <a:pt x="78207" y="65828"/>
                </a:lnTo>
                <a:lnTo>
                  <a:pt x="82130" y="53817"/>
                </a:lnTo>
                <a:lnTo>
                  <a:pt x="83439" y="39928"/>
                </a:lnTo>
                <a:lnTo>
                  <a:pt x="83239" y="34744"/>
                </a:lnTo>
                <a:lnTo>
                  <a:pt x="80569" y="21848"/>
                </a:lnTo>
                <a:lnTo>
                  <a:pt x="74790" y="11252"/>
                </a:lnTo>
                <a:lnTo>
                  <a:pt x="69037" y="3809"/>
                </a:lnTo>
                <a:lnTo>
                  <a:pt x="61645" y="88"/>
                </a:lnTo>
                <a:lnTo>
                  <a:pt x="50775" y="146"/>
                </a:lnTo>
                <a:lnTo>
                  <a:pt x="38919" y="3652"/>
                </a:lnTo>
                <a:lnTo>
                  <a:pt x="28397" y="12585"/>
                </a:lnTo>
                <a:lnTo>
                  <a:pt x="28041" y="1292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633"/>
                </a:lnTo>
                <a:lnTo>
                  <a:pt x="8293" y="12153"/>
                </a:lnTo>
                <a:lnTo>
                  <a:pt x="11582" y="15278"/>
                </a:lnTo>
                <a:lnTo>
                  <a:pt x="12420" y="18694"/>
                </a:lnTo>
                <a:lnTo>
                  <a:pt x="12420" y="112483"/>
                </a:lnTo>
                <a:lnTo>
                  <a:pt x="11696" y="116306"/>
                </a:lnTo>
                <a:lnTo>
                  <a:pt x="8801" y="119659"/>
                </a:lnTo>
                <a:lnTo>
                  <a:pt x="5384" y="120675"/>
                </a:lnTo>
                <a:lnTo>
                  <a:pt x="0" y="121018"/>
                </a:lnTo>
                <a:lnTo>
                  <a:pt x="0" y="124498"/>
                </a:lnTo>
                <a:lnTo>
                  <a:pt x="42887" y="124498"/>
                </a:lnTo>
                <a:close/>
              </a:path>
              <a:path w="83438" h="124498">
                <a:moveTo>
                  <a:pt x="38087" y="82359"/>
                </a:moveTo>
                <a:lnTo>
                  <a:pt x="32385" y="78308"/>
                </a:lnTo>
                <a:lnTo>
                  <a:pt x="33083" y="85915"/>
                </a:lnTo>
                <a:lnTo>
                  <a:pt x="38722" y="88290"/>
                </a:lnTo>
                <a:lnTo>
                  <a:pt x="45148" y="82473"/>
                </a:lnTo>
                <a:lnTo>
                  <a:pt x="38087" y="823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050493" y="4839803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8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2" y="7010"/>
                </a:lnTo>
                <a:lnTo>
                  <a:pt x="8762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8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2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3124283" y="4864857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2887" y="85851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228609" y="4864912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347503" y="4853110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1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428525" y="4864912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566482" y="4864857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2887" y="85851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3664651" y="4866467"/>
            <a:ext cx="130067" cy="78223"/>
          </a:xfrm>
          <a:custGeom>
            <a:avLst/>
            <a:gdLst/>
            <a:ahLst/>
            <a:cxnLst/>
            <a:rect l="l" t="t" r="r" b="b"/>
            <a:pathLst>
              <a:path w="82918" h="121970">
                <a:moveTo>
                  <a:pt x="3428" y="3759"/>
                </a:moveTo>
                <a:lnTo>
                  <a:pt x="8750" y="7238"/>
                </a:lnTo>
                <a:lnTo>
                  <a:pt x="10515" y="10299"/>
                </a:lnTo>
                <a:lnTo>
                  <a:pt x="12598" y="15112"/>
                </a:lnTo>
                <a:lnTo>
                  <a:pt x="40805" y="81406"/>
                </a:lnTo>
                <a:lnTo>
                  <a:pt x="40525" y="81749"/>
                </a:lnTo>
                <a:lnTo>
                  <a:pt x="35140" y="94703"/>
                </a:lnTo>
                <a:lnTo>
                  <a:pt x="33451" y="98577"/>
                </a:lnTo>
                <a:lnTo>
                  <a:pt x="31788" y="101409"/>
                </a:lnTo>
                <a:lnTo>
                  <a:pt x="28498" y="105016"/>
                </a:lnTo>
                <a:lnTo>
                  <a:pt x="24891" y="105905"/>
                </a:lnTo>
                <a:lnTo>
                  <a:pt x="20192" y="105384"/>
                </a:lnTo>
                <a:lnTo>
                  <a:pt x="15963" y="103301"/>
                </a:lnTo>
                <a:lnTo>
                  <a:pt x="11175" y="102781"/>
                </a:lnTo>
                <a:lnTo>
                  <a:pt x="8572" y="102781"/>
                </a:lnTo>
                <a:lnTo>
                  <a:pt x="6489" y="103530"/>
                </a:lnTo>
                <a:lnTo>
                  <a:pt x="3365" y="106552"/>
                </a:lnTo>
                <a:lnTo>
                  <a:pt x="2578" y="110769"/>
                </a:lnTo>
                <a:lnTo>
                  <a:pt x="2578" y="114071"/>
                </a:lnTo>
                <a:lnTo>
                  <a:pt x="3822" y="116763"/>
                </a:lnTo>
                <a:lnTo>
                  <a:pt x="8801" y="120929"/>
                </a:lnTo>
                <a:lnTo>
                  <a:pt x="11988" y="121970"/>
                </a:lnTo>
                <a:lnTo>
                  <a:pt x="21882" y="121970"/>
                </a:lnTo>
                <a:lnTo>
                  <a:pt x="27279" y="119214"/>
                </a:lnTo>
                <a:lnTo>
                  <a:pt x="32054" y="113677"/>
                </a:lnTo>
                <a:lnTo>
                  <a:pt x="34863" y="110020"/>
                </a:lnTo>
                <a:lnTo>
                  <a:pt x="40792" y="99749"/>
                </a:lnTo>
                <a:lnTo>
                  <a:pt x="46888" y="85839"/>
                </a:lnTo>
                <a:lnTo>
                  <a:pt x="71627" y="17970"/>
                </a:lnTo>
                <a:lnTo>
                  <a:pt x="73888" y="12001"/>
                </a:lnTo>
                <a:lnTo>
                  <a:pt x="75641" y="8178"/>
                </a:lnTo>
                <a:lnTo>
                  <a:pt x="76923" y="6515"/>
                </a:lnTo>
                <a:lnTo>
                  <a:pt x="80251" y="3822"/>
                </a:lnTo>
                <a:lnTo>
                  <a:pt x="82918" y="3467"/>
                </a:lnTo>
                <a:lnTo>
                  <a:pt x="82918" y="0"/>
                </a:lnTo>
                <a:lnTo>
                  <a:pt x="58534" y="0"/>
                </a:lnTo>
                <a:lnTo>
                  <a:pt x="58534" y="3467"/>
                </a:lnTo>
                <a:lnTo>
                  <a:pt x="62636" y="3987"/>
                </a:lnTo>
                <a:lnTo>
                  <a:pt x="65125" y="5130"/>
                </a:lnTo>
                <a:lnTo>
                  <a:pt x="66865" y="8674"/>
                </a:lnTo>
                <a:lnTo>
                  <a:pt x="66459" y="11785"/>
                </a:lnTo>
                <a:lnTo>
                  <a:pt x="64782" y="16230"/>
                </a:lnTo>
                <a:lnTo>
                  <a:pt x="48082" y="61467"/>
                </a:lnTo>
                <a:lnTo>
                  <a:pt x="28536" y="15100"/>
                </a:lnTo>
                <a:lnTo>
                  <a:pt x="26860" y="11175"/>
                </a:lnTo>
                <a:lnTo>
                  <a:pt x="26644" y="8331"/>
                </a:lnTo>
                <a:lnTo>
                  <a:pt x="29133" y="4864"/>
                </a:lnTo>
                <a:lnTo>
                  <a:pt x="32156" y="3822"/>
                </a:lnTo>
                <a:lnTo>
                  <a:pt x="36969" y="3467"/>
                </a:lnTo>
                <a:lnTo>
                  <a:pt x="36969" y="0"/>
                </a:lnTo>
                <a:lnTo>
                  <a:pt x="0" y="0"/>
                </a:lnTo>
                <a:lnTo>
                  <a:pt x="0" y="3467"/>
                </a:lnTo>
                <a:lnTo>
                  <a:pt x="3428" y="37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924090" y="4864855"/>
            <a:ext cx="130885" cy="79844"/>
          </a:xfrm>
          <a:custGeom>
            <a:avLst/>
            <a:gdLst/>
            <a:ahLst/>
            <a:cxnLst/>
            <a:rect l="l" t="t" r="r" b="b"/>
            <a:pathLst>
              <a:path w="83438" h="124498">
                <a:moveTo>
                  <a:pt x="42887" y="124498"/>
                </a:moveTo>
                <a:lnTo>
                  <a:pt x="42887" y="121018"/>
                </a:lnTo>
                <a:lnTo>
                  <a:pt x="36461" y="120611"/>
                </a:lnTo>
                <a:lnTo>
                  <a:pt x="32385" y="119557"/>
                </a:lnTo>
                <a:lnTo>
                  <a:pt x="28917" y="116141"/>
                </a:lnTo>
                <a:lnTo>
                  <a:pt x="28041" y="112369"/>
                </a:lnTo>
                <a:lnTo>
                  <a:pt x="28041" y="81165"/>
                </a:lnTo>
                <a:lnTo>
                  <a:pt x="33083" y="85915"/>
                </a:lnTo>
                <a:lnTo>
                  <a:pt x="32385" y="78308"/>
                </a:lnTo>
                <a:lnTo>
                  <a:pt x="28041" y="70319"/>
                </a:lnTo>
                <a:lnTo>
                  <a:pt x="28041" y="28219"/>
                </a:lnTo>
                <a:lnTo>
                  <a:pt x="28460" y="24091"/>
                </a:lnTo>
                <a:lnTo>
                  <a:pt x="30073" y="19761"/>
                </a:lnTo>
                <a:lnTo>
                  <a:pt x="32296" y="17017"/>
                </a:lnTo>
                <a:lnTo>
                  <a:pt x="36118" y="13474"/>
                </a:lnTo>
                <a:lnTo>
                  <a:pt x="40830" y="11722"/>
                </a:lnTo>
                <a:lnTo>
                  <a:pt x="52463" y="11722"/>
                </a:lnTo>
                <a:lnTo>
                  <a:pt x="57378" y="15011"/>
                </a:lnTo>
                <a:lnTo>
                  <a:pt x="61175" y="21615"/>
                </a:lnTo>
                <a:lnTo>
                  <a:pt x="65513" y="33312"/>
                </a:lnTo>
                <a:lnTo>
                  <a:pt x="66852" y="47142"/>
                </a:lnTo>
                <a:lnTo>
                  <a:pt x="66846" y="48207"/>
                </a:lnTo>
                <a:lnTo>
                  <a:pt x="65263" y="61917"/>
                </a:lnTo>
                <a:lnTo>
                  <a:pt x="60896" y="72745"/>
                </a:lnTo>
                <a:lnTo>
                  <a:pt x="56946" y="79235"/>
                </a:lnTo>
                <a:lnTo>
                  <a:pt x="51689" y="82473"/>
                </a:lnTo>
                <a:lnTo>
                  <a:pt x="45148" y="82473"/>
                </a:lnTo>
                <a:lnTo>
                  <a:pt x="38722" y="88290"/>
                </a:lnTo>
                <a:lnTo>
                  <a:pt x="44970" y="88290"/>
                </a:lnTo>
                <a:lnTo>
                  <a:pt x="50744" y="87870"/>
                </a:lnTo>
                <a:lnTo>
                  <a:pt x="62754" y="83610"/>
                </a:lnTo>
                <a:lnTo>
                  <a:pt x="72669" y="74752"/>
                </a:lnTo>
                <a:lnTo>
                  <a:pt x="78207" y="65828"/>
                </a:lnTo>
                <a:lnTo>
                  <a:pt x="82130" y="53817"/>
                </a:lnTo>
                <a:lnTo>
                  <a:pt x="83439" y="39928"/>
                </a:lnTo>
                <a:lnTo>
                  <a:pt x="83239" y="34744"/>
                </a:lnTo>
                <a:lnTo>
                  <a:pt x="80569" y="21848"/>
                </a:lnTo>
                <a:lnTo>
                  <a:pt x="74790" y="11252"/>
                </a:lnTo>
                <a:lnTo>
                  <a:pt x="69037" y="3809"/>
                </a:lnTo>
                <a:lnTo>
                  <a:pt x="61645" y="88"/>
                </a:lnTo>
                <a:lnTo>
                  <a:pt x="50775" y="146"/>
                </a:lnTo>
                <a:lnTo>
                  <a:pt x="38919" y="3652"/>
                </a:lnTo>
                <a:lnTo>
                  <a:pt x="28397" y="12585"/>
                </a:lnTo>
                <a:lnTo>
                  <a:pt x="28041" y="1292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633"/>
                </a:lnTo>
                <a:lnTo>
                  <a:pt x="8293" y="12153"/>
                </a:lnTo>
                <a:lnTo>
                  <a:pt x="11582" y="15278"/>
                </a:lnTo>
                <a:lnTo>
                  <a:pt x="12420" y="18694"/>
                </a:lnTo>
                <a:lnTo>
                  <a:pt x="12420" y="112483"/>
                </a:lnTo>
                <a:lnTo>
                  <a:pt x="11696" y="116306"/>
                </a:lnTo>
                <a:lnTo>
                  <a:pt x="8801" y="119659"/>
                </a:lnTo>
                <a:lnTo>
                  <a:pt x="5384" y="120675"/>
                </a:lnTo>
                <a:lnTo>
                  <a:pt x="0" y="121018"/>
                </a:lnTo>
                <a:lnTo>
                  <a:pt x="0" y="124498"/>
                </a:lnTo>
                <a:lnTo>
                  <a:pt x="42887" y="124498"/>
                </a:lnTo>
                <a:close/>
              </a:path>
              <a:path w="83438" h="124498">
                <a:moveTo>
                  <a:pt x="38087" y="82359"/>
                </a:moveTo>
                <a:lnTo>
                  <a:pt x="32385" y="78308"/>
                </a:lnTo>
                <a:lnTo>
                  <a:pt x="33083" y="85915"/>
                </a:lnTo>
                <a:lnTo>
                  <a:pt x="38722" y="88290"/>
                </a:lnTo>
                <a:lnTo>
                  <a:pt x="45148" y="82473"/>
                </a:lnTo>
                <a:lnTo>
                  <a:pt x="38087" y="823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070219" y="4864857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2887" y="85851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174010" y="4864912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308978" y="4853110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1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4389180" y="486491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512697" y="4864912"/>
            <a:ext cx="109906" cy="56566"/>
          </a:xfrm>
          <a:custGeom>
            <a:avLst/>
            <a:gdLst/>
            <a:ahLst/>
            <a:cxnLst/>
            <a:rect l="l" t="t" r="r" b="b"/>
            <a:pathLst>
              <a:path w="70065" h="88201">
                <a:moveTo>
                  <a:pt x="14287" y="37414"/>
                </a:moveTo>
                <a:lnTo>
                  <a:pt x="14287" y="27343"/>
                </a:lnTo>
                <a:lnTo>
                  <a:pt x="16243" y="19507"/>
                </a:lnTo>
                <a:lnTo>
                  <a:pt x="20154" y="13881"/>
                </a:lnTo>
                <a:lnTo>
                  <a:pt x="24066" y="8267"/>
                </a:lnTo>
                <a:lnTo>
                  <a:pt x="29527" y="5461"/>
                </a:lnTo>
                <a:lnTo>
                  <a:pt x="39776" y="5461"/>
                </a:lnTo>
                <a:lnTo>
                  <a:pt x="42290" y="6362"/>
                </a:lnTo>
                <a:lnTo>
                  <a:pt x="45885" y="9956"/>
                </a:lnTo>
                <a:lnTo>
                  <a:pt x="46964" y="12661"/>
                </a:lnTo>
                <a:lnTo>
                  <a:pt x="47307" y="16268"/>
                </a:lnTo>
                <a:lnTo>
                  <a:pt x="47650" y="19888"/>
                </a:lnTo>
                <a:lnTo>
                  <a:pt x="48679" y="22593"/>
                </a:lnTo>
                <a:lnTo>
                  <a:pt x="50393" y="24396"/>
                </a:lnTo>
                <a:lnTo>
                  <a:pt x="54508" y="27089"/>
                </a:lnTo>
                <a:lnTo>
                  <a:pt x="57645" y="27089"/>
                </a:lnTo>
                <a:lnTo>
                  <a:pt x="61861" y="26377"/>
                </a:lnTo>
                <a:lnTo>
                  <a:pt x="64528" y="23533"/>
                </a:lnTo>
                <a:lnTo>
                  <a:pt x="65201" y="19100"/>
                </a:lnTo>
                <a:lnTo>
                  <a:pt x="65201" y="13779"/>
                </a:lnTo>
                <a:lnTo>
                  <a:pt x="62471" y="9258"/>
                </a:lnTo>
                <a:lnTo>
                  <a:pt x="56997" y="5549"/>
                </a:lnTo>
                <a:lnTo>
                  <a:pt x="51536" y="1841"/>
                </a:lnTo>
                <a:lnTo>
                  <a:pt x="44830" y="0"/>
                </a:lnTo>
                <a:lnTo>
                  <a:pt x="36906" y="0"/>
                </a:lnTo>
                <a:lnTo>
                  <a:pt x="32223" y="250"/>
                </a:lnTo>
                <a:lnTo>
                  <a:pt x="19831" y="4032"/>
                </a:lnTo>
                <a:lnTo>
                  <a:pt x="9994" y="12369"/>
                </a:lnTo>
                <a:lnTo>
                  <a:pt x="5284" y="19764"/>
                </a:lnTo>
                <a:lnTo>
                  <a:pt x="1320" y="31647"/>
                </a:lnTo>
                <a:lnTo>
                  <a:pt x="0" y="45834"/>
                </a:lnTo>
                <a:lnTo>
                  <a:pt x="431" y="53845"/>
                </a:lnTo>
                <a:lnTo>
                  <a:pt x="3451" y="66569"/>
                </a:lnTo>
                <a:lnTo>
                  <a:pt x="9347" y="76796"/>
                </a:lnTo>
                <a:lnTo>
                  <a:pt x="21412" y="85809"/>
                </a:lnTo>
                <a:lnTo>
                  <a:pt x="34645" y="88201"/>
                </a:lnTo>
                <a:lnTo>
                  <a:pt x="42227" y="88201"/>
                </a:lnTo>
                <a:lnTo>
                  <a:pt x="49110" y="85674"/>
                </a:lnTo>
                <a:lnTo>
                  <a:pt x="55257" y="80606"/>
                </a:lnTo>
                <a:lnTo>
                  <a:pt x="63782" y="71146"/>
                </a:lnTo>
                <a:lnTo>
                  <a:pt x="70065" y="59118"/>
                </a:lnTo>
                <a:lnTo>
                  <a:pt x="66713" y="57099"/>
                </a:lnTo>
                <a:lnTo>
                  <a:pt x="63372" y="62433"/>
                </a:lnTo>
                <a:lnTo>
                  <a:pt x="59423" y="66408"/>
                </a:lnTo>
                <a:lnTo>
                  <a:pt x="54914" y="69049"/>
                </a:lnTo>
                <a:lnTo>
                  <a:pt x="50393" y="71691"/>
                </a:lnTo>
                <a:lnTo>
                  <a:pt x="45313" y="73012"/>
                </a:lnTo>
                <a:lnTo>
                  <a:pt x="31661" y="73012"/>
                </a:lnTo>
                <a:lnTo>
                  <a:pt x="25425" y="69875"/>
                </a:lnTo>
                <a:lnTo>
                  <a:pt x="20980" y="63601"/>
                </a:lnTo>
                <a:lnTo>
                  <a:pt x="20196" y="62436"/>
                </a:lnTo>
                <a:lnTo>
                  <a:pt x="15762" y="51541"/>
                </a:lnTo>
                <a:lnTo>
                  <a:pt x="14287" y="3741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632824" y="4853110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1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716156" y="4839803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8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2" y="7010"/>
                </a:lnTo>
                <a:lnTo>
                  <a:pt x="8762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8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2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4790901" y="4864912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927223" y="4864857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0462" y="85851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19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19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1"/>
                </a:lnTo>
                <a:lnTo>
                  <a:pt x="87693" y="85851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19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087932" y="4908791"/>
            <a:ext cx="40180" cy="28613"/>
          </a:xfrm>
          <a:custGeom>
            <a:avLst/>
            <a:gdLst/>
            <a:ahLst/>
            <a:cxnLst/>
            <a:rect l="l" t="t" r="r" b="b"/>
            <a:pathLst>
              <a:path w="25615" h="44615">
                <a:moveTo>
                  <a:pt x="0" y="10845"/>
                </a:moveTo>
                <a:lnTo>
                  <a:pt x="0" y="13741"/>
                </a:lnTo>
                <a:lnTo>
                  <a:pt x="2387" y="17271"/>
                </a:lnTo>
                <a:lnTo>
                  <a:pt x="6426" y="19354"/>
                </a:lnTo>
                <a:lnTo>
                  <a:pt x="9728" y="19354"/>
                </a:lnTo>
                <a:lnTo>
                  <a:pt x="13716" y="19176"/>
                </a:lnTo>
                <a:lnTo>
                  <a:pt x="17272" y="19837"/>
                </a:lnTo>
                <a:lnTo>
                  <a:pt x="17716" y="22745"/>
                </a:lnTo>
                <a:lnTo>
                  <a:pt x="16725" y="28295"/>
                </a:lnTo>
                <a:lnTo>
                  <a:pt x="11696" y="34480"/>
                </a:lnTo>
                <a:lnTo>
                  <a:pt x="2603" y="41313"/>
                </a:lnTo>
                <a:lnTo>
                  <a:pt x="5473" y="44615"/>
                </a:lnTo>
                <a:lnTo>
                  <a:pt x="12585" y="40106"/>
                </a:lnTo>
                <a:lnTo>
                  <a:pt x="17729" y="35648"/>
                </a:lnTo>
                <a:lnTo>
                  <a:pt x="20878" y="31241"/>
                </a:lnTo>
                <a:lnTo>
                  <a:pt x="24041" y="26847"/>
                </a:lnTo>
                <a:lnTo>
                  <a:pt x="25615" y="21932"/>
                </a:lnTo>
                <a:lnTo>
                  <a:pt x="25615" y="11518"/>
                </a:lnTo>
                <a:lnTo>
                  <a:pt x="24244" y="7518"/>
                </a:lnTo>
                <a:lnTo>
                  <a:pt x="21526" y="4508"/>
                </a:lnTo>
                <a:lnTo>
                  <a:pt x="18808" y="1498"/>
                </a:lnTo>
                <a:lnTo>
                  <a:pt x="15214" y="0"/>
                </a:lnTo>
                <a:lnTo>
                  <a:pt x="7467" y="0"/>
                </a:lnTo>
                <a:lnTo>
                  <a:pt x="4851" y="965"/>
                </a:lnTo>
                <a:lnTo>
                  <a:pt x="965" y="4838"/>
                </a:lnTo>
                <a:lnTo>
                  <a:pt x="0" y="7480"/>
                </a:lnTo>
                <a:lnTo>
                  <a:pt x="0" y="108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283482" y="4864857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2887" y="85851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386433" y="486491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506823" y="4864857"/>
            <a:ext cx="212184" cy="55059"/>
          </a:xfrm>
          <a:custGeom>
            <a:avLst/>
            <a:gdLst/>
            <a:ahLst/>
            <a:cxnLst/>
            <a:rect l="l" t="t" r="r" b="b"/>
            <a:pathLst>
              <a:path w="135267" h="85851">
                <a:moveTo>
                  <a:pt x="84543" y="5620"/>
                </a:moveTo>
                <a:lnTo>
                  <a:pt x="73977" y="15011"/>
                </a:lnTo>
                <a:lnTo>
                  <a:pt x="73164" y="11950"/>
                </a:lnTo>
                <a:lnTo>
                  <a:pt x="71970" y="9347"/>
                </a:lnTo>
                <a:lnTo>
                  <a:pt x="70408" y="7200"/>
                </a:lnTo>
                <a:lnTo>
                  <a:pt x="67005" y="2451"/>
                </a:lnTo>
                <a:lnTo>
                  <a:pt x="62141" y="88"/>
                </a:lnTo>
                <a:lnTo>
                  <a:pt x="55829" y="88"/>
                </a:lnTo>
                <a:lnTo>
                  <a:pt x="50463" y="549"/>
                </a:lnTo>
                <a:lnTo>
                  <a:pt x="38818" y="4865"/>
                </a:lnTo>
                <a:lnTo>
                  <a:pt x="28041" y="13715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293" y="12611"/>
                </a:lnTo>
                <a:lnTo>
                  <a:pt x="11595" y="16205"/>
                </a:lnTo>
                <a:lnTo>
                  <a:pt x="12420" y="19938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0462" y="85851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62" y="78308"/>
                </a:lnTo>
                <a:lnTo>
                  <a:pt x="29019" y="75590"/>
                </a:lnTo>
                <a:lnTo>
                  <a:pt x="28041" y="71119"/>
                </a:lnTo>
                <a:lnTo>
                  <a:pt x="28041" y="19875"/>
                </a:lnTo>
                <a:lnTo>
                  <a:pt x="32842" y="13449"/>
                </a:lnTo>
                <a:lnTo>
                  <a:pt x="39331" y="10236"/>
                </a:lnTo>
                <a:lnTo>
                  <a:pt x="51777" y="10236"/>
                </a:lnTo>
                <a:lnTo>
                  <a:pt x="54902" y="11633"/>
                </a:lnTo>
                <a:lnTo>
                  <a:pt x="56870" y="14401"/>
                </a:lnTo>
                <a:lnTo>
                  <a:pt x="58839" y="17183"/>
                </a:lnTo>
                <a:lnTo>
                  <a:pt x="59817" y="21551"/>
                </a:lnTo>
                <a:lnTo>
                  <a:pt x="59817" y="71119"/>
                </a:lnTo>
                <a:lnTo>
                  <a:pt x="58851" y="75590"/>
                </a:lnTo>
                <a:lnTo>
                  <a:pt x="56908" y="78308"/>
                </a:lnTo>
                <a:lnTo>
                  <a:pt x="54978" y="81025"/>
                </a:lnTo>
                <a:lnTo>
                  <a:pt x="51816" y="82384"/>
                </a:lnTo>
                <a:lnTo>
                  <a:pt x="47409" y="82384"/>
                </a:lnTo>
                <a:lnTo>
                  <a:pt x="47409" y="85851"/>
                </a:lnTo>
                <a:lnTo>
                  <a:pt x="87858" y="85851"/>
                </a:lnTo>
                <a:lnTo>
                  <a:pt x="87858" y="82384"/>
                </a:lnTo>
                <a:lnTo>
                  <a:pt x="83464" y="82384"/>
                </a:lnTo>
                <a:lnTo>
                  <a:pt x="80302" y="81025"/>
                </a:lnTo>
                <a:lnTo>
                  <a:pt x="78359" y="78308"/>
                </a:lnTo>
                <a:lnTo>
                  <a:pt x="76415" y="75590"/>
                </a:lnTo>
                <a:lnTo>
                  <a:pt x="75450" y="71119"/>
                </a:lnTo>
                <a:lnTo>
                  <a:pt x="75450" y="20662"/>
                </a:lnTo>
                <a:lnTo>
                  <a:pt x="80416" y="13652"/>
                </a:lnTo>
                <a:lnTo>
                  <a:pt x="86906" y="10172"/>
                </a:lnTo>
                <a:lnTo>
                  <a:pt x="99174" y="10236"/>
                </a:lnTo>
                <a:lnTo>
                  <a:pt x="102298" y="11633"/>
                </a:lnTo>
                <a:lnTo>
                  <a:pt x="104267" y="14401"/>
                </a:lnTo>
                <a:lnTo>
                  <a:pt x="106248" y="17183"/>
                </a:lnTo>
                <a:lnTo>
                  <a:pt x="107226" y="21551"/>
                </a:lnTo>
                <a:lnTo>
                  <a:pt x="107226" y="71119"/>
                </a:lnTo>
                <a:lnTo>
                  <a:pt x="106260" y="75590"/>
                </a:lnTo>
                <a:lnTo>
                  <a:pt x="104305" y="78308"/>
                </a:lnTo>
                <a:lnTo>
                  <a:pt x="102374" y="81025"/>
                </a:lnTo>
                <a:lnTo>
                  <a:pt x="99212" y="82384"/>
                </a:lnTo>
                <a:lnTo>
                  <a:pt x="94805" y="82384"/>
                </a:lnTo>
                <a:lnTo>
                  <a:pt x="94805" y="85851"/>
                </a:lnTo>
                <a:lnTo>
                  <a:pt x="135267" y="85851"/>
                </a:lnTo>
                <a:lnTo>
                  <a:pt x="135267" y="82384"/>
                </a:lnTo>
                <a:lnTo>
                  <a:pt x="130860" y="82384"/>
                </a:lnTo>
                <a:lnTo>
                  <a:pt x="127698" y="81025"/>
                </a:lnTo>
                <a:lnTo>
                  <a:pt x="125768" y="78308"/>
                </a:lnTo>
                <a:lnTo>
                  <a:pt x="123812" y="75590"/>
                </a:lnTo>
                <a:lnTo>
                  <a:pt x="122847" y="71119"/>
                </a:lnTo>
                <a:lnTo>
                  <a:pt x="122847" y="17068"/>
                </a:lnTo>
                <a:lnTo>
                  <a:pt x="121145" y="10858"/>
                </a:lnTo>
                <a:lnTo>
                  <a:pt x="117729" y="6553"/>
                </a:lnTo>
                <a:lnTo>
                  <a:pt x="114312" y="2235"/>
                </a:lnTo>
                <a:lnTo>
                  <a:pt x="109397" y="88"/>
                </a:lnTo>
                <a:lnTo>
                  <a:pt x="102971" y="88"/>
                </a:lnTo>
                <a:lnTo>
                  <a:pt x="96007" y="794"/>
                </a:lnTo>
                <a:lnTo>
                  <a:pt x="84543" y="562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726617" y="4864912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5861304" y="4866476"/>
            <a:ext cx="128693" cy="55230"/>
          </a:xfrm>
          <a:custGeom>
            <a:avLst/>
            <a:gdLst/>
            <a:ahLst/>
            <a:cxnLst/>
            <a:rect l="l" t="t" r="r" b="b"/>
            <a:pathLst>
              <a:path w="82041" h="86118">
                <a:moveTo>
                  <a:pt x="17373" y="0"/>
                </a:moveTo>
                <a:lnTo>
                  <a:pt x="0" y="0"/>
                </a:lnTo>
                <a:lnTo>
                  <a:pt x="0" y="3467"/>
                </a:lnTo>
                <a:lnTo>
                  <a:pt x="3365" y="3746"/>
                </a:lnTo>
                <a:lnTo>
                  <a:pt x="5753" y="4572"/>
                </a:lnTo>
                <a:lnTo>
                  <a:pt x="8661" y="7226"/>
                </a:lnTo>
                <a:lnTo>
                  <a:pt x="10363" y="10299"/>
                </a:lnTo>
                <a:lnTo>
                  <a:pt x="12331" y="15100"/>
                </a:lnTo>
                <a:lnTo>
                  <a:pt x="40894" y="86118"/>
                </a:lnTo>
                <a:lnTo>
                  <a:pt x="44107" y="86118"/>
                </a:lnTo>
                <a:lnTo>
                  <a:pt x="70408" y="17970"/>
                </a:lnTo>
                <a:lnTo>
                  <a:pt x="72783" y="12001"/>
                </a:lnTo>
                <a:lnTo>
                  <a:pt x="74650" y="8178"/>
                </a:lnTo>
                <a:lnTo>
                  <a:pt x="79375" y="3810"/>
                </a:lnTo>
                <a:lnTo>
                  <a:pt x="82042" y="3467"/>
                </a:lnTo>
                <a:lnTo>
                  <a:pt x="82042" y="0"/>
                </a:lnTo>
                <a:lnTo>
                  <a:pt x="57556" y="0"/>
                </a:lnTo>
                <a:lnTo>
                  <a:pt x="57556" y="3467"/>
                </a:lnTo>
                <a:lnTo>
                  <a:pt x="61607" y="3987"/>
                </a:lnTo>
                <a:lnTo>
                  <a:pt x="64046" y="5130"/>
                </a:lnTo>
                <a:lnTo>
                  <a:pt x="65722" y="8661"/>
                </a:lnTo>
                <a:lnTo>
                  <a:pt x="65278" y="11772"/>
                </a:lnTo>
                <a:lnTo>
                  <a:pt x="63538" y="16230"/>
                </a:lnTo>
                <a:lnTo>
                  <a:pt x="46520" y="61023"/>
                </a:lnTo>
                <a:lnTo>
                  <a:pt x="28244" y="15100"/>
                </a:lnTo>
                <a:lnTo>
                  <a:pt x="26555" y="11163"/>
                </a:lnTo>
                <a:lnTo>
                  <a:pt x="26212" y="8331"/>
                </a:lnTo>
                <a:lnTo>
                  <a:pt x="27203" y="6591"/>
                </a:lnTo>
                <a:lnTo>
                  <a:pt x="30695" y="3810"/>
                </a:lnTo>
                <a:lnTo>
                  <a:pt x="34759" y="3467"/>
                </a:lnTo>
                <a:lnTo>
                  <a:pt x="34759" y="0"/>
                </a:lnTo>
                <a:lnTo>
                  <a:pt x="1737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003624" y="486491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251487" y="4864912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371737" y="4864857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0462" y="85851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19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19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1"/>
                </a:lnTo>
                <a:lnTo>
                  <a:pt x="87693" y="85851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19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511188" y="4864914"/>
            <a:ext cx="69765" cy="29615"/>
          </a:xfrm>
          <a:custGeom>
            <a:avLst/>
            <a:gdLst/>
            <a:ahLst/>
            <a:cxnLst/>
            <a:rect l="l" t="t" r="r" b="b"/>
            <a:pathLst>
              <a:path w="44475" h="46177">
                <a:moveTo>
                  <a:pt x="25984" y="8763"/>
                </a:moveTo>
                <a:lnTo>
                  <a:pt x="31623" y="5816"/>
                </a:lnTo>
                <a:lnTo>
                  <a:pt x="39154" y="5816"/>
                </a:lnTo>
                <a:lnTo>
                  <a:pt x="44475" y="0"/>
                </a:lnTo>
                <a:lnTo>
                  <a:pt x="37769" y="0"/>
                </a:lnTo>
                <a:lnTo>
                  <a:pt x="33242" y="302"/>
                </a:lnTo>
                <a:lnTo>
                  <a:pt x="25984" y="8763"/>
                </a:lnTo>
                <a:close/>
              </a:path>
              <a:path w="44475" h="46177">
                <a:moveTo>
                  <a:pt x="83426" y="79527"/>
                </a:moveTo>
                <a:lnTo>
                  <a:pt x="83426" y="76047"/>
                </a:lnTo>
                <a:lnTo>
                  <a:pt x="78460" y="76860"/>
                </a:lnTo>
                <a:lnTo>
                  <a:pt x="75145" y="76542"/>
                </a:lnTo>
                <a:lnTo>
                  <a:pt x="71843" y="73647"/>
                </a:lnTo>
                <a:lnTo>
                  <a:pt x="71018" y="70383"/>
                </a:lnTo>
                <a:lnTo>
                  <a:pt x="71018" y="-37414"/>
                </a:lnTo>
                <a:lnTo>
                  <a:pt x="56946" y="-33337"/>
                </a:lnTo>
                <a:lnTo>
                  <a:pt x="42976" y="-29260"/>
                </a:lnTo>
                <a:lnTo>
                  <a:pt x="42976" y="-25780"/>
                </a:lnTo>
                <a:lnTo>
                  <a:pt x="47777" y="-26073"/>
                </a:lnTo>
                <a:lnTo>
                  <a:pt x="51054" y="-25514"/>
                </a:lnTo>
                <a:lnTo>
                  <a:pt x="54521" y="-22669"/>
                </a:lnTo>
                <a:lnTo>
                  <a:pt x="55384" y="-19850"/>
                </a:lnTo>
                <a:lnTo>
                  <a:pt x="55384" y="7556"/>
                </a:lnTo>
                <a:lnTo>
                  <a:pt x="50355" y="2514"/>
                </a:lnTo>
                <a:lnTo>
                  <a:pt x="44475" y="0"/>
                </a:lnTo>
                <a:lnTo>
                  <a:pt x="39154" y="5816"/>
                </a:lnTo>
                <a:lnTo>
                  <a:pt x="43903" y="5753"/>
                </a:lnTo>
                <a:lnTo>
                  <a:pt x="48006" y="7810"/>
                </a:lnTo>
                <a:lnTo>
                  <a:pt x="51485" y="11976"/>
                </a:lnTo>
                <a:lnTo>
                  <a:pt x="53505" y="15163"/>
                </a:lnTo>
                <a:lnTo>
                  <a:pt x="55016" y="19900"/>
                </a:lnTo>
                <a:lnTo>
                  <a:pt x="55384" y="24307"/>
                </a:lnTo>
                <a:lnTo>
                  <a:pt x="55384" y="70065"/>
                </a:lnTo>
                <a:lnTo>
                  <a:pt x="51803" y="74396"/>
                </a:lnTo>
                <a:lnTo>
                  <a:pt x="46824" y="76568"/>
                </a:lnTo>
                <a:lnTo>
                  <a:pt x="33451" y="76568"/>
                </a:lnTo>
                <a:lnTo>
                  <a:pt x="27724" y="73279"/>
                </a:lnTo>
                <a:lnTo>
                  <a:pt x="23266" y="66725"/>
                </a:lnTo>
                <a:lnTo>
                  <a:pt x="18136" y="54958"/>
                </a:lnTo>
                <a:lnTo>
                  <a:pt x="16586" y="41236"/>
                </a:lnTo>
                <a:lnTo>
                  <a:pt x="16609" y="38977"/>
                </a:lnTo>
                <a:lnTo>
                  <a:pt x="18184" y="24886"/>
                </a:lnTo>
                <a:lnTo>
                  <a:pt x="22225" y="14668"/>
                </a:lnTo>
                <a:lnTo>
                  <a:pt x="25984" y="8763"/>
                </a:lnTo>
                <a:lnTo>
                  <a:pt x="33242" y="302"/>
                </a:lnTo>
                <a:lnTo>
                  <a:pt x="21418" y="4470"/>
                </a:lnTo>
                <a:lnTo>
                  <a:pt x="11150" y="13538"/>
                </a:lnTo>
                <a:lnTo>
                  <a:pt x="6164" y="20832"/>
                </a:lnTo>
                <a:lnTo>
                  <a:pt x="1541" y="32615"/>
                </a:lnTo>
                <a:lnTo>
                  <a:pt x="0" y="45834"/>
                </a:lnTo>
                <a:lnTo>
                  <a:pt x="376" y="53130"/>
                </a:lnTo>
                <a:lnTo>
                  <a:pt x="3313" y="65829"/>
                </a:lnTo>
                <a:lnTo>
                  <a:pt x="9169" y="76352"/>
                </a:lnTo>
                <a:lnTo>
                  <a:pt x="20008" y="85441"/>
                </a:lnTo>
                <a:lnTo>
                  <a:pt x="32639" y="88201"/>
                </a:lnTo>
                <a:lnTo>
                  <a:pt x="41668" y="88138"/>
                </a:lnTo>
                <a:lnTo>
                  <a:pt x="49250" y="84759"/>
                </a:lnTo>
                <a:lnTo>
                  <a:pt x="55384" y="78041"/>
                </a:lnTo>
                <a:lnTo>
                  <a:pt x="55384" y="88201"/>
                </a:lnTo>
                <a:lnTo>
                  <a:pt x="69456" y="83870"/>
                </a:lnTo>
                <a:lnTo>
                  <a:pt x="83426" y="795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6773216" y="4864914"/>
            <a:ext cx="69765" cy="29615"/>
          </a:xfrm>
          <a:custGeom>
            <a:avLst/>
            <a:gdLst/>
            <a:ahLst/>
            <a:cxnLst/>
            <a:rect l="l" t="t" r="r" b="b"/>
            <a:pathLst>
              <a:path w="44475" h="46177">
                <a:moveTo>
                  <a:pt x="25984" y="8763"/>
                </a:moveTo>
                <a:lnTo>
                  <a:pt x="31623" y="5816"/>
                </a:lnTo>
                <a:lnTo>
                  <a:pt x="39154" y="5816"/>
                </a:lnTo>
                <a:lnTo>
                  <a:pt x="44475" y="0"/>
                </a:lnTo>
                <a:lnTo>
                  <a:pt x="37769" y="0"/>
                </a:lnTo>
                <a:lnTo>
                  <a:pt x="33242" y="302"/>
                </a:lnTo>
                <a:lnTo>
                  <a:pt x="25984" y="8763"/>
                </a:lnTo>
                <a:close/>
              </a:path>
              <a:path w="44475" h="46177">
                <a:moveTo>
                  <a:pt x="83426" y="79527"/>
                </a:moveTo>
                <a:lnTo>
                  <a:pt x="83426" y="76047"/>
                </a:lnTo>
                <a:lnTo>
                  <a:pt x="78460" y="76860"/>
                </a:lnTo>
                <a:lnTo>
                  <a:pt x="75145" y="76542"/>
                </a:lnTo>
                <a:lnTo>
                  <a:pt x="71843" y="73647"/>
                </a:lnTo>
                <a:lnTo>
                  <a:pt x="71018" y="70383"/>
                </a:lnTo>
                <a:lnTo>
                  <a:pt x="71018" y="-37414"/>
                </a:lnTo>
                <a:lnTo>
                  <a:pt x="56946" y="-33337"/>
                </a:lnTo>
                <a:lnTo>
                  <a:pt x="42976" y="-29260"/>
                </a:lnTo>
                <a:lnTo>
                  <a:pt x="42976" y="-25780"/>
                </a:lnTo>
                <a:lnTo>
                  <a:pt x="47777" y="-26073"/>
                </a:lnTo>
                <a:lnTo>
                  <a:pt x="51054" y="-25514"/>
                </a:lnTo>
                <a:lnTo>
                  <a:pt x="54521" y="-22669"/>
                </a:lnTo>
                <a:lnTo>
                  <a:pt x="55384" y="-19850"/>
                </a:lnTo>
                <a:lnTo>
                  <a:pt x="55384" y="7556"/>
                </a:lnTo>
                <a:lnTo>
                  <a:pt x="50355" y="2514"/>
                </a:lnTo>
                <a:lnTo>
                  <a:pt x="44475" y="0"/>
                </a:lnTo>
                <a:lnTo>
                  <a:pt x="39154" y="5816"/>
                </a:lnTo>
                <a:lnTo>
                  <a:pt x="43903" y="5753"/>
                </a:lnTo>
                <a:lnTo>
                  <a:pt x="48006" y="7810"/>
                </a:lnTo>
                <a:lnTo>
                  <a:pt x="51485" y="11976"/>
                </a:lnTo>
                <a:lnTo>
                  <a:pt x="53505" y="15163"/>
                </a:lnTo>
                <a:lnTo>
                  <a:pt x="55016" y="19900"/>
                </a:lnTo>
                <a:lnTo>
                  <a:pt x="55384" y="24307"/>
                </a:lnTo>
                <a:lnTo>
                  <a:pt x="55384" y="70065"/>
                </a:lnTo>
                <a:lnTo>
                  <a:pt x="51803" y="74396"/>
                </a:lnTo>
                <a:lnTo>
                  <a:pt x="46824" y="76568"/>
                </a:lnTo>
                <a:lnTo>
                  <a:pt x="33451" y="76568"/>
                </a:lnTo>
                <a:lnTo>
                  <a:pt x="27724" y="73279"/>
                </a:lnTo>
                <a:lnTo>
                  <a:pt x="23266" y="66725"/>
                </a:lnTo>
                <a:lnTo>
                  <a:pt x="18136" y="54958"/>
                </a:lnTo>
                <a:lnTo>
                  <a:pt x="16586" y="41236"/>
                </a:lnTo>
                <a:lnTo>
                  <a:pt x="16609" y="38977"/>
                </a:lnTo>
                <a:lnTo>
                  <a:pt x="18184" y="24886"/>
                </a:lnTo>
                <a:lnTo>
                  <a:pt x="22225" y="14668"/>
                </a:lnTo>
                <a:lnTo>
                  <a:pt x="25984" y="8763"/>
                </a:lnTo>
                <a:lnTo>
                  <a:pt x="33242" y="302"/>
                </a:lnTo>
                <a:lnTo>
                  <a:pt x="21418" y="4470"/>
                </a:lnTo>
                <a:lnTo>
                  <a:pt x="11150" y="13538"/>
                </a:lnTo>
                <a:lnTo>
                  <a:pt x="6164" y="20832"/>
                </a:lnTo>
                <a:lnTo>
                  <a:pt x="1541" y="32615"/>
                </a:lnTo>
                <a:lnTo>
                  <a:pt x="0" y="45834"/>
                </a:lnTo>
                <a:lnTo>
                  <a:pt x="376" y="53130"/>
                </a:lnTo>
                <a:lnTo>
                  <a:pt x="3313" y="65829"/>
                </a:lnTo>
                <a:lnTo>
                  <a:pt x="9169" y="76352"/>
                </a:lnTo>
                <a:lnTo>
                  <a:pt x="20008" y="85441"/>
                </a:lnTo>
                <a:lnTo>
                  <a:pt x="32639" y="88201"/>
                </a:lnTo>
                <a:lnTo>
                  <a:pt x="41668" y="88138"/>
                </a:lnTo>
                <a:lnTo>
                  <a:pt x="49250" y="84759"/>
                </a:lnTo>
                <a:lnTo>
                  <a:pt x="55384" y="78041"/>
                </a:lnTo>
                <a:lnTo>
                  <a:pt x="55384" y="88201"/>
                </a:lnTo>
                <a:lnTo>
                  <a:pt x="69456" y="83870"/>
                </a:lnTo>
                <a:lnTo>
                  <a:pt x="83426" y="795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916473" y="4839803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6997650" y="4864873"/>
            <a:ext cx="83749" cy="56607"/>
          </a:xfrm>
          <a:custGeom>
            <a:avLst/>
            <a:gdLst/>
            <a:ahLst/>
            <a:cxnLst/>
            <a:rect l="l" t="t" r="r" b="b"/>
            <a:pathLst>
              <a:path w="53390" h="88265">
                <a:moveTo>
                  <a:pt x="18643" y="6642"/>
                </a:moveTo>
                <a:lnTo>
                  <a:pt x="21843" y="5537"/>
                </a:lnTo>
                <a:lnTo>
                  <a:pt x="30289" y="5537"/>
                </a:lnTo>
                <a:lnTo>
                  <a:pt x="34162" y="7594"/>
                </a:lnTo>
                <a:lnTo>
                  <a:pt x="37541" y="11696"/>
                </a:lnTo>
                <a:lnTo>
                  <a:pt x="40932" y="15798"/>
                </a:lnTo>
                <a:lnTo>
                  <a:pt x="43141" y="21069"/>
                </a:lnTo>
                <a:lnTo>
                  <a:pt x="44183" y="27495"/>
                </a:lnTo>
                <a:lnTo>
                  <a:pt x="47574" y="27495"/>
                </a:lnTo>
                <a:lnTo>
                  <a:pt x="47574" y="1536"/>
                </a:lnTo>
                <a:lnTo>
                  <a:pt x="43141" y="3581"/>
                </a:lnTo>
                <a:lnTo>
                  <a:pt x="39928" y="3009"/>
                </a:lnTo>
                <a:lnTo>
                  <a:pt x="35001" y="990"/>
                </a:lnTo>
                <a:lnTo>
                  <a:pt x="29629" y="0"/>
                </a:lnTo>
                <a:lnTo>
                  <a:pt x="16776" y="63"/>
                </a:lnTo>
                <a:lnTo>
                  <a:pt x="11074" y="2273"/>
                </a:lnTo>
                <a:lnTo>
                  <a:pt x="6629" y="6705"/>
                </a:lnTo>
                <a:lnTo>
                  <a:pt x="2209" y="11125"/>
                </a:lnTo>
                <a:lnTo>
                  <a:pt x="0" y="16840"/>
                </a:lnTo>
                <a:lnTo>
                  <a:pt x="0" y="29400"/>
                </a:lnTo>
                <a:lnTo>
                  <a:pt x="1638" y="34112"/>
                </a:lnTo>
                <a:lnTo>
                  <a:pt x="4940" y="37998"/>
                </a:lnTo>
                <a:lnTo>
                  <a:pt x="8305" y="41935"/>
                </a:lnTo>
                <a:lnTo>
                  <a:pt x="14262" y="46164"/>
                </a:lnTo>
                <a:lnTo>
                  <a:pt x="22821" y="50673"/>
                </a:lnTo>
                <a:lnTo>
                  <a:pt x="29311" y="54089"/>
                </a:lnTo>
                <a:lnTo>
                  <a:pt x="33934" y="57251"/>
                </a:lnTo>
                <a:lnTo>
                  <a:pt x="36715" y="60134"/>
                </a:lnTo>
                <a:lnTo>
                  <a:pt x="39560" y="63030"/>
                </a:lnTo>
                <a:lnTo>
                  <a:pt x="40970" y="66065"/>
                </a:lnTo>
                <a:lnTo>
                  <a:pt x="40970" y="73482"/>
                </a:lnTo>
                <a:lnTo>
                  <a:pt x="39712" y="76758"/>
                </a:lnTo>
                <a:lnTo>
                  <a:pt x="34683" y="81445"/>
                </a:lnTo>
                <a:lnTo>
                  <a:pt x="31191" y="82626"/>
                </a:lnTo>
                <a:lnTo>
                  <a:pt x="20827" y="82626"/>
                </a:lnTo>
                <a:lnTo>
                  <a:pt x="15709" y="80276"/>
                </a:lnTo>
                <a:lnTo>
                  <a:pt x="11366" y="75590"/>
                </a:lnTo>
                <a:lnTo>
                  <a:pt x="7023" y="70904"/>
                </a:lnTo>
                <a:lnTo>
                  <a:pt x="4394" y="64884"/>
                </a:lnTo>
                <a:lnTo>
                  <a:pt x="3467" y="57531"/>
                </a:lnTo>
                <a:lnTo>
                  <a:pt x="0" y="57531"/>
                </a:lnTo>
                <a:lnTo>
                  <a:pt x="0" y="86702"/>
                </a:lnTo>
                <a:lnTo>
                  <a:pt x="2603" y="86702"/>
                </a:lnTo>
                <a:lnTo>
                  <a:pt x="5410" y="84213"/>
                </a:lnTo>
                <a:lnTo>
                  <a:pt x="8331" y="84366"/>
                </a:lnTo>
                <a:lnTo>
                  <a:pt x="14173" y="86969"/>
                </a:lnTo>
                <a:lnTo>
                  <a:pt x="20307" y="88265"/>
                </a:lnTo>
                <a:lnTo>
                  <a:pt x="34543" y="88265"/>
                </a:lnTo>
                <a:lnTo>
                  <a:pt x="40944" y="85966"/>
                </a:lnTo>
                <a:lnTo>
                  <a:pt x="45923" y="81368"/>
                </a:lnTo>
                <a:lnTo>
                  <a:pt x="50888" y="76758"/>
                </a:lnTo>
                <a:lnTo>
                  <a:pt x="53390" y="70840"/>
                </a:lnTo>
                <a:lnTo>
                  <a:pt x="53390" y="57772"/>
                </a:lnTo>
                <a:lnTo>
                  <a:pt x="51739" y="52819"/>
                </a:lnTo>
                <a:lnTo>
                  <a:pt x="48437" y="48768"/>
                </a:lnTo>
                <a:lnTo>
                  <a:pt x="45072" y="44704"/>
                </a:lnTo>
                <a:lnTo>
                  <a:pt x="39154" y="40436"/>
                </a:lnTo>
                <a:lnTo>
                  <a:pt x="30645" y="35915"/>
                </a:lnTo>
                <a:lnTo>
                  <a:pt x="24333" y="32550"/>
                </a:lnTo>
                <a:lnTo>
                  <a:pt x="19811" y="29514"/>
                </a:lnTo>
                <a:lnTo>
                  <a:pt x="17094" y="26797"/>
                </a:lnTo>
                <a:lnTo>
                  <a:pt x="14312" y="24028"/>
                </a:lnTo>
                <a:lnTo>
                  <a:pt x="12928" y="21132"/>
                </a:lnTo>
                <a:lnTo>
                  <a:pt x="12928" y="14185"/>
                </a:lnTo>
                <a:lnTo>
                  <a:pt x="14071" y="11099"/>
                </a:lnTo>
                <a:lnTo>
                  <a:pt x="18643" y="66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098536" y="4864912"/>
            <a:ext cx="109906" cy="56566"/>
          </a:xfrm>
          <a:custGeom>
            <a:avLst/>
            <a:gdLst/>
            <a:ahLst/>
            <a:cxnLst/>
            <a:rect l="l" t="t" r="r" b="b"/>
            <a:pathLst>
              <a:path w="70065" h="88201">
                <a:moveTo>
                  <a:pt x="14287" y="37414"/>
                </a:moveTo>
                <a:lnTo>
                  <a:pt x="14287" y="27343"/>
                </a:lnTo>
                <a:lnTo>
                  <a:pt x="16243" y="19507"/>
                </a:lnTo>
                <a:lnTo>
                  <a:pt x="20154" y="13881"/>
                </a:lnTo>
                <a:lnTo>
                  <a:pt x="24066" y="8267"/>
                </a:lnTo>
                <a:lnTo>
                  <a:pt x="29527" y="5461"/>
                </a:lnTo>
                <a:lnTo>
                  <a:pt x="39776" y="5461"/>
                </a:lnTo>
                <a:lnTo>
                  <a:pt x="42290" y="6362"/>
                </a:lnTo>
                <a:lnTo>
                  <a:pt x="45885" y="9956"/>
                </a:lnTo>
                <a:lnTo>
                  <a:pt x="46964" y="12661"/>
                </a:lnTo>
                <a:lnTo>
                  <a:pt x="47307" y="16268"/>
                </a:lnTo>
                <a:lnTo>
                  <a:pt x="47650" y="19888"/>
                </a:lnTo>
                <a:lnTo>
                  <a:pt x="48679" y="22593"/>
                </a:lnTo>
                <a:lnTo>
                  <a:pt x="50393" y="24396"/>
                </a:lnTo>
                <a:lnTo>
                  <a:pt x="54508" y="27089"/>
                </a:lnTo>
                <a:lnTo>
                  <a:pt x="57645" y="27089"/>
                </a:lnTo>
                <a:lnTo>
                  <a:pt x="61861" y="26377"/>
                </a:lnTo>
                <a:lnTo>
                  <a:pt x="64528" y="23533"/>
                </a:lnTo>
                <a:lnTo>
                  <a:pt x="65201" y="19100"/>
                </a:lnTo>
                <a:lnTo>
                  <a:pt x="65201" y="13779"/>
                </a:lnTo>
                <a:lnTo>
                  <a:pt x="62471" y="9258"/>
                </a:lnTo>
                <a:lnTo>
                  <a:pt x="56997" y="5549"/>
                </a:lnTo>
                <a:lnTo>
                  <a:pt x="51536" y="1841"/>
                </a:lnTo>
                <a:lnTo>
                  <a:pt x="44830" y="0"/>
                </a:lnTo>
                <a:lnTo>
                  <a:pt x="36906" y="0"/>
                </a:lnTo>
                <a:lnTo>
                  <a:pt x="32223" y="250"/>
                </a:lnTo>
                <a:lnTo>
                  <a:pt x="19831" y="4032"/>
                </a:lnTo>
                <a:lnTo>
                  <a:pt x="9994" y="12369"/>
                </a:lnTo>
                <a:lnTo>
                  <a:pt x="5284" y="19764"/>
                </a:lnTo>
                <a:lnTo>
                  <a:pt x="1320" y="31647"/>
                </a:lnTo>
                <a:lnTo>
                  <a:pt x="0" y="45834"/>
                </a:lnTo>
                <a:lnTo>
                  <a:pt x="431" y="53845"/>
                </a:lnTo>
                <a:lnTo>
                  <a:pt x="3451" y="66569"/>
                </a:lnTo>
                <a:lnTo>
                  <a:pt x="9347" y="76796"/>
                </a:lnTo>
                <a:lnTo>
                  <a:pt x="21412" y="85809"/>
                </a:lnTo>
                <a:lnTo>
                  <a:pt x="34645" y="88201"/>
                </a:lnTo>
                <a:lnTo>
                  <a:pt x="42227" y="88201"/>
                </a:lnTo>
                <a:lnTo>
                  <a:pt x="49110" y="85674"/>
                </a:lnTo>
                <a:lnTo>
                  <a:pt x="55257" y="80606"/>
                </a:lnTo>
                <a:lnTo>
                  <a:pt x="63782" y="71146"/>
                </a:lnTo>
                <a:lnTo>
                  <a:pt x="70065" y="59118"/>
                </a:lnTo>
                <a:lnTo>
                  <a:pt x="66713" y="57099"/>
                </a:lnTo>
                <a:lnTo>
                  <a:pt x="63372" y="62433"/>
                </a:lnTo>
                <a:lnTo>
                  <a:pt x="59423" y="66408"/>
                </a:lnTo>
                <a:lnTo>
                  <a:pt x="54914" y="69049"/>
                </a:lnTo>
                <a:lnTo>
                  <a:pt x="50393" y="71691"/>
                </a:lnTo>
                <a:lnTo>
                  <a:pt x="45313" y="73012"/>
                </a:lnTo>
                <a:lnTo>
                  <a:pt x="31661" y="73012"/>
                </a:lnTo>
                <a:lnTo>
                  <a:pt x="25425" y="69875"/>
                </a:lnTo>
                <a:lnTo>
                  <a:pt x="20980" y="63601"/>
                </a:lnTo>
                <a:lnTo>
                  <a:pt x="20196" y="62436"/>
                </a:lnTo>
                <a:lnTo>
                  <a:pt x="15762" y="51541"/>
                </a:lnTo>
                <a:lnTo>
                  <a:pt x="14287" y="3741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7223162" y="4864912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7345025" y="4864857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2887" y="85851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446763" y="4864914"/>
            <a:ext cx="69765" cy="29615"/>
          </a:xfrm>
          <a:custGeom>
            <a:avLst/>
            <a:gdLst/>
            <a:ahLst/>
            <a:cxnLst/>
            <a:rect l="l" t="t" r="r" b="b"/>
            <a:pathLst>
              <a:path w="44475" h="46177">
                <a:moveTo>
                  <a:pt x="25984" y="8763"/>
                </a:moveTo>
                <a:lnTo>
                  <a:pt x="31623" y="5816"/>
                </a:lnTo>
                <a:lnTo>
                  <a:pt x="39154" y="5816"/>
                </a:lnTo>
                <a:lnTo>
                  <a:pt x="44475" y="0"/>
                </a:lnTo>
                <a:lnTo>
                  <a:pt x="37769" y="0"/>
                </a:lnTo>
                <a:lnTo>
                  <a:pt x="33242" y="302"/>
                </a:lnTo>
                <a:lnTo>
                  <a:pt x="25984" y="8763"/>
                </a:lnTo>
                <a:close/>
              </a:path>
              <a:path w="44475" h="46177">
                <a:moveTo>
                  <a:pt x="83426" y="79527"/>
                </a:moveTo>
                <a:lnTo>
                  <a:pt x="83426" y="76047"/>
                </a:lnTo>
                <a:lnTo>
                  <a:pt x="78460" y="76860"/>
                </a:lnTo>
                <a:lnTo>
                  <a:pt x="75145" y="76542"/>
                </a:lnTo>
                <a:lnTo>
                  <a:pt x="71843" y="73647"/>
                </a:lnTo>
                <a:lnTo>
                  <a:pt x="71018" y="70383"/>
                </a:lnTo>
                <a:lnTo>
                  <a:pt x="71018" y="-37414"/>
                </a:lnTo>
                <a:lnTo>
                  <a:pt x="56946" y="-33337"/>
                </a:lnTo>
                <a:lnTo>
                  <a:pt x="42976" y="-29260"/>
                </a:lnTo>
                <a:lnTo>
                  <a:pt x="42976" y="-25780"/>
                </a:lnTo>
                <a:lnTo>
                  <a:pt x="47777" y="-26073"/>
                </a:lnTo>
                <a:lnTo>
                  <a:pt x="51054" y="-25514"/>
                </a:lnTo>
                <a:lnTo>
                  <a:pt x="54521" y="-22669"/>
                </a:lnTo>
                <a:lnTo>
                  <a:pt x="55384" y="-19850"/>
                </a:lnTo>
                <a:lnTo>
                  <a:pt x="55384" y="7556"/>
                </a:lnTo>
                <a:lnTo>
                  <a:pt x="50355" y="2514"/>
                </a:lnTo>
                <a:lnTo>
                  <a:pt x="44475" y="0"/>
                </a:lnTo>
                <a:lnTo>
                  <a:pt x="39154" y="5816"/>
                </a:lnTo>
                <a:lnTo>
                  <a:pt x="43903" y="5753"/>
                </a:lnTo>
                <a:lnTo>
                  <a:pt x="48006" y="7810"/>
                </a:lnTo>
                <a:lnTo>
                  <a:pt x="51485" y="11976"/>
                </a:lnTo>
                <a:lnTo>
                  <a:pt x="53505" y="15163"/>
                </a:lnTo>
                <a:lnTo>
                  <a:pt x="55016" y="19900"/>
                </a:lnTo>
                <a:lnTo>
                  <a:pt x="55384" y="24307"/>
                </a:lnTo>
                <a:lnTo>
                  <a:pt x="55384" y="70065"/>
                </a:lnTo>
                <a:lnTo>
                  <a:pt x="51803" y="74396"/>
                </a:lnTo>
                <a:lnTo>
                  <a:pt x="46824" y="76568"/>
                </a:lnTo>
                <a:lnTo>
                  <a:pt x="33451" y="76568"/>
                </a:lnTo>
                <a:lnTo>
                  <a:pt x="27724" y="73279"/>
                </a:lnTo>
                <a:lnTo>
                  <a:pt x="23266" y="66725"/>
                </a:lnTo>
                <a:lnTo>
                  <a:pt x="18136" y="54958"/>
                </a:lnTo>
                <a:lnTo>
                  <a:pt x="16586" y="41236"/>
                </a:lnTo>
                <a:lnTo>
                  <a:pt x="16609" y="38977"/>
                </a:lnTo>
                <a:lnTo>
                  <a:pt x="18184" y="24886"/>
                </a:lnTo>
                <a:lnTo>
                  <a:pt x="22225" y="14668"/>
                </a:lnTo>
                <a:lnTo>
                  <a:pt x="25984" y="8763"/>
                </a:lnTo>
                <a:lnTo>
                  <a:pt x="33242" y="302"/>
                </a:lnTo>
                <a:lnTo>
                  <a:pt x="21418" y="4470"/>
                </a:lnTo>
                <a:lnTo>
                  <a:pt x="11150" y="13538"/>
                </a:lnTo>
                <a:lnTo>
                  <a:pt x="6164" y="20832"/>
                </a:lnTo>
                <a:lnTo>
                  <a:pt x="1541" y="32615"/>
                </a:lnTo>
                <a:lnTo>
                  <a:pt x="0" y="45834"/>
                </a:lnTo>
                <a:lnTo>
                  <a:pt x="376" y="53130"/>
                </a:lnTo>
                <a:lnTo>
                  <a:pt x="3313" y="65829"/>
                </a:lnTo>
                <a:lnTo>
                  <a:pt x="9169" y="76352"/>
                </a:lnTo>
                <a:lnTo>
                  <a:pt x="20008" y="85441"/>
                </a:lnTo>
                <a:lnTo>
                  <a:pt x="32639" y="88201"/>
                </a:lnTo>
                <a:lnTo>
                  <a:pt x="41668" y="88138"/>
                </a:lnTo>
                <a:lnTo>
                  <a:pt x="49250" y="84759"/>
                </a:lnTo>
                <a:lnTo>
                  <a:pt x="55384" y="78041"/>
                </a:lnTo>
                <a:lnTo>
                  <a:pt x="55384" y="88201"/>
                </a:lnTo>
                <a:lnTo>
                  <a:pt x="69456" y="83870"/>
                </a:lnTo>
                <a:lnTo>
                  <a:pt x="83426" y="795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710842" y="4843146"/>
            <a:ext cx="147479" cy="44764"/>
          </a:xfrm>
          <a:custGeom>
            <a:avLst/>
            <a:gdLst/>
            <a:ahLst/>
            <a:cxnLst/>
            <a:rect l="l" t="t" r="r" b="b"/>
            <a:pathLst>
              <a:path w="94018" h="69799">
                <a:moveTo>
                  <a:pt x="46100" y="61028"/>
                </a:moveTo>
                <a:lnTo>
                  <a:pt x="34721" y="61028"/>
                </a:lnTo>
                <a:lnTo>
                  <a:pt x="34721" y="68749"/>
                </a:lnTo>
                <a:lnTo>
                  <a:pt x="46177" y="68749"/>
                </a:lnTo>
                <a:lnTo>
                  <a:pt x="59975" y="67905"/>
                </a:lnTo>
                <a:lnTo>
                  <a:pt x="72452" y="65018"/>
                </a:lnTo>
                <a:lnTo>
                  <a:pt x="82080" y="60075"/>
                </a:lnTo>
                <a:lnTo>
                  <a:pt x="84687" y="57941"/>
                </a:lnTo>
                <a:lnTo>
                  <a:pt x="91683" y="47652"/>
                </a:lnTo>
                <a:lnTo>
                  <a:pt x="94018" y="33939"/>
                </a:lnTo>
                <a:lnTo>
                  <a:pt x="93825" y="30086"/>
                </a:lnTo>
                <a:lnTo>
                  <a:pt x="89872" y="17788"/>
                </a:lnTo>
                <a:lnTo>
                  <a:pt x="80822" y="8247"/>
                </a:lnTo>
                <a:lnTo>
                  <a:pt x="71067" y="3148"/>
                </a:lnTo>
                <a:lnTo>
                  <a:pt x="58783" y="0"/>
                </a:lnTo>
                <a:lnTo>
                  <a:pt x="45224" y="6684"/>
                </a:lnTo>
                <a:lnTo>
                  <a:pt x="54140" y="6786"/>
                </a:lnTo>
                <a:lnTo>
                  <a:pt x="60934" y="9110"/>
                </a:lnTo>
                <a:lnTo>
                  <a:pt x="65633" y="13631"/>
                </a:lnTo>
                <a:lnTo>
                  <a:pt x="70484" y="18254"/>
                </a:lnTo>
                <a:lnTo>
                  <a:pt x="72923" y="25023"/>
                </a:lnTo>
                <a:lnTo>
                  <a:pt x="72923" y="42791"/>
                </a:lnTo>
                <a:lnTo>
                  <a:pt x="70650" y="49522"/>
                </a:lnTo>
                <a:lnTo>
                  <a:pt x="66103" y="54132"/>
                </a:lnTo>
                <a:lnTo>
                  <a:pt x="61556" y="58716"/>
                </a:lnTo>
                <a:lnTo>
                  <a:pt x="54889" y="61028"/>
                </a:lnTo>
                <a:lnTo>
                  <a:pt x="46100" y="61028"/>
                </a:lnTo>
                <a:close/>
              </a:path>
              <a:path w="94018" h="69799">
                <a:moveTo>
                  <a:pt x="50609" y="115371"/>
                </a:moveTo>
                <a:lnTo>
                  <a:pt x="43726" y="114914"/>
                </a:lnTo>
                <a:lnTo>
                  <a:pt x="39344" y="113733"/>
                </a:lnTo>
                <a:lnTo>
                  <a:pt x="35648" y="109974"/>
                </a:lnTo>
                <a:lnTo>
                  <a:pt x="34721" y="105757"/>
                </a:lnTo>
                <a:lnTo>
                  <a:pt x="34721" y="12666"/>
                </a:lnTo>
                <a:lnTo>
                  <a:pt x="35394" y="9859"/>
                </a:lnTo>
                <a:lnTo>
                  <a:pt x="38049" y="7256"/>
                </a:lnTo>
                <a:lnTo>
                  <a:pt x="40881" y="6621"/>
                </a:lnTo>
                <a:lnTo>
                  <a:pt x="45224" y="6684"/>
                </a:lnTo>
                <a:lnTo>
                  <a:pt x="58783" y="0"/>
                </a:lnTo>
                <a:lnTo>
                  <a:pt x="44183" y="-1049"/>
                </a:lnTo>
                <a:lnTo>
                  <a:pt x="0" y="-1049"/>
                </a:lnTo>
                <a:lnTo>
                  <a:pt x="0" y="3294"/>
                </a:lnTo>
                <a:lnTo>
                  <a:pt x="6883" y="3751"/>
                </a:lnTo>
                <a:lnTo>
                  <a:pt x="11252" y="5300"/>
                </a:lnTo>
                <a:lnTo>
                  <a:pt x="13106" y="7942"/>
                </a:lnTo>
                <a:lnTo>
                  <a:pt x="14947" y="10571"/>
                </a:lnTo>
                <a:lnTo>
                  <a:pt x="15887" y="16552"/>
                </a:lnTo>
                <a:lnTo>
                  <a:pt x="15887" y="102112"/>
                </a:lnTo>
                <a:lnTo>
                  <a:pt x="14947" y="108081"/>
                </a:lnTo>
                <a:lnTo>
                  <a:pt x="13106" y="110685"/>
                </a:lnTo>
                <a:lnTo>
                  <a:pt x="11252" y="113352"/>
                </a:lnTo>
                <a:lnTo>
                  <a:pt x="6883" y="114914"/>
                </a:lnTo>
                <a:lnTo>
                  <a:pt x="0" y="115371"/>
                </a:lnTo>
                <a:lnTo>
                  <a:pt x="0" y="119714"/>
                </a:lnTo>
                <a:lnTo>
                  <a:pt x="50609" y="119714"/>
                </a:lnTo>
                <a:lnTo>
                  <a:pt x="50609" y="11537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870314" y="4843146"/>
            <a:ext cx="147479" cy="44764"/>
          </a:xfrm>
          <a:custGeom>
            <a:avLst/>
            <a:gdLst/>
            <a:ahLst/>
            <a:cxnLst/>
            <a:rect l="l" t="t" r="r" b="b"/>
            <a:pathLst>
              <a:path w="94018" h="69799">
                <a:moveTo>
                  <a:pt x="46100" y="61028"/>
                </a:moveTo>
                <a:lnTo>
                  <a:pt x="34721" y="61028"/>
                </a:lnTo>
                <a:lnTo>
                  <a:pt x="34721" y="68749"/>
                </a:lnTo>
                <a:lnTo>
                  <a:pt x="46177" y="68749"/>
                </a:lnTo>
                <a:lnTo>
                  <a:pt x="59975" y="67905"/>
                </a:lnTo>
                <a:lnTo>
                  <a:pt x="72452" y="65018"/>
                </a:lnTo>
                <a:lnTo>
                  <a:pt x="82080" y="60075"/>
                </a:lnTo>
                <a:lnTo>
                  <a:pt x="84687" y="57941"/>
                </a:lnTo>
                <a:lnTo>
                  <a:pt x="91683" y="47652"/>
                </a:lnTo>
                <a:lnTo>
                  <a:pt x="94018" y="33939"/>
                </a:lnTo>
                <a:lnTo>
                  <a:pt x="93825" y="30086"/>
                </a:lnTo>
                <a:lnTo>
                  <a:pt x="89872" y="17788"/>
                </a:lnTo>
                <a:lnTo>
                  <a:pt x="80822" y="8247"/>
                </a:lnTo>
                <a:lnTo>
                  <a:pt x="71067" y="3148"/>
                </a:lnTo>
                <a:lnTo>
                  <a:pt x="58783" y="0"/>
                </a:lnTo>
                <a:lnTo>
                  <a:pt x="45224" y="6684"/>
                </a:lnTo>
                <a:lnTo>
                  <a:pt x="54140" y="6786"/>
                </a:lnTo>
                <a:lnTo>
                  <a:pt x="60934" y="9110"/>
                </a:lnTo>
                <a:lnTo>
                  <a:pt x="65633" y="13631"/>
                </a:lnTo>
                <a:lnTo>
                  <a:pt x="70484" y="18254"/>
                </a:lnTo>
                <a:lnTo>
                  <a:pt x="72923" y="25023"/>
                </a:lnTo>
                <a:lnTo>
                  <a:pt x="72923" y="42791"/>
                </a:lnTo>
                <a:lnTo>
                  <a:pt x="70650" y="49522"/>
                </a:lnTo>
                <a:lnTo>
                  <a:pt x="66103" y="54132"/>
                </a:lnTo>
                <a:lnTo>
                  <a:pt x="61556" y="58716"/>
                </a:lnTo>
                <a:lnTo>
                  <a:pt x="54889" y="61028"/>
                </a:lnTo>
                <a:lnTo>
                  <a:pt x="46100" y="61028"/>
                </a:lnTo>
                <a:close/>
              </a:path>
              <a:path w="94018" h="69799">
                <a:moveTo>
                  <a:pt x="50609" y="115371"/>
                </a:moveTo>
                <a:lnTo>
                  <a:pt x="43726" y="114914"/>
                </a:lnTo>
                <a:lnTo>
                  <a:pt x="39344" y="113733"/>
                </a:lnTo>
                <a:lnTo>
                  <a:pt x="35648" y="109974"/>
                </a:lnTo>
                <a:lnTo>
                  <a:pt x="34721" y="105757"/>
                </a:lnTo>
                <a:lnTo>
                  <a:pt x="34721" y="12666"/>
                </a:lnTo>
                <a:lnTo>
                  <a:pt x="35394" y="9859"/>
                </a:lnTo>
                <a:lnTo>
                  <a:pt x="38049" y="7256"/>
                </a:lnTo>
                <a:lnTo>
                  <a:pt x="40881" y="6621"/>
                </a:lnTo>
                <a:lnTo>
                  <a:pt x="45224" y="6684"/>
                </a:lnTo>
                <a:lnTo>
                  <a:pt x="58783" y="0"/>
                </a:lnTo>
                <a:lnTo>
                  <a:pt x="44183" y="-1049"/>
                </a:lnTo>
                <a:lnTo>
                  <a:pt x="0" y="-1049"/>
                </a:lnTo>
                <a:lnTo>
                  <a:pt x="0" y="3294"/>
                </a:lnTo>
                <a:lnTo>
                  <a:pt x="6883" y="3751"/>
                </a:lnTo>
                <a:lnTo>
                  <a:pt x="11252" y="5300"/>
                </a:lnTo>
                <a:lnTo>
                  <a:pt x="13106" y="7942"/>
                </a:lnTo>
                <a:lnTo>
                  <a:pt x="14947" y="10571"/>
                </a:lnTo>
                <a:lnTo>
                  <a:pt x="15887" y="16552"/>
                </a:lnTo>
                <a:lnTo>
                  <a:pt x="15887" y="102112"/>
                </a:lnTo>
                <a:lnTo>
                  <a:pt x="14947" y="108081"/>
                </a:lnTo>
                <a:lnTo>
                  <a:pt x="13106" y="110685"/>
                </a:lnTo>
                <a:lnTo>
                  <a:pt x="11252" y="113352"/>
                </a:lnTo>
                <a:lnTo>
                  <a:pt x="6883" y="114914"/>
                </a:lnTo>
                <a:lnTo>
                  <a:pt x="0" y="115371"/>
                </a:lnTo>
                <a:lnTo>
                  <a:pt x="0" y="119714"/>
                </a:lnTo>
                <a:lnTo>
                  <a:pt x="50609" y="119714"/>
                </a:lnTo>
                <a:lnTo>
                  <a:pt x="50609" y="11537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8029487" y="4842472"/>
            <a:ext cx="163018" cy="77450"/>
          </a:xfrm>
          <a:custGeom>
            <a:avLst/>
            <a:gdLst/>
            <a:ahLst/>
            <a:cxnLst/>
            <a:rect l="l" t="t" r="r" b="b"/>
            <a:pathLst>
              <a:path w="103924" h="120764">
                <a:moveTo>
                  <a:pt x="103924" y="89776"/>
                </a:moveTo>
                <a:lnTo>
                  <a:pt x="99314" y="89776"/>
                </a:lnTo>
                <a:lnTo>
                  <a:pt x="95148" y="98272"/>
                </a:lnTo>
                <a:lnTo>
                  <a:pt x="90373" y="104279"/>
                </a:lnTo>
                <a:lnTo>
                  <a:pt x="84988" y="107797"/>
                </a:lnTo>
                <a:lnTo>
                  <a:pt x="79616" y="111290"/>
                </a:lnTo>
                <a:lnTo>
                  <a:pt x="72428" y="113042"/>
                </a:lnTo>
                <a:lnTo>
                  <a:pt x="40538" y="113042"/>
                </a:lnTo>
                <a:lnTo>
                  <a:pt x="37769" y="112433"/>
                </a:lnTo>
                <a:lnTo>
                  <a:pt x="35331" y="109994"/>
                </a:lnTo>
                <a:lnTo>
                  <a:pt x="34721" y="107226"/>
                </a:lnTo>
                <a:lnTo>
                  <a:pt x="34721" y="62509"/>
                </a:lnTo>
                <a:lnTo>
                  <a:pt x="68529" y="62509"/>
                </a:lnTo>
                <a:lnTo>
                  <a:pt x="73507" y="63754"/>
                </a:lnTo>
                <a:lnTo>
                  <a:pt x="76403" y="66243"/>
                </a:lnTo>
                <a:lnTo>
                  <a:pt x="79286" y="68732"/>
                </a:lnTo>
                <a:lnTo>
                  <a:pt x="80733" y="73037"/>
                </a:lnTo>
                <a:lnTo>
                  <a:pt x="80733" y="79184"/>
                </a:lnTo>
                <a:lnTo>
                  <a:pt x="85077" y="79184"/>
                </a:lnTo>
                <a:lnTo>
                  <a:pt x="85077" y="38112"/>
                </a:lnTo>
                <a:lnTo>
                  <a:pt x="80733" y="38112"/>
                </a:lnTo>
                <a:lnTo>
                  <a:pt x="80733" y="44259"/>
                </a:lnTo>
                <a:lnTo>
                  <a:pt x="79286" y="48552"/>
                </a:lnTo>
                <a:lnTo>
                  <a:pt x="76403" y="51054"/>
                </a:lnTo>
                <a:lnTo>
                  <a:pt x="73507" y="53543"/>
                </a:lnTo>
                <a:lnTo>
                  <a:pt x="68529" y="54787"/>
                </a:lnTo>
                <a:lnTo>
                  <a:pt x="34721" y="54787"/>
                </a:lnTo>
                <a:lnTo>
                  <a:pt x="34721" y="13779"/>
                </a:lnTo>
                <a:lnTo>
                  <a:pt x="35369" y="10972"/>
                </a:lnTo>
                <a:lnTo>
                  <a:pt x="37973" y="8369"/>
                </a:lnTo>
                <a:lnTo>
                  <a:pt x="40779" y="7734"/>
                </a:lnTo>
                <a:lnTo>
                  <a:pt x="76250" y="7734"/>
                </a:lnTo>
                <a:lnTo>
                  <a:pt x="81419" y="9144"/>
                </a:lnTo>
                <a:lnTo>
                  <a:pt x="84683" y="11988"/>
                </a:lnTo>
                <a:lnTo>
                  <a:pt x="87960" y="14820"/>
                </a:lnTo>
                <a:lnTo>
                  <a:pt x="90093" y="19710"/>
                </a:lnTo>
                <a:lnTo>
                  <a:pt x="91071" y="26657"/>
                </a:lnTo>
                <a:lnTo>
                  <a:pt x="95415" y="26657"/>
                </a:lnTo>
                <a:lnTo>
                  <a:pt x="94805" y="13284"/>
                </a:lnTo>
                <a:lnTo>
                  <a:pt x="94284" y="0"/>
                </a:lnTo>
                <a:lnTo>
                  <a:pt x="0" y="0"/>
                </a:lnTo>
                <a:lnTo>
                  <a:pt x="0" y="4343"/>
                </a:lnTo>
                <a:lnTo>
                  <a:pt x="6883" y="4749"/>
                </a:lnTo>
                <a:lnTo>
                  <a:pt x="11264" y="6261"/>
                </a:lnTo>
                <a:lnTo>
                  <a:pt x="13106" y="8890"/>
                </a:lnTo>
                <a:lnTo>
                  <a:pt x="14960" y="11531"/>
                </a:lnTo>
                <a:lnTo>
                  <a:pt x="15887" y="17538"/>
                </a:lnTo>
                <a:lnTo>
                  <a:pt x="15887" y="103225"/>
                </a:lnTo>
                <a:lnTo>
                  <a:pt x="14960" y="109232"/>
                </a:lnTo>
                <a:lnTo>
                  <a:pt x="13106" y="111861"/>
                </a:lnTo>
                <a:lnTo>
                  <a:pt x="11264" y="114503"/>
                </a:lnTo>
                <a:lnTo>
                  <a:pt x="6883" y="116014"/>
                </a:lnTo>
                <a:lnTo>
                  <a:pt x="0" y="116420"/>
                </a:lnTo>
                <a:lnTo>
                  <a:pt x="0" y="120764"/>
                </a:lnTo>
                <a:lnTo>
                  <a:pt x="94284" y="120764"/>
                </a:lnTo>
                <a:lnTo>
                  <a:pt x="99148" y="105219"/>
                </a:lnTo>
                <a:lnTo>
                  <a:pt x="103924" y="8977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8333330" y="4840909"/>
            <a:ext cx="73669" cy="100060"/>
          </a:xfrm>
          <a:custGeom>
            <a:avLst/>
            <a:gdLst/>
            <a:ahLst/>
            <a:cxnLst/>
            <a:rect l="l" t="t" r="r" b="b"/>
            <a:pathLst>
              <a:path w="46964" h="156019">
                <a:moveTo>
                  <a:pt x="0" y="77965"/>
                </a:moveTo>
                <a:lnTo>
                  <a:pt x="363" y="85207"/>
                </a:lnTo>
                <a:lnTo>
                  <a:pt x="2536" y="97263"/>
                </a:lnTo>
                <a:lnTo>
                  <a:pt x="6669" y="109522"/>
                </a:lnTo>
                <a:lnTo>
                  <a:pt x="12763" y="121983"/>
                </a:lnTo>
                <a:lnTo>
                  <a:pt x="17540" y="129713"/>
                </a:lnTo>
                <a:lnTo>
                  <a:pt x="25582" y="140173"/>
                </a:lnTo>
                <a:lnTo>
                  <a:pt x="34493" y="148943"/>
                </a:lnTo>
                <a:lnTo>
                  <a:pt x="44272" y="156019"/>
                </a:lnTo>
                <a:lnTo>
                  <a:pt x="46964" y="152361"/>
                </a:lnTo>
                <a:lnTo>
                  <a:pt x="38145" y="144675"/>
                </a:lnTo>
                <a:lnTo>
                  <a:pt x="30315" y="134687"/>
                </a:lnTo>
                <a:lnTo>
                  <a:pt x="24345" y="123024"/>
                </a:lnTo>
                <a:lnTo>
                  <a:pt x="22115" y="116747"/>
                </a:lnTo>
                <a:lnTo>
                  <a:pt x="19267" y="105148"/>
                </a:lnTo>
                <a:lnTo>
                  <a:pt x="17539" y="92220"/>
                </a:lnTo>
                <a:lnTo>
                  <a:pt x="16929" y="77965"/>
                </a:lnTo>
                <a:lnTo>
                  <a:pt x="17098" y="69458"/>
                </a:lnTo>
                <a:lnTo>
                  <a:pt x="18310" y="55988"/>
                </a:lnTo>
                <a:lnTo>
                  <a:pt x="20685" y="43845"/>
                </a:lnTo>
                <a:lnTo>
                  <a:pt x="24218" y="33032"/>
                </a:lnTo>
                <a:lnTo>
                  <a:pt x="29695" y="22224"/>
                </a:lnTo>
                <a:lnTo>
                  <a:pt x="37400" y="12118"/>
                </a:lnTo>
                <a:lnTo>
                  <a:pt x="46964" y="3644"/>
                </a:lnTo>
                <a:lnTo>
                  <a:pt x="44272" y="0"/>
                </a:lnTo>
                <a:lnTo>
                  <a:pt x="37877" y="4378"/>
                </a:lnTo>
                <a:lnTo>
                  <a:pt x="28676" y="12560"/>
                </a:lnTo>
                <a:lnTo>
                  <a:pt x="20335" y="22434"/>
                </a:lnTo>
                <a:lnTo>
                  <a:pt x="12852" y="33997"/>
                </a:lnTo>
                <a:lnTo>
                  <a:pt x="8889" y="41571"/>
                </a:lnTo>
                <a:lnTo>
                  <a:pt x="3949" y="53896"/>
                </a:lnTo>
                <a:lnTo>
                  <a:pt x="987" y="66027"/>
                </a:lnTo>
                <a:lnTo>
                  <a:pt x="0" y="77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8419416" y="4864912"/>
            <a:ext cx="123374" cy="79616"/>
          </a:xfrm>
          <a:custGeom>
            <a:avLst/>
            <a:gdLst/>
            <a:ahLst/>
            <a:cxnLst/>
            <a:rect l="l" t="t" r="r" b="b"/>
            <a:pathLst>
              <a:path w="78651" h="124142">
                <a:moveTo>
                  <a:pt x="10617" y="45377"/>
                </a:moveTo>
                <a:lnTo>
                  <a:pt x="16230" y="50520"/>
                </a:lnTo>
                <a:lnTo>
                  <a:pt x="20713" y="54025"/>
                </a:lnTo>
                <a:lnTo>
                  <a:pt x="23266" y="55295"/>
                </a:lnTo>
                <a:lnTo>
                  <a:pt x="19329" y="58775"/>
                </a:lnTo>
                <a:lnTo>
                  <a:pt x="15900" y="62420"/>
                </a:lnTo>
                <a:lnTo>
                  <a:pt x="12979" y="66230"/>
                </a:lnTo>
                <a:lnTo>
                  <a:pt x="10058" y="70053"/>
                </a:lnTo>
                <a:lnTo>
                  <a:pt x="8585" y="72771"/>
                </a:lnTo>
                <a:lnTo>
                  <a:pt x="8585" y="78676"/>
                </a:lnTo>
                <a:lnTo>
                  <a:pt x="10845" y="81953"/>
                </a:lnTo>
                <a:lnTo>
                  <a:pt x="15366" y="84213"/>
                </a:lnTo>
                <a:lnTo>
                  <a:pt x="17005" y="84988"/>
                </a:lnTo>
                <a:lnTo>
                  <a:pt x="11341" y="90131"/>
                </a:lnTo>
                <a:lnTo>
                  <a:pt x="7086" y="94399"/>
                </a:lnTo>
                <a:lnTo>
                  <a:pt x="4254" y="97802"/>
                </a:lnTo>
                <a:lnTo>
                  <a:pt x="1409" y="101168"/>
                </a:lnTo>
                <a:lnTo>
                  <a:pt x="0" y="103720"/>
                </a:lnTo>
                <a:lnTo>
                  <a:pt x="0" y="110667"/>
                </a:lnTo>
                <a:lnTo>
                  <a:pt x="3035" y="115100"/>
                </a:lnTo>
                <a:lnTo>
                  <a:pt x="9105" y="118706"/>
                </a:lnTo>
                <a:lnTo>
                  <a:pt x="15189" y="122326"/>
                </a:lnTo>
                <a:lnTo>
                  <a:pt x="12585" y="104635"/>
                </a:lnTo>
                <a:lnTo>
                  <a:pt x="12585" y="101219"/>
                </a:lnTo>
                <a:lnTo>
                  <a:pt x="13601" y="97180"/>
                </a:lnTo>
                <a:lnTo>
                  <a:pt x="15620" y="93980"/>
                </a:lnTo>
                <a:lnTo>
                  <a:pt x="17640" y="90754"/>
                </a:lnTo>
                <a:lnTo>
                  <a:pt x="21958" y="86461"/>
                </a:lnTo>
                <a:lnTo>
                  <a:pt x="21437" y="67805"/>
                </a:lnTo>
                <a:lnTo>
                  <a:pt x="22110" y="65189"/>
                </a:lnTo>
                <a:lnTo>
                  <a:pt x="24764" y="61023"/>
                </a:lnTo>
                <a:lnTo>
                  <a:pt x="28295" y="57035"/>
                </a:lnTo>
                <a:lnTo>
                  <a:pt x="31356" y="57899"/>
                </a:lnTo>
                <a:lnTo>
                  <a:pt x="34632" y="58331"/>
                </a:lnTo>
                <a:lnTo>
                  <a:pt x="38112" y="58331"/>
                </a:lnTo>
                <a:lnTo>
                  <a:pt x="40538" y="53555"/>
                </a:lnTo>
                <a:lnTo>
                  <a:pt x="35153" y="53555"/>
                </a:lnTo>
                <a:lnTo>
                  <a:pt x="30810" y="50685"/>
                </a:lnTo>
                <a:lnTo>
                  <a:pt x="27685" y="44919"/>
                </a:lnTo>
                <a:lnTo>
                  <a:pt x="24561" y="39166"/>
                </a:lnTo>
                <a:lnTo>
                  <a:pt x="22999" y="31165"/>
                </a:lnTo>
                <a:lnTo>
                  <a:pt x="22999" y="16637"/>
                </a:lnTo>
                <a:lnTo>
                  <a:pt x="24193" y="13017"/>
                </a:lnTo>
                <a:lnTo>
                  <a:pt x="21907" y="2857"/>
                </a:lnTo>
                <a:lnTo>
                  <a:pt x="16281" y="8585"/>
                </a:lnTo>
                <a:lnTo>
                  <a:pt x="10629" y="14325"/>
                </a:lnTo>
                <a:lnTo>
                  <a:pt x="7810" y="21678"/>
                </a:lnTo>
                <a:lnTo>
                  <a:pt x="7810" y="38735"/>
                </a:lnTo>
                <a:lnTo>
                  <a:pt x="10617" y="45377"/>
                </a:lnTo>
                <a:close/>
              </a:path>
              <a:path w="78651" h="124142">
                <a:moveTo>
                  <a:pt x="47028" y="58331"/>
                </a:moveTo>
                <a:lnTo>
                  <a:pt x="54317" y="55753"/>
                </a:lnTo>
                <a:lnTo>
                  <a:pt x="59982" y="50609"/>
                </a:lnTo>
                <a:lnTo>
                  <a:pt x="65658" y="45466"/>
                </a:lnTo>
                <a:lnTo>
                  <a:pt x="68491" y="38823"/>
                </a:lnTo>
                <a:lnTo>
                  <a:pt x="68491" y="23495"/>
                </a:lnTo>
                <a:lnTo>
                  <a:pt x="67170" y="17551"/>
                </a:lnTo>
                <a:lnTo>
                  <a:pt x="64503" y="12928"/>
                </a:lnTo>
                <a:lnTo>
                  <a:pt x="78651" y="12928"/>
                </a:lnTo>
                <a:lnTo>
                  <a:pt x="78651" y="5816"/>
                </a:lnTo>
                <a:lnTo>
                  <a:pt x="61836" y="5816"/>
                </a:lnTo>
                <a:lnTo>
                  <a:pt x="58991" y="5207"/>
                </a:lnTo>
                <a:lnTo>
                  <a:pt x="55041" y="3644"/>
                </a:lnTo>
                <a:lnTo>
                  <a:pt x="50584" y="1206"/>
                </a:lnTo>
                <a:lnTo>
                  <a:pt x="44945" y="0"/>
                </a:lnTo>
                <a:lnTo>
                  <a:pt x="29184" y="0"/>
                </a:lnTo>
                <a:lnTo>
                  <a:pt x="21907" y="2857"/>
                </a:lnTo>
                <a:lnTo>
                  <a:pt x="24193" y="13017"/>
                </a:lnTo>
                <a:lnTo>
                  <a:pt x="26555" y="10071"/>
                </a:lnTo>
                <a:lnTo>
                  <a:pt x="28930" y="7112"/>
                </a:lnTo>
                <a:lnTo>
                  <a:pt x="31826" y="5638"/>
                </a:lnTo>
                <a:lnTo>
                  <a:pt x="40335" y="5638"/>
                </a:lnTo>
                <a:lnTo>
                  <a:pt x="44538" y="8661"/>
                </a:lnTo>
                <a:lnTo>
                  <a:pt x="48056" y="14706"/>
                </a:lnTo>
                <a:lnTo>
                  <a:pt x="51549" y="20751"/>
                </a:lnTo>
                <a:lnTo>
                  <a:pt x="53301" y="28016"/>
                </a:lnTo>
                <a:lnTo>
                  <a:pt x="53301" y="41846"/>
                </a:lnTo>
                <a:lnTo>
                  <a:pt x="52171" y="46037"/>
                </a:lnTo>
                <a:lnTo>
                  <a:pt x="49910" y="49047"/>
                </a:lnTo>
                <a:lnTo>
                  <a:pt x="47663" y="52057"/>
                </a:lnTo>
                <a:lnTo>
                  <a:pt x="44526" y="53555"/>
                </a:lnTo>
                <a:lnTo>
                  <a:pt x="40538" y="53555"/>
                </a:lnTo>
                <a:lnTo>
                  <a:pt x="38112" y="58331"/>
                </a:lnTo>
                <a:lnTo>
                  <a:pt x="47028" y="58331"/>
                </a:lnTo>
                <a:close/>
              </a:path>
              <a:path w="78651" h="124142">
                <a:moveTo>
                  <a:pt x="20396" y="109855"/>
                </a:moveTo>
                <a:lnTo>
                  <a:pt x="15189" y="107518"/>
                </a:lnTo>
                <a:lnTo>
                  <a:pt x="12585" y="104635"/>
                </a:lnTo>
                <a:lnTo>
                  <a:pt x="15189" y="122326"/>
                </a:lnTo>
                <a:lnTo>
                  <a:pt x="22631" y="124142"/>
                </a:lnTo>
                <a:lnTo>
                  <a:pt x="31419" y="124142"/>
                </a:lnTo>
                <a:lnTo>
                  <a:pt x="40553" y="123537"/>
                </a:lnTo>
                <a:lnTo>
                  <a:pt x="52946" y="120483"/>
                </a:lnTo>
                <a:lnTo>
                  <a:pt x="64236" y="114858"/>
                </a:lnTo>
                <a:lnTo>
                  <a:pt x="75111" y="104822"/>
                </a:lnTo>
                <a:lnTo>
                  <a:pt x="78651" y="93675"/>
                </a:lnTo>
                <a:lnTo>
                  <a:pt x="78651" y="87007"/>
                </a:lnTo>
                <a:lnTo>
                  <a:pt x="76428" y="82029"/>
                </a:lnTo>
                <a:lnTo>
                  <a:pt x="72021" y="78701"/>
                </a:lnTo>
                <a:lnTo>
                  <a:pt x="67576" y="75361"/>
                </a:lnTo>
                <a:lnTo>
                  <a:pt x="60769" y="73558"/>
                </a:lnTo>
                <a:lnTo>
                  <a:pt x="51561" y="73266"/>
                </a:lnTo>
                <a:lnTo>
                  <a:pt x="35940" y="72834"/>
                </a:lnTo>
                <a:lnTo>
                  <a:pt x="30784" y="72656"/>
                </a:lnTo>
                <a:lnTo>
                  <a:pt x="27076" y="72174"/>
                </a:lnTo>
                <a:lnTo>
                  <a:pt x="22567" y="70612"/>
                </a:lnTo>
                <a:lnTo>
                  <a:pt x="21437" y="67805"/>
                </a:lnTo>
                <a:lnTo>
                  <a:pt x="21958" y="86461"/>
                </a:lnTo>
                <a:lnTo>
                  <a:pt x="25717" y="87337"/>
                </a:lnTo>
                <a:lnTo>
                  <a:pt x="30314" y="87858"/>
                </a:lnTo>
                <a:lnTo>
                  <a:pt x="35763" y="88023"/>
                </a:lnTo>
                <a:lnTo>
                  <a:pt x="51384" y="88455"/>
                </a:lnTo>
                <a:lnTo>
                  <a:pt x="60363" y="88747"/>
                </a:lnTo>
                <a:lnTo>
                  <a:pt x="66116" y="89369"/>
                </a:lnTo>
                <a:lnTo>
                  <a:pt x="68618" y="90335"/>
                </a:lnTo>
                <a:lnTo>
                  <a:pt x="72402" y="93319"/>
                </a:lnTo>
                <a:lnTo>
                  <a:pt x="72402" y="101193"/>
                </a:lnTo>
                <a:lnTo>
                  <a:pt x="69214" y="105206"/>
                </a:lnTo>
                <a:lnTo>
                  <a:pt x="62852" y="108470"/>
                </a:lnTo>
                <a:lnTo>
                  <a:pt x="56489" y="111734"/>
                </a:lnTo>
                <a:lnTo>
                  <a:pt x="48704" y="113372"/>
                </a:lnTo>
                <a:lnTo>
                  <a:pt x="31965" y="113372"/>
                </a:lnTo>
                <a:lnTo>
                  <a:pt x="25603" y="112217"/>
                </a:lnTo>
                <a:lnTo>
                  <a:pt x="20396" y="10985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8558842" y="4840911"/>
            <a:ext cx="63470" cy="79005"/>
          </a:xfrm>
          <a:custGeom>
            <a:avLst/>
            <a:gdLst/>
            <a:ahLst/>
            <a:cxnLst/>
            <a:rect l="l" t="t" r="r" b="b"/>
            <a:pathLst>
              <a:path w="40462" h="123190">
                <a:moveTo>
                  <a:pt x="30949" y="115646"/>
                </a:moveTo>
                <a:lnTo>
                  <a:pt x="29019" y="112928"/>
                </a:lnTo>
                <a:lnTo>
                  <a:pt x="28041" y="108458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8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4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90"/>
                </a:lnTo>
                <a:lnTo>
                  <a:pt x="40462" y="123190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4"/>
                </a:lnTo>
                <a:lnTo>
                  <a:pt x="30949" y="1156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8636341" y="4864912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771028" y="4866476"/>
            <a:ext cx="128693" cy="55230"/>
          </a:xfrm>
          <a:custGeom>
            <a:avLst/>
            <a:gdLst/>
            <a:ahLst/>
            <a:cxnLst/>
            <a:rect l="l" t="t" r="r" b="b"/>
            <a:pathLst>
              <a:path w="82041" h="86118">
                <a:moveTo>
                  <a:pt x="17373" y="0"/>
                </a:moveTo>
                <a:lnTo>
                  <a:pt x="0" y="0"/>
                </a:lnTo>
                <a:lnTo>
                  <a:pt x="0" y="3467"/>
                </a:lnTo>
                <a:lnTo>
                  <a:pt x="3365" y="3746"/>
                </a:lnTo>
                <a:lnTo>
                  <a:pt x="5753" y="4572"/>
                </a:lnTo>
                <a:lnTo>
                  <a:pt x="8661" y="7226"/>
                </a:lnTo>
                <a:lnTo>
                  <a:pt x="10363" y="10299"/>
                </a:lnTo>
                <a:lnTo>
                  <a:pt x="12331" y="15100"/>
                </a:lnTo>
                <a:lnTo>
                  <a:pt x="40894" y="86118"/>
                </a:lnTo>
                <a:lnTo>
                  <a:pt x="44107" y="86118"/>
                </a:lnTo>
                <a:lnTo>
                  <a:pt x="70408" y="17970"/>
                </a:lnTo>
                <a:lnTo>
                  <a:pt x="72783" y="12001"/>
                </a:lnTo>
                <a:lnTo>
                  <a:pt x="74650" y="8178"/>
                </a:lnTo>
                <a:lnTo>
                  <a:pt x="79375" y="3810"/>
                </a:lnTo>
                <a:lnTo>
                  <a:pt x="82042" y="3467"/>
                </a:lnTo>
                <a:lnTo>
                  <a:pt x="82042" y="0"/>
                </a:lnTo>
                <a:lnTo>
                  <a:pt x="57556" y="0"/>
                </a:lnTo>
                <a:lnTo>
                  <a:pt x="57556" y="3467"/>
                </a:lnTo>
                <a:lnTo>
                  <a:pt x="61607" y="3987"/>
                </a:lnTo>
                <a:lnTo>
                  <a:pt x="64046" y="5130"/>
                </a:lnTo>
                <a:lnTo>
                  <a:pt x="65722" y="8661"/>
                </a:lnTo>
                <a:lnTo>
                  <a:pt x="65278" y="11772"/>
                </a:lnTo>
                <a:lnTo>
                  <a:pt x="63538" y="16230"/>
                </a:lnTo>
                <a:lnTo>
                  <a:pt x="46520" y="61023"/>
                </a:lnTo>
                <a:lnTo>
                  <a:pt x="28244" y="15100"/>
                </a:lnTo>
                <a:lnTo>
                  <a:pt x="26555" y="11163"/>
                </a:lnTo>
                <a:lnTo>
                  <a:pt x="26212" y="8331"/>
                </a:lnTo>
                <a:lnTo>
                  <a:pt x="27203" y="6591"/>
                </a:lnTo>
                <a:lnTo>
                  <a:pt x="30695" y="3810"/>
                </a:lnTo>
                <a:lnTo>
                  <a:pt x="34759" y="3467"/>
                </a:lnTo>
                <a:lnTo>
                  <a:pt x="34759" y="0"/>
                </a:lnTo>
                <a:lnTo>
                  <a:pt x="1737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913327" y="486491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9043953" y="4864873"/>
            <a:ext cx="83749" cy="56607"/>
          </a:xfrm>
          <a:custGeom>
            <a:avLst/>
            <a:gdLst/>
            <a:ahLst/>
            <a:cxnLst/>
            <a:rect l="l" t="t" r="r" b="b"/>
            <a:pathLst>
              <a:path w="53390" h="88265">
                <a:moveTo>
                  <a:pt x="18643" y="6642"/>
                </a:moveTo>
                <a:lnTo>
                  <a:pt x="21843" y="5537"/>
                </a:lnTo>
                <a:lnTo>
                  <a:pt x="30289" y="5537"/>
                </a:lnTo>
                <a:lnTo>
                  <a:pt x="34162" y="7594"/>
                </a:lnTo>
                <a:lnTo>
                  <a:pt x="37541" y="11696"/>
                </a:lnTo>
                <a:lnTo>
                  <a:pt x="40932" y="15798"/>
                </a:lnTo>
                <a:lnTo>
                  <a:pt x="43141" y="21069"/>
                </a:lnTo>
                <a:lnTo>
                  <a:pt x="44183" y="27495"/>
                </a:lnTo>
                <a:lnTo>
                  <a:pt x="47574" y="27495"/>
                </a:lnTo>
                <a:lnTo>
                  <a:pt x="47574" y="1536"/>
                </a:lnTo>
                <a:lnTo>
                  <a:pt x="43141" y="3581"/>
                </a:lnTo>
                <a:lnTo>
                  <a:pt x="39928" y="3009"/>
                </a:lnTo>
                <a:lnTo>
                  <a:pt x="35001" y="990"/>
                </a:lnTo>
                <a:lnTo>
                  <a:pt x="29629" y="0"/>
                </a:lnTo>
                <a:lnTo>
                  <a:pt x="16776" y="63"/>
                </a:lnTo>
                <a:lnTo>
                  <a:pt x="11074" y="2273"/>
                </a:lnTo>
                <a:lnTo>
                  <a:pt x="6629" y="6705"/>
                </a:lnTo>
                <a:lnTo>
                  <a:pt x="2209" y="11125"/>
                </a:lnTo>
                <a:lnTo>
                  <a:pt x="0" y="16840"/>
                </a:lnTo>
                <a:lnTo>
                  <a:pt x="0" y="29400"/>
                </a:lnTo>
                <a:lnTo>
                  <a:pt x="1638" y="34112"/>
                </a:lnTo>
                <a:lnTo>
                  <a:pt x="4940" y="37998"/>
                </a:lnTo>
                <a:lnTo>
                  <a:pt x="8305" y="41935"/>
                </a:lnTo>
                <a:lnTo>
                  <a:pt x="14262" y="46164"/>
                </a:lnTo>
                <a:lnTo>
                  <a:pt x="22821" y="50673"/>
                </a:lnTo>
                <a:lnTo>
                  <a:pt x="29311" y="54089"/>
                </a:lnTo>
                <a:lnTo>
                  <a:pt x="33934" y="57251"/>
                </a:lnTo>
                <a:lnTo>
                  <a:pt x="36715" y="60134"/>
                </a:lnTo>
                <a:lnTo>
                  <a:pt x="39560" y="63030"/>
                </a:lnTo>
                <a:lnTo>
                  <a:pt x="40970" y="66065"/>
                </a:lnTo>
                <a:lnTo>
                  <a:pt x="40970" y="73482"/>
                </a:lnTo>
                <a:lnTo>
                  <a:pt x="39712" y="76758"/>
                </a:lnTo>
                <a:lnTo>
                  <a:pt x="34683" y="81445"/>
                </a:lnTo>
                <a:lnTo>
                  <a:pt x="31191" y="82626"/>
                </a:lnTo>
                <a:lnTo>
                  <a:pt x="20827" y="82626"/>
                </a:lnTo>
                <a:lnTo>
                  <a:pt x="15709" y="80276"/>
                </a:lnTo>
                <a:lnTo>
                  <a:pt x="11366" y="75590"/>
                </a:lnTo>
                <a:lnTo>
                  <a:pt x="7023" y="70904"/>
                </a:lnTo>
                <a:lnTo>
                  <a:pt x="4394" y="64884"/>
                </a:lnTo>
                <a:lnTo>
                  <a:pt x="3467" y="57531"/>
                </a:lnTo>
                <a:lnTo>
                  <a:pt x="0" y="57531"/>
                </a:lnTo>
                <a:lnTo>
                  <a:pt x="0" y="86702"/>
                </a:lnTo>
                <a:lnTo>
                  <a:pt x="2603" y="86702"/>
                </a:lnTo>
                <a:lnTo>
                  <a:pt x="5410" y="84213"/>
                </a:lnTo>
                <a:lnTo>
                  <a:pt x="8331" y="84366"/>
                </a:lnTo>
                <a:lnTo>
                  <a:pt x="14173" y="86969"/>
                </a:lnTo>
                <a:lnTo>
                  <a:pt x="20307" y="88265"/>
                </a:lnTo>
                <a:lnTo>
                  <a:pt x="34543" y="88265"/>
                </a:lnTo>
                <a:lnTo>
                  <a:pt x="40944" y="85966"/>
                </a:lnTo>
                <a:lnTo>
                  <a:pt x="45923" y="81368"/>
                </a:lnTo>
                <a:lnTo>
                  <a:pt x="50888" y="76758"/>
                </a:lnTo>
                <a:lnTo>
                  <a:pt x="53390" y="70840"/>
                </a:lnTo>
                <a:lnTo>
                  <a:pt x="53390" y="57772"/>
                </a:lnTo>
                <a:lnTo>
                  <a:pt x="51739" y="52819"/>
                </a:lnTo>
                <a:lnTo>
                  <a:pt x="48437" y="48768"/>
                </a:lnTo>
                <a:lnTo>
                  <a:pt x="45072" y="44704"/>
                </a:lnTo>
                <a:lnTo>
                  <a:pt x="39154" y="40436"/>
                </a:lnTo>
                <a:lnTo>
                  <a:pt x="30645" y="35915"/>
                </a:lnTo>
                <a:lnTo>
                  <a:pt x="24333" y="32550"/>
                </a:lnTo>
                <a:lnTo>
                  <a:pt x="19811" y="29514"/>
                </a:lnTo>
                <a:lnTo>
                  <a:pt x="17094" y="26797"/>
                </a:lnTo>
                <a:lnTo>
                  <a:pt x="14312" y="24028"/>
                </a:lnTo>
                <a:lnTo>
                  <a:pt x="12928" y="21132"/>
                </a:lnTo>
                <a:lnTo>
                  <a:pt x="12928" y="14185"/>
                </a:lnTo>
                <a:lnTo>
                  <a:pt x="14071" y="11099"/>
                </a:lnTo>
                <a:lnTo>
                  <a:pt x="18643" y="66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9164741" y="4908791"/>
            <a:ext cx="40180" cy="28613"/>
          </a:xfrm>
          <a:custGeom>
            <a:avLst/>
            <a:gdLst/>
            <a:ahLst/>
            <a:cxnLst/>
            <a:rect l="l" t="t" r="r" b="b"/>
            <a:pathLst>
              <a:path w="25615" h="44615">
                <a:moveTo>
                  <a:pt x="0" y="10845"/>
                </a:moveTo>
                <a:lnTo>
                  <a:pt x="0" y="13741"/>
                </a:lnTo>
                <a:lnTo>
                  <a:pt x="2387" y="17271"/>
                </a:lnTo>
                <a:lnTo>
                  <a:pt x="6426" y="19354"/>
                </a:lnTo>
                <a:lnTo>
                  <a:pt x="9728" y="19354"/>
                </a:lnTo>
                <a:lnTo>
                  <a:pt x="13716" y="19176"/>
                </a:lnTo>
                <a:lnTo>
                  <a:pt x="17272" y="19837"/>
                </a:lnTo>
                <a:lnTo>
                  <a:pt x="17716" y="22745"/>
                </a:lnTo>
                <a:lnTo>
                  <a:pt x="16725" y="28295"/>
                </a:lnTo>
                <a:lnTo>
                  <a:pt x="11696" y="34480"/>
                </a:lnTo>
                <a:lnTo>
                  <a:pt x="2603" y="41313"/>
                </a:lnTo>
                <a:lnTo>
                  <a:pt x="5473" y="44615"/>
                </a:lnTo>
                <a:lnTo>
                  <a:pt x="12585" y="40106"/>
                </a:lnTo>
                <a:lnTo>
                  <a:pt x="17729" y="35648"/>
                </a:lnTo>
                <a:lnTo>
                  <a:pt x="20878" y="31241"/>
                </a:lnTo>
                <a:lnTo>
                  <a:pt x="24041" y="26847"/>
                </a:lnTo>
                <a:lnTo>
                  <a:pt x="25615" y="21932"/>
                </a:lnTo>
                <a:lnTo>
                  <a:pt x="25615" y="11518"/>
                </a:lnTo>
                <a:lnTo>
                  <a:pt x="24244" y="7518"/>
                </a:lnTo>
                <a:lnTo>
                  <a:pt x="21526" y="4508"/>
                </a:lnTo>
                <a:lnTo>
                  <a:pt x="18808" y="1498"/>
                </a:lnTo>
                <a:lnTo>
                  <a:pt x="15214" y="0"/>
                </a:lnTo>
                <a:lnTo>
                  <a:pt x="7467" y="0"/>
                </a:lnTo>
                <a:lnTo>
                  <a:pt x="4851" y="965"/>
                </a:lnTo>
                <a:lnTo>
                  <a:pt x="965" y="4838"/>
                </a:lnTo>
                <a:lnTo>
                  <a:pt x="0" y="7480"/>
                </a:lnTo>
                <a:lnTo>
                  <a:pt x="0" y="108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9360291" y="4864912"/>
            <a:ext cx="123374" cy="79616"/>
          </a:xfrm>
          <a:custGeom>
            <a:avLst/>
            <a:gdLst/>
            <a:ahLst/>
            <a:cxnLst/>
            <a:rect l="l" t="t" r="r" b="b"/>
            <a:pathLst>
              <a:path w="78651" h="124142">
                <a:moveTo>
                  <a:pt x="10617" y="45377"/>
                </a:moveTo>
                <a:lnTo>
                  <a:pt x="16230" y="50520"/>
                </a:lnTo>
                <a:lnTo>
                  <a:pt x="20713" y="54025"/>
                </a:lnTo>
                <a:lnTo>
                  <a:pt x="23266" y="55295"/>
                </a:lnTo>
                <a:lnTo>
                  <a:pt x="19329" y="58775"/>
                </a:lnTo>
                <a:lnTo>
                  <a:pt x="15900" y="62420"/>
                </a:lnTo>
                <a:lnTo>
                  <a:pt x="12979" y="66230"/>
                </a:lnTo>
                <a:lnTo>
                  <a:pt x="10058" y="70053"/>
                </a:lnTo>
                <a:lnTo>
                  <a:pt x="8585" y="72771"/>
                </a:lnTo>
                <a:lnTo>
                  <a:pt x="8585" y="78676"/>
                </a:lnTo>
                <a:lnTo>
                  <a:pt x="10845" y="81953"/>
                </a:lnTo>
                <a:lnTo>
                  <a:pt x="15366" y="84213"/>
                </a:lnTo>
                <a:lnTo>
                  <a:pt x="17005" y="84988"/>
                </a:lnTo>
                <a:lnTo>
                  <a:pt x="11341" y="90131"/>
                </a:lnTo>
                <a:lnTo>
                  <a:pt x="7086" y="94399"/>
                </a:lnTo>
                <a:lnTo>
                  <a:pt x="4254" y="97802"/>
                </a:lnTo>
                <a:lnTo>
                  <a:pt x="1409" y="101168"/>
                </a:lnTo>
                <a:lnTo>
                  <a:pt x="0" y="103720"/>
                </a:lnTo>
                <a:lnTo>
                  <a:pt x="0" y="110667"/>
                </a:lnTo>
                <a:lnTo>
                  <a:pt x="3035" y="115100"/>
                </a:lnTo>
                <a:lnTo>
                  <a:pt x="9105" y="118706"/>
                </a:lnTo>
                <a:lnTo>
                  <a:pt x="15189" y="122326"/>
                </a:lnTo>
                <a:lnTo>
                  <a:pt x="12585" y="104635"/>
                </a:lnTo>
                <a:lnTo>
                  <a:pt x="12585" y="101219"/>
                </a:lnTo>
                <a:lnTo>
                  <a:pt x="13601" y="97180"/>
                </a:lnTo>
                <a:lnTo>
                  <a:pt x="15620" y="93980"/>
                </a:lnTo>
                <a:lnTo>
                  <a:pt x="17640" y="90754"/>
                </a:lnTo>
                <a:lnTo>
                  <a:pt x="21958" y="86461"/>
                </a:lnTo>
                <a:lnTo>
                  <a:pt x="21437" y="67805"/>
                </a:lnTo>
                <a:lnTo>
                  <a:pt x="22110" y="65189"/>
                </a:lnTo>
                <a:lnTo>
                  <a:pt x="24764" y="61023"/>
                </a:lnTo>
                <a:lnTo>
                  <a:pt x="28295" y="57035"/>
                </a:lnTo>
                <a:lnTo>
                  <a:pt x="31356" y="57899"/>
                </a:lnTo>
                <a:lnTo>
                  <a:pt x="34632" y="58331"/>
                </a:lnTo>
                <a:lnTo>
                  <a:pt x="38112" y="58331"/>
                </a:lnTo>
                <a:lnTo>
                  <a:pt x="40538" y="53555"/>
                </a:lnTo>
                <a:lnTo>
                  <a:pt x="35153" y="53555"/>
                </a:lnTo>
                <a:lnTo>
                  <a:pt x="30810" y="50685"/>
                </a:lnTo>
                <a:lnTo>
                  <a:pt x="27685" y="44919"/>
                </a:lnTo>
                <a:lnTo>
                  <a:pt x="24561" y="39166"/>
                </a:lnTo>
                <a:lnTo>
                  <a:pt x="22999" y="31165"/>
                </a:lnTo>
                <a:lnTo>
                  <a:pt x="22999" y="16637"/>
                </a:lnTo>
                <a:lnTo>
                  <a:pt x="24193" y="13017"/>
                </a:lnTo>
                <a:lnTo>
                  <a:pt x="21907" y="2857"/>
                </a:lnTo>
                <a:lnTo>
                  <a:pt x="16281" y="8585"/>
                </a:lnTo>
                <a:lnTo>
                  <a:pt x="10629" y="14325"/>
                </a:lnTo>
                <a:lnTo>
                  <a:pt x="7810" y="21678"/>
                </a:lnTo>
                <a:lnTo>
                  <a:pt x="7810" y="38735"/>
                </a:lnTo>
                <a:lnTo>
                  <a:pt x="10617" y="45377"/>
                </a:lnTo>
                <a:close/>
              </a:path>
              <a:path w="78651" h="124142">
                <a:moveTo>
                  <a:pt x="47028" y="58331"/>
                </a:moveTo>
                <a:lnTo>
                  <a:pt x="54317" y="55753"/>
                </a:lnTo>
                <a:lnTo>
                  <a:pt x="59982" y="50609"/>
                </a:lnTo>
                <a:lnTo>
                  <a:pt x="65658" y="45466"/>
                </a:lnTo>
                <a:lnTo>
                  <a:pt x="68491" y="38823"/>
                </a:lnTo>
                <a:lnTo>
                  <a:pt x="68491" y="23495"/>
                </a:lnTo>
                <a:lnTo>
                  <a:pt x="67170" y="17551"/>
                </a:lnTo>
                <a:lnTo>
                  <a:pt x="64503" y="12928"/>
                </a:lnTo>
                <a:lnTo>
                  <a:pt x="78651" y="12928"/>
                </a:lnTo>
                <a:lnTo>
                  <a:pt x="78651" y="5816"/>
                </a:lnTo>
                <a:lnTo>
                  <a:pt x="61836" y="5816"/>
                </a:lnTo>
                <a:lnTo>
                  <a:pt x="58991" y="5207"/>
                </a:lnTo>
                <a:lnTo>
                  <a:pt x="55041" y="3644"/>
                </a:lnTo>
                <a:lnTo>
                  <a:pt x="50584" y="1206"/>
                </a:lnTo>
                <a:lnTo>
                  <a:pt x="44945" y="0"/>
                </a:lnTo>
                <a:lnTo>
                  <a:pt x="29184" y="0"/>
                </a:lnTo>
                <a:lnTo>
                  <a:pt x="21907" y="2857"/>
                </a:lnTo>
                <a:lnTo>
                  <a:pt x="24193" y="13017"/>
                </a:lnTo>
                <a:lnTo>
                  <a:pt x="26555" y="10071"/>
                </a:lnTo>
                <a:lnTo>
                  <a:pt x="28930" y="7112"/>
                </a:lnTo>
                <a:lnTo>
                  <a:pt x="31826" y="5638"/>
                </a:lnTo>
                <a:lnTo>
                  <a:pt x="40335" y="5638"/>
                </a:lnTo>
                <a:lnTo>
                  <a:pt x="44538" y="8661"/>
                </a:lnTo>
                <a:lnTo>
                  <a:pt x="48056" y="14706"/>
                </a:lnTo>
                <a:lnTo>
                  <a:pt x="51549" y="20751"/>
                </a:lnTo>
                <a:lnTo>
                  <a:pt x="53301" y="28016"/>
                </a:lnTo>
                <a:lnTo>
                  <a:pt x="53301" y="41846"/>
                </a:lnTo>
                <a:lnTo>
                  <a:pt x="52171" y="46037"/>
                </a:lnTo>
                <a:lnTo>
                  <a:pt x="49910" y="49047"/>
                </a:lnTo>
                <a:lnTo>
                  <a:pt x="47663" y="52057"/>
                </a:lnTo>
                <a:lnTo>
                  <a:pt x="44526" y="53555"/>
                </a:lnTo>
                <a:lnTo>
                  <a:pt x="40538" y="53555"/>
                </a:lnTo>
                <a:lnTo>
                  <a:pt x="38112" y="58331"/>
                </a:lnTo>
                <a:lnTo>
                  <a:pt x="47028" y="58331"/>
                </a:lnTo>
                <a:close/>
              </a:path>
              <a:path w="78651" h="124142">
                <a:moveTo>
                  <a:pt x="20396" y="109855"/>
                </a:moveTo>
                <a:lnTo>
                  <a:pt x="15189" y="107518"/>
                </a:lnTo>
                <a:lnTo>
                  <a:pt x="12585" y="104635"/>
                </a:lnTo>
                <a:lnTo>
                  <a:pt x="15189" y="122326"/>
                </a:lnTo>
                <a:lnTo>
                  <a:pt x="22631" y="124142"/>
                </a:lnTo>
                <a:lnTo>
                  <a:pt x="31419" y="124142"/>
                </a:lnTo>
                <a:lnTo>
                  <a:pt x="40553" y="123537"/>
                </a:lnTo>
                <a:lnTo>
                  <a:pt x="52946" y="120483"/>
                </a:lnTo>
                <a:lnTo>
                  <a:pt x="64236" y="114858"/>
                </a:lnTo>
                <a:lnTo>
                  <a:pt x="75111" y="104822"/>
                </a:lnTo>
                <a:lnTo>
                  <a:pt x="78651" y="93675"/>
                </a:lnTo>
                <a:lnTo>
                  <a:pt x="78651" y="87007"/>
                </a:lnTo>
                <a:lnTo>
                  <a:pt x="76428" y="82029"/>
                </a:lnTo>
                <a:lnTo>
                  <a:pt x="72021" y="78701"/>
                </a:lnTo>
                <a:lnTo>
                  <a:pt x="67576" y="75361"/>
                </a:lnTo>
                <a:lnTo>
                  <a:pt x="60769" y="73558"/>
                </a:lnTo>
                <a:lnTo>
                  <a:pt x="51561" y="73266"/>
                </a:lnTo>
                <a:lnTo>
                  <a:pt x="35940" y="72834"/>
                </a:lnTo>
                <a:lnTo>
                  <a:pt x="30784" y="72656"/>
                </a:lnTo>
                <a:lnTo>
                  <a:pt x="27076" y="72174"/>
                </a:lnTo>
                <a:lnTo>
                  <a:pt x="22567" y="70612"/>
                </a:lnTo>
                <a:lnTo>
                  <a:pt x="21437" y="67805"/>
                </a:lnTo>
                <a:lnTo>
                  <a:pt x="21958" y="86461"/>
                </a:lnTo>
                <a:lnTo>
                  <a:pt x="25717" y="87337"/>
                </a:lnTo>
                <a:lnTo>
                  <a:pt x="30314" y="87858"/>
                </a:lnTo>
                <a:lnTo>
                  <a:pt x="35763" y="88023"/>
                </a:lnTo>
                <a:lnTo>
                  <a:pt x="51384" y="88455"/>
                </a:lnTo>
                <a:lnTo>
                  <a:pt x="60363" y="88747"/>
                </a:lnTo>
                <a:lnTo>
                  <a:pt x="66116" y="89369"/>
                </a:lnTo>
                <a:lnTo>
                  <a:pt x="68618" y="90335"/>
                </a:lnTo>
                <a:lnTo>
                  <a:pt x="72402" y="93319"/>
                </a:lnTo>
                <a:lnTo>
                  <a:pt x="72402" y="101193"/>
                </a:lnTo>
                <a:lnTo>
                  <a:pt x="69214" y="105206"/>
                </a:lnTo>
                <a:lnTo>
                  <a:pt x="62852" y="108470"/>
                </a:lnTo>
                <a:lnTo>
                  <a:pt x="56489" y="111734"/>
                </a:lnTo>
                <a:lnTo>
                  <a:pt x="48704" y="113372"/>
                </a:lnTo>
                <a:lnTo>
                  <a:pt x="31965" y="113372"/>
                </a:lnTo>
                <a:lnTo>
                  <a:pt x="25603" y="112217"/>
                </a:lnTo>
                <a:lnTo>
                  <a:pt x="20396" y="10985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9500140" y="4864912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9636739" y="4866476"/>
            <a:ext cx="189155" cy="55230"/>
          </a:xfrm>
          <a:custGeom>
            <a:avLst/>
            <a:gdLst/>
            <a:ahLst/>
            <a:cxnLst/>
            <a:rect l="l" t="t" r="r" b="b"/>
            <a:pathLst>
              <a:path w="120586" h="86118">
                <a:moveTo>
                  <a:pt x="2539" y="4229"/>
                </a:moveTo>
                <a:lnTo>
                  <a:pt x="6642" y="8001"/>
                </a:lnTo>
                <a:lnTo>
                  <a:pt x="8077" y="10820"/>
                </a:lnTo>
                <a:lnTo>
                  <a:pt x="9817" y="15100"/>
                </a:lnTo>
                <a:lnTo>
                  <a:pt x="37160" y="86118"/>
                </a:lnTo>
                <a:lnTo>
                  <a:pt x="40373" y="86118"/>
                </a:lnTo>
                <a:lnTo>
                  <a:pt x="62382" y="36258"/>
                </a:lnTo>
                <a:lnTo>
                  <a:pt x="82397" y="86118"/>
                </a:lnTo>
                <a:lnTo>
                  <a:pt x="85597" y="86118"/>
                </a:lnTo>
                <a:lnTo>
                  <a:pt x="111302" y="17970"/>
                </a:lnTo>
                <a:lnTo>
                  <a:pt x="113626" y="12242"/>
                </a:lnTo>
                <a:lnTo>
                  <a:pt x="115303" y="8521"/>
                </a:lnTo>
                <a:lnTo>
                  <a:pt x="117449" y="5105"/>
                </a:lnTo>
                <a:lnTo>
                  <a:pt x="120586" y="3467"/>
                </a:lnTo>
                <a:lnTo>
                  <a:pt x="120586" y="0"/>
                </a:lnTo>
                <a:lnTo>
                  <a:pt x="98361" y="0"/>
                </a:lnTo>
                <a:lnTo>
                  <a:pt x="98361" y="3467"/>
                </a:lnTo>
                <a:lnTo>
                  <a:pt x="102412" y="3987"/>
                </a:lnTo>
                <a:lnTo>
                  <a:pt x="104863" y="5130"/>
                </a:lnTo>
                <a:lnTo>
                  <a:pt x="106540" y="8661"/>
                </a:lnTo>
                <a:lnTo>
                  <a:pt x="106121" y="11772"/>
                </a:lnTo>
                <a:lnTo>
                  <a:pt x="104444" y="16230"/>
                </a:lnTo>
                <a:lnTo>
                  <a:pt x="87922" y="60769"/>
                </a:lnTo>
                <a:lnTo>
                  <a:pt x="69888" y="15100"/>
                </a:lnTo>
                <a:lnTo>
                  <a:pt x="68389" y="11226"/>
                </a:lnTo>
                <a:lnTo>
                  <a:pt x="68287" y="8420"/>
                </a:lnTo>
                <a:lnTo>
                  <a:pt x="70891" y="4940"/>
                </a:lnTo>
                <a:lnTo>
                  <a:pt x="73888" y="3873"/>
                </a:lnTo>
                <a:lnTo>
                  <a:pt x="78574" y="3467"/>
                </a:lnTo>
                <a:lnTo>
                  <a:pt x="78574" y="0"/>
                </a:lnTo>
                <a:lnTo>
                  <a:pt x="42456" y="0"/>
                </a:lnTo>
                <a:lnTo>
                  <a:pt x="42456" y="3467"/>
                </a:lnTo>
                <a:lnTo>
                  <a:pt x="45402" y="3759"/>
                </a:lnTo>
                <a:lnTo>
                  <a:pt x="48755" y="5499"/>
                </a:lnTo>
                <a:lnTo>
                  <a:pt x="51396" y="9004"/>
                </a:lnTo>
                <a:lnTo>
                  <a:pt x="52958" y="12763"/>
                </a:lnTo>
                <a:lnTo>
                  <a:pt x="58813" y="27343"/>
                </a:lnTo>
                <a:lnTo>
                  <a:pt x="43510" y="62255"/>
                </a:lnTo>
                <a:lnTo>
                  <a:pt x="25539" y="15100"/>
                </a:lnTo>
                <a:lnTo>
                  <a:pt x="23977" y="11176"/>
                </a:lnTo>
                <a:lnTo>
                  <a:pt x="23685" y="8331"/>
                </a:lnTo>
                <a:lnTo>
                  <a:pt x="24714" y="6591"/>
                </a:lnTo>
                <a:lnTo>
                  <a:pt x="28257" y="3822"/>
                </a:lnTo>
                <a:lnTo>
                  <a:pt x="32308" y="3467"/>
                </a:lnTo>
                <a:lnTo>
                  <a:pt x="32308" y="0"/>
                </a:lnTo>
                <a:lnTo>
                  <a:pt x="0" y="0"/>
                </a:lnTo>
                <a:lnTo>
                  <a:pt x="0" y="3467"/>
                </a:lnTo>
                <a:lnTo>
                  <a:pt x="2539" y="42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9837072" y="4864857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0462" y="85851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19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19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1"/>
                </a:lnTo>
                <a:lnTo>
                  <a:pt x="87693" y="85851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19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9997781" y="4908791"/>
            <a:ext cx="40180" cy="28613"/>
          </a:xfrm>
          <a:custGeom>
            <a:avLst/>
            <a:gdLst/>
            <a:ahLst/>
            <a:cxnLst/>
            <a:rect l="l" t="t" r="r" b="b"/>
            <a:pathLst>
              <a:path w="25615" h="44615">
                <a:moveTo>
                  <a:pt x="0" y="10845"/>
                </a:moveTo>
                <a:lnTo>
                  <a:pt x="0" y="13741"/>
                </a:lnTo>
                <a:lnTo>
                  <a:pt x="2387" y="17271"/>
                </a:lnTo>
                <a:lnTo>
                  <a:pt x="6426" y="19354"/>
                </a:lnTo>
                <a:lnTo>
                  <a:pt x="9728" y="19354"/>
                </a:lnTo>
                <a:lnTo>
                  <a:pt x="13716" y="19176"/>
                </a:lnTo>
                <a:lnTo>
                  <a:pt x="17272" y="19837"/>
                </a:lnTo>
                <a:lnTo>
                  <a:pt x="17716" y="22745"/>
                </a:lnTo>
                <a:lnTo>
                  <a:pt x="16725" y="28295"/>
                </a:lnTo>
                <a:lnTo>
                  <a:pt x="11696" y="34480"/>
                </a:lnTo>
                <a:lnTo>
                  <a:pt x="2603" y="41313"/>
                </a:lnTo>
                <a:lnTo>
                  <a:pt x="5473" y="44615"/>
                </a:lnTo>
                <a:lnTo>
                  <a:pt x="12585" y="40106"/>
                </a:lnTo>
                <a:lnTo>
                  <a:pt x="17729" y="35648"/>
                </a:lnTo>
                <a:lnTo>
                  <a:pt x="20878" y="31241"/>
                </a:lnTo>
                <a:lnTo>
                  <a:pt x="24041" y="26847"/>
                </a:lnTo>
                <a:lnTo>
                  <a:pt x="25615" y="21932"/>
                </a:lnTo>
                <a:lnTo>
                  <a:pt x="25615" y="11518"/>
                </a:lnTo>
                <a:lnTo>
                  <a:pt x="24244" y="7518"/>
                </a:lnTo>
                <a:lnTo>
                  <a:pt x="21526" y="4508"/>
                </a:lnTo>
                <a:lnTo>
                  <a:pt x="18808" y="1498"/>
                </a:lnTo>
                <a:lnTo>
                  <a:pt x="15214" y="0"/>
                </a:lnTo>
                <a:lnTo>
                  <a:pt x="7467" y="0"/>
                </a:lnTo>
                <a:lnTo>
                  <a:pt x="4851" y="965"/>
                </a:lnTo>
                <a:lnTo>
                  <a:pt x="965" y="4838"/>
                </a:lnTo>
                <a:lnTo>
                  <a:pt x="0" y="7480"/>
                </a:lnTo>
                <a:lnTo>
                  <a:pt x="0" y="1084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0196081" y="4840805"/>
            <a:ext cx="101460" cy="79119"/>
          </a:xfrm>
          <a:custGeom>
            <a:avLst/>
            <a:gdLst/>
            <a:ahLst/>
            <a:cxnLst/>
            <a:rect l="l" t="t" r="r" b="b"/>
            <a:pathLst>
              <a:path w="64681" h="123367">
                <a:moveTo>
                  <a:pt x="15843" y="25727"/>
                </a:moveTo>
                <a:lnTo>
                  <a:pt x="14414" y="39941"/>
                </a:lnTo>
                <a:lnTo>
                  <a:pt x="14414" y="40462"/>
                </a:lnTo>
                <a:lnTo>
                  <a:pt x="0" y="40462"/>
                </a:lnTo>
                <a:lnTo>
                  <a:pt x="0" y="47142"/>
                </a:lnTo>
                <a:lnTo>
                  <a:pt x="14414" y="47142"/>
                </a:lnTo>
                <a:lnTo>
                  <a:pt x="14414" y="110921"/>
                </a:lnTo>
                <a:lnTo>
                  <a:pt x="13436" y="114465"/>
                </a:lnTo>
                <a:lnTo>
                  <a:pt x="9563" y="118808"/>
                </a:lnTo>
                <a:lnTo>
                  <a:pt x="6400" y="119900"/>
                </a:lnTo>
                <a:lnTo>
                  <a:pt x="1993" y="119900"/>
                </a:lnTo>
                <a:lnTo>
                  <a:pt x="1993" y="123367"/>
                </a:lnTo>
                <a:lnTo>
                  <a:pt x="44881" y="123367"/>
                </a:lnTo>
                <a:lnTo>
                  <a:pt x="44881" y="119900"/>
                </a:lnTo>
                <a:lnTo>
                  <a:pt x="39611" y="119900"/>
                </a:lnTo>
                <a:lnTo>
                  <a:pt x="35826" y="118871"/>
                </a:lnTo>
                <a:lnTo>
                  <a:pt x="31191" y="114833"/>
                </a:lnTo>
                <a:lnTo>
                  <a:pt x="30035" y="111493"/>
                </a:lnTo>
                <a:lnTo>
                  <a:pt x="30035" y="47142"/>
                </a:lnTo>
                <a:lnTo>
                  <a:pt x="51739" y="47142"/>
                </a:lnTo>
                <a:lnTo>
                  <a:pt x="51739" y="40462"/>
                </a:lnTo>
                <a:lnTo>
                  <a:pt x="30035" y="40462"/>
                </a:lnTo>
                <a:lnTo>
                  <a:pt x="30035" y="14909"/>
                </a:lnTo>
                <a:lnTo>
                  <a:pt x="30810" y="11125"/>
                </a:lnTo>
                <a:lnTo>
                  <a:pt x="32334" y="8724"/>
                </a:lnTo>
                <a:lnTo>
                  <a:pt x="36283" y="5118"/>
                </a:lnTo>
                <a:lnTo>
                  <a:pt x="39585" y="5118"/>
                </a:lnTo>
                <a:lnTo>
                  <a:pt x="42862" y="5753"/>
                </a:lnTo>
                <a:lnTo>
                  <a:pt x="46202" y="8305"/>
                </a:lnTo>
                <a:lnTo>
                  <a:pt x="48577" y="11899"/>
                </a:lnTo>
                <a:lnTo>
                  <a:pt x="50939" y="15519"/>
                </a:lnTo>
                <a:lnTo>
                  <a:pt x="54356" y="18173"/>
                </a:lnTo>
                <a:lnTo>
                  <a:pt x="57467" y="18834"/>
                </a:lnTo>
                <a:lnTo>
                  <a:pt x="61556" y="18199"/>
                </a:lnTo>
                <a:lnTo>
                  <a:pt x="64058" y="15595"/>
                </a:lnTo>
                <a:lnTo>
                  <a:pt x="64681" y="11290"/>
                </a:lnTo>
                <a:lnTo>
                  <a:pt x="64681" y="7746"/>
                </a:lnTo>
                <a:lnTo>
                  <a:pt x="62992" y="5003"/>
                </a:lnTo>
                <a:lnTo>
                  <a:pt x="59588" y="2984"/>
                </a:lnTo>
                <a:lnTo>
                  <a:pt x="56222" y="1003"/>
                </a:lnTo>
                <a:lnTo>
                  <a:pt x="51536" y="0"/>
                </a:lnTo>
                <a:lnTo>
                  <a:pt x="35788" y="0"/>
                </a:lnTo>
                <a:lnTo>
                  <a:pt x="28155" y="3530"/>
                </a:lnTo>
                <a:lnTo>
                  <a:pt x="22656" y="10591"/>
                </a:lnTo>
                <a:lnTo>
                  <a:pt x="20134" y="14352"/>
                </a:lnTo>
                <a:lnTo>
                  <a:pt x="15843" y="257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0287437" y="4864912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0409601" y="4864912"/>
            <a:ext cx="109906" cy="56566"/>
          </a:xfrm>
          <a:custGeom>
            <a:avLst/>
            <a:gdLst/>
            <a:ahLst/>
            <a:cxnLst/>
            <a:rect l="l" t="t" r="r" b="b"/>
            <a:pathLst>
              <a:path w="70065" h="88201">
                <a:moveTo>
                  <a:pt x="14287" y="37414"/>
                </a:moveTo>
                <a:lnTo>
                  <a:pt x="14287" y="27343"/>
                </a:lnTo>
                <a:lnTo>
                  <a:pt x="16243" y="19507"/>
                </a:lnTo>
                <a:lnTo>
                  <a:pt x="20154" y="13881"/>
                </a:lnTo>
                <a:lnTo>
                  <a:pt x="24066" y="8267"/>
                </a:lnTo>
                <a:lnTo>
                  <a:pt x="29527" y="5461"/>
                </a:lnTo>
                <a:lnTo>
                  <a:pt x="39776" y="5461"/>
                </a:lnTo>
                <a:lnTo>
                  <a:pt x="42291" y="6362"/>
                </a:lnTo>
                <a:lnTo>
                  <a:pt x="45885" y="9956"/>
                </a:lnTo>
                <a:lnTo>
                  <a:pt x="46964" y="12661"/>
                </a:lnTo>
                <a:lnTo>
                  <a:pt x="47307" y="16268"/>
                </a:lnTo>
                <a:lnTo>
                  <a:pt x="47650" y="19888"/>
                </a:lnTo>
                <a:lnTo>
                  <a:pt x="48679" y="22593"/>
                </a:lnTo>
                <a:lnTo>
                  <a:pt x="50393" y="24396"/>
                </a:lnTo>
                <a:lnTo>
                  <a:pt x="54508" y="27089"/>
                </a:lnTo>
                <a:lnTo>
                  <a:pt x="57645" y="27089"/>
                </a:lnTo>
                <a:lnTo>
                  <a:pt x="61861" y="26377"/>
                </a:lnTo>
                <a:lnTo>
                  <a:pt x="64528" y="23533"/>
                </a:lnTo>
                <a:lnTo>
                  <a:pt x="65201" y="19100"/>
                </a:lnTo>
                <a:lnTo>
                  <a:pt x="65201" y="13779"/>
                </a:lnTo>
                <a:lnTo>
                  <a:pt x="62471" y="9258"/>
                </a:lnTo>
                <a:lnTo>
                  <a:pt x="56997" y="5549"/>
                </a:lnTo>
                <a:lnTo>
                  <a:pt x="51536" y="1841"/>
                </a:lnTo>
                <a:lnTo>
                  <a:pt x="44831" y="0"/>
                </a:lnTo>
                <a:lnTo>
                  <a:pt x="36906" y="0"/>
                </a:lnTo>
                <a:lnTo>
                  <a:pt x="32223" y="250"/>
                </a:lnTo>
                <a:lnTo>
                  <a:pt x="19831" y="4032"/>
                </a:lnTo>
                <a:lnTo>
                  <a:pt x="9994" y="12369"/>
                </a:lnTo>
                <a:lnTo>
                  <a:pt x="5284" y="19764"/>
                </a:lnTo>
                <a:lnTo>
                  <a:pt x="1320" y="31647"/>
                </a:lnTo>
                <a:lnTo>
                  <a:pt x="0" y="45834"/>
                </a:lnTo>
                <a:lnTo>
                  <a:pt x="431" y="53845"/>
                </a:lnTo>
                <a:lnTo>
                  <a:pt x="3451" y="66569"/>
                </a:lnTo>
                <a:lnTo>
                  <a:pt x="9347" y="76796"/>
                </a:lnTo>
                <a:lnTo>
                  <a:pt x="21412" y="85809"/>
                </a:lnTo>
                <a:lnTo>
                  <a:pt x="34645" y="88201"/>
                </a:lnTo>
                <a:lnTo>
                  <a:pt x="42227" y="88201"/>
                </a:lnTo>
                <a:lnTo>
                  <a:pt x="49110" y="85674"/>
                </a:lnTo>
                <a:lnTo>
                  <a:pt x="55257" y="80606"/>
                </a:lnTo>
                <a:lnTo>
                  <a:pt x="63782" y="71146"/>
                </a:lnTo>
                <a:lnTo>
                  <a:pt x="70065" y="59118"/>
                </a:lnTo>
                <a:lnTo>
                  <a:pt x="66713" y="57099"/>
                </a:lnTo>
                <a:lnTo>
                  <a:pt x="63373" y="62433"/>
                </a:lnTo>
                <a:lnTo>
                  <a:pt x="59423" y="66408"/>
                </a:lnTo>
                <a:lnTo>
                  <a:pt x="54914" y="69049"/>
                </a:lnTo>
                <a:lnTo>
                  <a:pt x="50393" y="71691"/>
                </a:lnTo>
                <a:lnTo>
                  <a:pt x="45313" y="73012"/>
                </a:lnTo>
                <a:lnTo>
                  <a:pt x="31661" y="73012"/>
                </a:lnTo>
                <a:lnTo>
                  <a:pt x="25425" y="69875"/>
                </a:lnTo>
                <a:lnTo>
                  <a:pt x="20980" y="63601"/>
                </a:lnTo>
                <a:lnTo>
                  <a:pt x="20196" y="62436"/>
                </a:lnTo>
                <a:lnTo>
                  <a:pt x="15762" y="51541"/>
                </a:lnTo>
                <a:lnTo>
                  <a:pt x="14287" y="3741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0532832" y="4864912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224400" y="5001707"/>
            <a:ext cx="83749" cy="56607"/>
          </a:xfrm>
          <a:custGeom>
            <a:avLst/>
            <a:gdLst/>
            <a:ahLst/>
            <a:cxnLst/>
            <a:rect l="l" t="t" r="r" b="b"/>
            <a:pathLst>
              <a:path w="53390" h="88265">
                <a:moveTo>
                  <a:pt x="18643" y="6642"/>
                </a:moveTo>
                <a:lnTo>
                  <a:pt x="21843" y="5537"/>
                </a:lnTo>
                <a:lnTo>
                  <a:pt x="30289" y="5537"/>
                </a:lnTo>
                <a:lnTo>
                  <a:pt x="34162" y="7594"/>
                </a:lnTo>
                <a:lnTo>
                  <a:pt x="37541" y="11696"/>
                </a:lnTo>
                <a:lnTo>
                  <a:pt x="40932" y="15798"/>
                </a:lnTo>
                <a:lnTo>
                  <a:pt x="43141" y="21069"/>
                </a:lnTo>
                <a:lnTo>
                  <a:pt x="44183" y="27495"/>
                </a:lnTo>
                <a:lnTo>
                  <a:pt x="47574" y="27495"/>
                </a:lnTo>
                <a:lnTo>
                  <a:pt x="47574" y="1536"/>
                </a:lnTo>
                <a:lnTo>
                  <a:pt x="43141" y="3581"/>
                </a:lnTo>
                <a:lnTo>
                  <a:pt x="39928" y="3009"/>
                </a:lnTo>
                <a:lnTo>
                  <a:pt x="35001" y="990"/>
                </a:lnTo>
                <a:lnTo>
                  <a:pt x="29629" y="0"/>
                </a:lnTo>
                <a:lnTo>
                  <a:pt x="16776" y="63"/>
                </a:lnTo>
                <a:lnTo>
                  <a:pt x="11074" y="2273"/>
                </a:lnTo>
                <a:lnTo>
                  <a:pt x="6629" y="6705"/>
                </a:lnTo>
                <a:lnTo>
                  <a:pt x="2209" y="11125"/>
                </a:lnTo>
                <a:lnTo>
                  <a:pt x="0" y="16840"/>
                </a:lnTo>
                <a:lnTo>
                  <a:pt x="0" y="29400"/>
                </a:lnTo>
                <a:lnTo>
                  <a:pt x="1638" y="34112"/>
                </a:lnTo>
                <a:lnTo>
                  <a:pt x="4940" y="37998"/>
                </a:lnTo>
                <a:lnTo>
                  <a:pt x="8305" y="41935"/>
                </a:lnTo>
                <a:lnTo>
                  <a:pt x="14262" y="46164"/>
                </a:lnTo>
                <a:lnTo>
                  <a:pt x="22821" y="50672"/>
                </a:lnTo>
                <a:lnTo>
                  <a:pt x="29311" y="54089"/>
                </a:lnTo>
                <a:lnTo>
                  <a:pt x="33934" y="57251"/>
                </a:lnTo>
                <a:lnTo>
                  <a:pt x="36715" y="60134"/>
                </a:lnTo>
                <a:lnTo>
                  <a:pt x="39560" y="63030"/>
                </a:lnTo>
                <a:lnTo>
                  <a:pt x="40970" y="66065"/>
                </a:lnTo>
                <a:lnTo>
                  <a:pt x="40970" y="73482"/>
                </a:lnTo>
                <a:lnTo>
                  <a:pt x="39712" y="76758"/>
                </a:lnTo>
                <a:lnTo>
                  <a:pt x="34683" y="81445"/>
                </a:lnTo>
                <a:lnTo>
                  <a:pt x="31191" y="82626"/>
                </a:lnTo>
                <a:lnTo>
                  <a:pt x="20827" y="82626"/>
                </a:lnTo>
                <a:lnTo>
                  <a:pt x="15709" y="80276"/>
                </a:lnTo>
                <a:lnTo>
                  <a:pt x="11366" y="75590"/>
                </a:lnTo>
                <a:lnTo>
                  <a:pt x="7023" y="70904"/>
                </a:lnTo>
                <a:lnTo>
                  <a:pt x="4394" y="64884"/>
                </a:lnTo>
                <a:lnTo>
                  <a:pt x="3467" y="57530"/>
                </a:lnTo>
                <a:lnTo>
                  <a:pt x="0" y="57530"/>
                </a:lnTo>
                <a:lnTo>
                  <a:pt x="0" y="86702"/>
                </a:lnTo>
                <a:lnTo>
                  <a:pt x="2603" y="86702"/>
                </a:lnTo>
                <a:lnTo>
                  <a:pt x="5410" y="84213"/>
                </a:lnTo>
                <a:lnTo>
                  <a:pt x="8331" y="84366"/>
                </a:lnTo>
                <a:lnTo>
                  <a:pt x="14173" y="86969"/>
                </a:lnTo>
                <a:lnTo>
                  <a:pt x="20307" y="88264"/>
                </a:lnTo>
                <a:lnTo>
                  <a:pt x="34543" y="88264"/>
                </a:lnTo>
                <a:lnTo>
                  <a:pt x="40944" y="85966"/>
                </a:lnTo>
                <a:lnTo>
                  <a:pt x="45923" y="81368"/>
                </a:lnTo>
                <a:lnTo>
                  <a:pt x="50888" y="76758"/>
                </a:lnTo>
                <a:lnTo>
                  <a:pt x="53390" y="70840"/>
                </a:lnTo>
                <a:lnTo>
                  <a:pt x="53390" y="57772"/>
                </a:lnTo>
                <a:lnTo>
                  <a:pt x="51739" y="52819"/>
                </a:lnTo>
                <a:lnTo>
                  <a:pt x="48437" y="48767"/>
                </a:lnTo>
                <a:lnTo>
                  <a:pt x="45072" y="44703"/>
                </a:lnTo>
                <a:lnTo>
                  <a:pt x="39154" y="40436"/>
                </a:lnTo>
                <a:lnTo>
                  <a:pt x="30645" y="35915"/>
                </a:lnTo>
                <a:lnTo>
                  <a:pt x="24333" y="32550"/>
                </a:lnTo>
                <a:lnTo>
                  <a:pt x="19811" y="29514"/>
                </a:lnTo>
                <a:lnTo>
                  <a:pt x="17094" y="26796"/>
                </a:lnTo>
                <a:lnTo>
                  <a:pt x="14312" y="24028"/>
                </a:lnTo>
                <a:lnTo>
                  <a:pt x="12928" y="21132"/>
                </a:lnTo>
                <a:lnTo>
                  <a:pt x="12928" y="14185"/>
                </a:lnTo>
                <a:lnTo>
                  <a:pt x="14071" y="11099"/>
                </a:lnTo>
                <a:lnTo>
                  <a:pt x="18643" y="66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319986" y="4977745"/>
            <a:ext cx="137558" cy="79005"/>
          </a:xfrm>
          <a:custGeom>
            <a:avLst/>
            <a:gdLst/>
            <a:ahLst/>
            <a:cxnLst/>
            <a:rect l="l" t="t" r="r" b="b"/>
            <a:pathLst>
              <a:path w="87693" h="123190">
                <a:moveTo>
                  <a:pt x="61823" y="37426"/>
                </a:moveTo>
                <a:lnTo>
                  <a:pt x="54355" y="37426"/>
                </a:lnTo>
                <a:lnTo>
                  <a:pt x="49925" y="37720"/>
                </a:lnTo>
                <a:lnTo>
                  <a:pt x="38312" y="42031"/>
                </a:lnTo>
                <a:lnTo>
                  <a:pt x="28041" y="51485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6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2" y="118363"/>
                </a:lnTo>
                <a:lnTo>
                  <a:pt x="30962" y="115646"/>
                </a:lnTo>
                <a:lnTo>
                  <a:pt x="29019" y="112928"/>
                </a:lnTo>
                <a:lnTo>
                  <a:pt x="28041" y="108457"/>
                </a:lnTo>
                <a:lnTo>
                  <a:pt x="28130" y="58000"/>
                </a:lnTo>
                <a:lnTo>
                  <a:pt x="32931" y="51053"/>
                </a:lnTo>
                <a:lnTo>
                  <a:pt x="39357" y="47574"/>
                </a:lnTo>
                <a:lnTo>
                  <a:pt x="51638" y="47574"/>
                </a:lnTo>
                <a:lnTo>
                  <a:pt x="54724" y="48958"/>
                </a:lnTo>
                <a:lnTo>
                  <a:pt x="56692" y="51714"/>
                </a:lnTo>
                <a:lnTo>
                  <a:pt x="58673" y="54444"/>
                </a:lnTo>
                <a:lnTo>
                  <a:pt x="59651" y="58775"/>
                </a:lnTo>
                <a:lnTo>
                  <a:pt x="59651" y="108457"/>
                </a:lnTo>
                <a:lnTo>
                  <a:pt x="58686" y="112928"/>
                </a:lnTo>
                <a:lnTo>
                  <a:pt x="56730" y="115646"/>
                </a:lnTo>
                <a:lnTo>
                  <a:pt x="54800" y="118363"/>
                </a:lnTo>
                <a:lnTo>
                  <a:pt x="51638" y="119722"/>
                </a:lnTo>
                <a:lnTo>
                  <a:pt x="47231" y="119722"/>
                </a:lnTo>
                <a:lnTo>
                  <a:pt x="47231" y="123189"/>
                </a:lnTo>
                <a:lnTo>
                  <a:pt x="87693" y="123189"/>
                </a:lnTo>
                <a:lnTo>
                  <a:pt x="87693" y="119722"/>
                </a:lnTo>
                <a:lnTo>
                  <a:pt x="83286" y="119722"/>
                </a:lnTo>
                <a:lnTo>
                  <a:pt x="80124" y="118363"/>
                </a:lnTo>
                <a:lnTo>
                  <a:pt x="78193" y="115646"/>
                </a:lnTo>
                <a:lnTo>
                  <a:pt x="76238" y="112928"/>
                </a:lnTo>
                <a:lnTo>
                  <a:pt x="75272" y="108457"/>
                </a:lnTo>
                <a:lnTo>
                  <a:pt x="75272" y="56260"/>
                </a:lnTo>
                <a:lnTo>
                  <a:pt x="73647" y="48780"/>
                </a:lnTo>
                <a:lnTo>
                  <a:pt x="70408" y="44246"/>
                </a:lnTo>
                <a:lnTo>
                  <a:pt x="67182" y="39687"/>
                </a:lnTo>
                <a:lnTo>
                  <a:pt x="61823" y="3742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467210" y="4976638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541150" y="5001746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499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5"/>
                </a:lnTo>
                <a:lnTo>
                  <a:pt x="50393" y="21208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664932" y="4977745"/>
            <a:ext cx="63470" cy="79005"/>
          </a:xfrm>
          <a:custGeom>
            <a:avLst/>
            <a:gdLst/>
            <a:ahLst/>
            <a:cxnLst/>
            <a:rect l="l" t="t" r="r" b="b"/>
            <a:pathLst>
              <a:path w="40462" h="123190">
                <a:moveTo>
                  <a:pt x="30949" y="115646"/>
                </a:moveTo>
                <a:lnTo>
                  <a:pt x="29019" y="112928"/>
                </a:lnTo>
                <a:lnTo>
                  <a:pt x="28041" y="108457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6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2" y="118363"/>
                </a:lnTo>
                <a:lnTo>
                  <a:pt x="30949" y="1156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740390" y="5001748"/>
            <a:ext cx="69765" cy="29615"/>
          </a:xfrm>
          <a:custGeom>
            <a:avLst/>
            <a:gdLst/>
            <a:ahLst/>
            <a:cxnLst/>
            <a:rect l="l" t="t" r="r" b="b"/>
            <a:pathLst>
              <a:path w="44475" h="46177">
                <a:moveTo>
                  <a:pt x="25984" y="8762"/>
                </a:moveTo>
                <a:lnTo>
                  <a:pt x="31622" y="5816"/>
                </a:lnTo>
                <a:lnTo>
                  <a:pt x="39154" y="5816"/>
                </a:lnTo>
                <a:lnTo>
                  <a:pt x="44475" y="0"/>
                </a:lnTo>
                <a:lnTo>
                  <a:pt x="37769" y="0"/>
                </a:lnTo>
                <a:lnTo>
                  <a:pt x="33242" y="302"/>
                </a:lnTo>
                <a:lnTo>
                  <a:pt x="25984" y="8762"/>
                </a:lnTo>
                <a:close/>
              </a:path>
              <a:path w="44475" h="46177">
                <a:moveTo>
                  <a:pt x="83426" y="79527"/>
                </a:moveTo>
                <a:lnTo>
                  <a:pt x="83426" y="76047"/>
                </a:lnTo>
                <a:lnTo>
                  <a:pt x="78460" y="76860"/>
                </a:lnTo>
                <a:lnTo>
                  <a:pt x="75145" y="76542"/>
                </a:lnTo>
                <a:lnTo>
                  <a:pt x="71843" y="73647"/>
                </a:lnTo>
                <a:lnTo>
                  <a:pt x="71018" y="70383"/>
                </a:lnTo>
                <a:lnTo>
                  <a:pt x="71018" y="-37414"/>
                </a:lnTo>
                <a:lnTo>
                  <a:pt x="56946" y="-33337"/>
                </a:lnTo>
                <a:lnTo>
                  <a:pt x="42976" y="-29260"/>
                </a:lnTo>
                <a:lnTo>
                  <a:pt x="42976" y="-25781"/>
                </a:lnTo>
                <a:lnTo>
                  <a:pt x="47777" y="-26073"/>
                </a:lnTo>
                <a:lnTo>
                  <a:pt x="51053" y="-25514"/>
                </a:lnTo>
                <a:lnTo>
                  <a:pt x="54521" y="-22669"/>
                </a:lnTo>
                <a:lnTo>
                  <a:pt x="55384" y="-19850"/>
                </a:lnTo>
                <a:lnTo>
                  <a:pt x="55384" y="7556"/>
                </a:lnTo>
                <a:lnTo>
                  <a:pt x="50355" y="2514"/>
                </a:lnTo>
                <a:lnTo>
                  <a:pt x="44475" y="0"/>
                </a:lnTo>
                <a:lnTo>
                  <a:pt x="39154" y="5816"/>
                </a:lnTo>
                <a:lnTo>
                  <a:pt x="43903" y="5753"/>
                </a:lnTo>
                <a:lnTo>
                  <a:pt x="48005" y="7810"/>
                </a:lnTo>
                <a:lnTo>
                  <a:pt x="51485" y="11976"/>
                </a:lnTo>
                <a:lnTo>
                  <a:pt x="53505" y="15163"/>
                </a:lnTo>
                <a:lnTo>
                  <a:pt x="55016" y="19900"/>
                </a:lnTo>
                <a:lnTo>
                  <a:pt x="55384" y="24307"/>
                </a:lnTo>
                <a:lnTo>
                  <a:pt x="55384" y="70065"/>
                </a:lnTo>
                <a:lnTo>
                  <a:pt x="51803" y="74396"/>
                </a:lnTo>
                <a:lnTo>
                  <a:pt x="46824" y="76568"/>
                </a:lnTo>
                <a:lnTo>
                  <a:pt x="33451" y="76568"/>
                </a:lnTo>
                <a:lnTo>
                  <a:pt x="27724" y="73278"/>
                </a:lnTo>
                <a:lnTo>
                  <a:pt x="23266" y="66725"/>
                </a:lnTo>
                <a:lnTo>
                  <a:pt x="18136" y="54958"/>
                </a:lnTo>
                <a:lnTo>
                  <a:pt x="16586" y="41236"/>
                </a:lnTo>
                <a:lnTo>
                  <a:pt x="16609" y="38977"/>
                </a:lnTo>
                <a:lnTo>
                  <a:pt x="18184" y="24886"/>
                </a:lnTo>
                <a:lnTo>
                  <a:pt x="22224" y="14668"/>
                </a:lnTo>
                <a:lnTo>
                  <a:pt x="25984" y="8762"/>
                </a:lnTo>
                <a:lnTo>
                  <a:pt x="33242" y="302"/>
                </a:lnTo>
                <a:lnTo>
                  <a:pt x="21418" y="4470"/>
                </a:lnTo>
                <a:lnTo>
                  <a:pt x="11150" y="13538"/>
                </a:lnTo>
                <a:lnTo>
                  <a:pt x="6164" y="20832"/>
                </a:lnTo>
                <a:lnTo>
                  <a:pt x="1541" y="32615"/>
                </a:lnTo>
                <a:lnTo>
                  <a:pt x="0" y="45834"/>
                </a:lnTo>
                <a:lnTo>
                  <a:pt x="376" y="53130"/>
                </a:lnTo>
                <a:lnTo>
                  <a:pt x="3313" y="65829"/>
                </a:lnTo>
                <a:lnTo>
                  <a:pt x="9169" y="76352"/>
                </a:lnTo>
                <a:lnTo>
                  <a:pt x="20008" y="85441"/>
                </a:lnTo>
                <a:lnTo>
                  <a:pt x="32638" y="88201"/>
                </a:lnTo>
                <a:lnTo>
                  <a:pt x="41668" y="88137"/>
                </a:lnTo>
                <a:lnTo>
                  <a:pt x="49250" y="84759"/>
                </a:lnTo>
                <a:lnTo>
                  <a:pt x="55384" y="78041"/>
                </a:lnTo>
                <a:lnTo>
                  <a:pt x="55384" y="88201"/>
                </a:lnTo>
                <a:lnTo>
                  <a:pt x="69456" y="83870"/>
                </a:lnTo>
                <a:lnTo>
                  <a:pt x="83426" y="795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963593" y="5001746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7" y="8318"/>
                </a:lnTo>
                <a:lnTo>
                  <a:pt x="30886" y="5638"/>
                </a:lnTo>
                <a:lnTo>
                  <a:pt x="44957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2101530" y="5001691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3"/>
                </a:lnTo>
                <a:lnTo>
                  <a:pt x="54267" y="18923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3"/>
                </a:lnTo>
                <a:lnTo>
                  <a:pt x="58419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2286620" y="5001746"/>
            <a:ext cx="123374" cy="79616"/>
          </a:xfrm>
          <a:custGeom>
            <a:avLst/>
            <a:gdLst/>
            <a:ahLst/>
            <a:cxnLst/>
            <a:rect l="l" t="t" r="r" b="b"/>
            <a:pathLst>
              <a:path w="78651" h="124142">
                <a:moveTo>
                  <a:pt x="10617" y="45377"/>
                </a:moveTo>
                <a:lnTo>
                  <a:pt x="16230" y="50520"/>
                </a:lnTo>
                <a:lnTo>
                  <a:pt x="20713" y="54025"/>
                </a:lnTo>
                <a:lnTo>
                  <a:pt x="23266" y="55295"/>
                </a:lnTo>
                <a:lnTo>
                  <a:pt x="19329" y="58775"/>
                </a:lnTo>
                <a:lnTo>
                  <a:pt x="15900" y="62420"/>
                </a:lnTo>
                <a:lnTo>
                  <a:pt x="12979" y="66230"/>
                </a:lnTo>
                <a:lnTo>
                  <a:pt x="10058" y="70053"/>
                </a:lnTo>
                <a:lnTo>
                  <a:pt x="8585" y="72770"/>
                </a:lnTo>
                <a:lnTo>
                  <a:pt x="8585" y="78676"/>
                </a:lnTo>
                <a:lnTo>
                  <a:pt x="10845" y="81953"/>
                </a:lnTo>
                <a:lnTo>
                  <a:pt x="15367" y="84213"/>
                </a:lnTo>
                <a:lnTo>
                  <a:pt x="17005" y="84988"/>
                </a:lnTo>
                <a:lnTo>
                  <a:pt x="11341" y="90131"/>
                </a:lnTo>
                <a:lnTo>
                  <a:pt x="7086" y="94399"/>
                </a:lnTo>
                <a:lnTo>
                  <a:pt x="4254" y="97802"/>
                </a:lnTo>
                <a:lnTo>
                  <a:pt x="1409" y="101168"/>
                </a:lnTo>
                <a:lnTo>
                  <a:pt x="0" y="103720"/>
                </a:lnTo>
                <a:lnTo>
                  <a:pt x="0" y="110667"/>
                </a:lnTo>
                <a:lnTo>
                  <a:pt x="3035" y="115100"/>
                </a:lnTo>
                <a:lnTo>
                  <a:pt x="9105" y="118706"/>
                </a:lnTo>
                <a:lnTo>
                  <a:pt x="15189" y="122326"/>
                </a:lnTo>
                <a:lnTo>
                  <a:pt x="12585" y="104635"/>
                </a:lnTo>
                <a:lnTo>
                  <a:pt x="12585" y="101218"/>
                </a:lnTo>
                <a:lnTo>
                  <a:pt x="13601" y="97180"/>
                </a:lnTo>
                <a:lnTo>
                  <a:pt x="15621" y="93979"/>
                </a:lnTo>
                <a:lnTo>
                  <a:pt x="17640" y="90754"/>
                </a:lnTo>
                <a:lnTo>
                  <a:pt x="21958" y="86461"/>
                </a:lnTo>
                <a:lnTo>
                  <a:pt x="21437" y="67805"/>
                </a:lnTo>
                <a:lnTo>
                  <a:pt x="22110" y="65189"/>
                </a:lnTo>
                <a:lnTo>
                  <a:pt x="24765" y="61023"/>
                </a:lnTo>
                <a:lnTo>
                  <a:pt x="28295" y="57035"/>
                </a:lnTo>
                <a:lnTo>
                  <a:pt x="31356" y="57899"/>
                </a:lnTo>
                <a:lnTo>
                  <a:pt x="34632" y="58331"/>
                </a:lnTo>
                <a:lnTo>
                  <a:pt x="38112" y="58331"/>
                </a:lnTo>
                <a:lnTo>
                  <a:pt x="40538" y="53555"/>
                </a:lnTo>
                <a:lnTo>
                  <a:pt x="35153" y="53555"/>
                </a:lnTo>
                <a:lnTo>
                  <a:pt x="30810" y="50685"/>
                </a:lnTo>
                <a:lnTo>
                  <a:pt x="27686" y="44919"/>
                </a:lnTo>
                <a:lnTo>
                  <a:pt x="24561" y="39166"/>
                </a:lnTo>
                <a:lnTo>
                  <a:pt x="22999" y="31165"/>
                </a:lnTo>
                <a:lnTo>
                  <a:pt x="22999" y="16636"/>
                </a:lnTo>
                <a:lnTo>
                  <a:pt x="24193" y="13017"/>
                </a:lnTo>
                <a:lnTo>
                  <a:pt x="21907" y="2857"/>
                </a:lnTo>
                <a:lnTo>
                  <a:pt x="16281" y="8585"/>
                </a:lnTo>
                <a:lnTo>
                  <a:pt x="10629" y="14325"/>
                </a:lnTo>
                <a:lnTo>
                  <a:pt x="7810" y="21678"/>
                </a:lnTo>
                <a:lnTo>
                  <a:pt x="7810" y="38734"/>
                </a:lnTo>
                <a:lnTo>
                  <a:pt x="10617" y="45377"/>
                </a:lnTo>
                <a:close/>
              </a:path>
              <a:path w="78651" h="124142">
                <a:moveTo>
                  <a:pt x="47028" y="58331"/>
                </a:moveTo>
                <a:lnTo>
                  <a:pt x="54317" y="55752"/>
                </a:lnTo>
                <a:lnTo>
                  <a:pt x="59982" y="50609"/>
                </a:lnTo>
                <a:lnTo>
                  <a:pt x="65659" y="45465"/>
                </a:lnTo>
                <a:lnTo>
                  <a:pt x="68491" y="38823"/>
                </a:lnTo>
                <a:lnTo>
                  <a:pt x="68491" y="23494"/>
                </a:lnTo>
                <a:lnTo>
                  <a:pt x="67170" y="17551"/>
                </a:lnTo>
                <a:lnTo>
                  <a:pt x="64503" y="12928"/>
                </a:lnTo>
                <a:lnTo>
                  <a:pt x="78651" y="12928"/>
                </a:lnTo>
                <a:lnTo>
                  <a:pt x="78651" y="5816"/>
                </a:lnTo>
                <a:lnTo>
                  <a:pt x="61836" y="5816"/>
                </a:lnTo>
                <a:lnTo>
                  <a:pt x="58991" y="5206"/>
                </a:lnTo>
                <a:lnTo>
                  <a:pt x="55041" y="3644"/>
                </a:lnTo>
                <a:lnTo>
                  <a:pt x="50584" y="1206"/>
                </a:lnTo>
                <a:lnTo>
                  <a:pt x="44945" y="0"/>
                </a:lnTo>
                <a:lnTo>
                  <a:pt x="29184" y="0"/>
                </a:lnTo>
                <a:lnTo>
                  <a:pt x="21907" y="2857"/>
                </a:lnTo>
                <a:lnTo>
                  <a:pt x="24193" y="13017"/>
                </a:lnTo>
                <a:lnTo>
                  <a:pt x="26555" y="10071"/>
                </a:lnTo>
                <a:lnTo>
                  <a:pt x="28930" y="7111"/>
                </a:lnTo>
                <a:lnTo>
                  <a:pt x="31826" y="5638"/>
                </a:lnTo>
                <a:lnTo>
                  <a:pt x="40335" y="5638"/>
                </a:lnTo>
                <a:lnTo>
                  <a:pt x="44538" y="8661"/>
                </a:lnTo>
                <a:lnTo>
                  <a:pt x="48056" y="14706"/>
                </a:lnTo>
                <a:lnTo>
                  <a:pt x="51549" y="20751"/>
                </a:lnTo>
                <a:lnTo>
                  <a:pt x="53301" y="28016"/>
                </a:lnTo>
                <a:lnTo>
                  <a:pt x="53301" y="41846"/>
                </a:lnTo>
                <a:lnTo>
                  <a:pt x="52171" y="46037"/>
                </a:lnTo>
                <a:lnTo>
                  <a:pt x="49911" y="49047"/>
                </a:lnTo>
                <a:lnTo>
                  <a:pt x="47663" y="52057"/>
                </a:lnTo>
                <a:lnTo>
                  <a:pt x="44526" y="53555"/>
                </a:lnTo>
                <a:lnTo>
                  <a:pt x="40538" y="53555"/>
                </a:lnTo>
                <a:lnTo>
                  <a:pt x="38112" y="58331"/>
                </a:lnTo>
                <a:lnTo>
                  <a:pt x="47028" y="58331"/>
                </a:lnTo>
                <a:close/>
              </a:path>
              <a:path w="78651" h="124142">
                <a:moveTo>
                  <a:pt x="20396" y="109854"/>
                </a:moveTo>
                <a:lnTo>
                  <a:pt x="15189" y="107518"/>
                </a:lnTo>
                <a:lnTo>
                  <a:pt x="12585" y="104635"/>
                </a:lnTo>
                <a:lnTo>
                  <a:pt x="15189" y="122326"/>
                </a:lnTo>
                <a:lnTo>
                  <a:pt x="22631" y="124142"/>
                </a:lnTo>
                <a:lnTo>
                  <a:pt x="31419" y="124142"/>
                </a:lnTo>
                <a:lnTo>
                  <a:pt x="40553" y="123537"/>
                </a:lnTo>
                <a:lnTo>
                  <a:pt x="52946" y="120483"/>
                </a:lnTo>
                <a:lnTo>
                  <a:pt x="64236" y="114858"/>
                </a:lnTo>
                <a:lnTo>
                  <a:pt x="75111" y="104822"/>
                </a:lnTo>
                <a:lnTo>
                  <a:pt x="78651" y="93675"/>
                </a:lnTo>
                <a:lnTo>
                  <a:pt x="78651" y="87007"/>
                </a:lnTo>
                <a:lnTo>
                  <a:pt x="76428" y="82029"/>
                </a:lnTo>
                <a:lnTo>
                  <a:pt x="72021" y="78701"/>
                </a:lnTo>
                <a:lnTo>
                  <a:pt x="67576" y="75361"/>
                </a:lnTo>
                <a:lnTo>
                  <a:pt x="60769" y="73558"/>
                </a:lnTo>
                <a:lnTo>
                  <a:pt x="51562" y="73266"/>
                </a:lnTo>
                <a:lnTo>
                  <a:pt x="35941" y="72834"/>
                </a:lnTo>
                <a:lnTo>
                  <a:pt x="30784" y="72656"/>
                </a:lnTo>
                <a:lnTo>
                  <a:pt x="27076" y="72174"/>
                </a:lnTo>
                <a:lnTo>
                  <a:pt x="22567" y="70611"/>
                </a:lnTo>
                <a:lnTo>
                  <a:pt x="21437" y="67805"/>
                </a:lnTo>
                <a:lnTo>
                  <a:pt x="21958" y="86461"/>
                </a:lnTo>
                <a:lnTo>
                  <a:pt x="25717" y="87337"/>
                </a:lnTo>
                <a:lnTo>
                  <a:pt x="30314" y="87858"/>
                </a:lnTo>
                <a:lnTo>
                  <a:pt x="35763" y="88023"/>
                </a:lnTo>
                <a:lnTo>
                  <a:pt x="51384" y="88455"/>
                </a:lnTo>
                <a:lnTo>
                  <a:pt x="60363" y="88747"/>
                </a:lnTo>
                <a:lnTo>
                  <a:pt x="66116" y="89369"/>
                </a:lnTo>
                <a:lnTo>
                  <a:pt x="68618" y="90335"/>
                </a:lnTo>
                <a:lnTo>
                  <a:pt x="72402" y="93319"/>
                </a:lnTo>
                <a:lnTo>
                  <a:pt x="72402" y="101193"/>
                </a:lnTo>
                <a:lnTo>
                  <a:pt x="69215" y="105206"/>
                </a:lnTo>
                <a:lnTo>
                  <a:pt x="62852" y="108470"/>
                </a:lnTo>
                <a:lnTo>
                  <a:pt x="56489" y="111734"/>
                </a:lnTo>
                <a:lnTo>
                  <a:pt x="48704" y="113372"/>
                </a:lnTo>
                <a:lnTo>
                  <a:pt x="31965" y="113372"/>
                </a:lnTo>
                <a:lnTo>
                  <a:pt x="25603" y="112217"/>
                </a:lnTo>
                <a:lnTo>
                  <a:pt x="20396" y="10985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426470" y="5001746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7" y="8318"/>
                </a:lnTo>
                <a:lnTo>
                  <a:pt x="30886" y="5638"/>
                </a:lnTo>
                <a:lnTo>
                  <a:pt x="44957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564446" y="5001746"/>
            <a:ext cx="123374" cy="79616"/>
          </a:xfrm>
          <a:custGeom>
            <a:avLst/>
            <a:gdLst/>
            <a:ahLst/>
            <a:cxnLst/>
            <a:rect l="l" t="t" r="r" b="b"/>
            <a:pathLst>
              <a:path w="78651" h="124142">
                <a:moveTo>
                  <a:pt x="10617" y="45377"/>
                </a:moveTo>
                <a:lnTo>
                  <a:pt x="16230" y="50520"/>
                </a:lnTo>
                <a:lnTo>
                  <a:pt x="20713" y="54025"/>
                </a:lnTo>
                <a:lnTo>
                  <a:pt x="23266" y="55295"/>
                </a:lnTo>
                <a:lnTo>
                  <a:pt x="19329" y="58775"/>
                </a:lnTo>
                <a:lnTo>
                  <a:pt x="15900" y="62420"/>
                </a:lnTo>
                <a:lnTo>
                  <a:pt x="12979" y="66230"/>
                </a:lnTo>
                <a:lnTo>
                  <a:pt x="10058" y="70053"/>
                </a:lnTo>
                <a:lnTo>
                  <a:pt x="8585" y="72770"/>
                </a:lnTo>
                <a:lnTo>
                  <a:pt x="8585" y="78676"/>
                </a:lnTo>
                <a:lnTo>
                  <a:pt x="10845" y="81953"/>
                </a:lnTo>
                <a:lnTo>
                  <a:pt x="15367" y="84213"/>
                </a:lnTo>
                <a:lnTo>
                  <a:pt x="17005" y="84988"/>
                </a:lnTo>
                <a:lnTo>
                  <a:pt x="11341" y="90131"/>
                </a:lnTo>
                <a:lnTo>
                  <a:pt x="7086" y="94399"/>
                </a:lnTo>
                <a:lnTo>
                  <a:pt x="4254" y="97802"/>
                </a:lnTo>
                <a:lnTo>
                  <a:pt x="1409" y="101168"/>
                </a:lnTo>
                <a:lnTo>
                  <a:pt x="0" y="103720"/>
                </a:lnTo>
                <a:lnTo>
                  <a:pt x="0" y="110667"/>
                </a:lnTo>
                <a:lnTo>
                  <a:pt x="3035" y="115100"/>
                </a:lnTo>
                <a:lnTo>
                  <a:pt x="9105" y="118706"/>
                </a:lnTo>
                <a:lnTo>
                  <a:pt x="15189" y="122326"/>
                </a:lnTo>
                <a:lnTo>
                  <a:pt x="12585" y="104635"/>
                </a:lnTo>
                <a:lnTo>
                  <a:pt x="12585" y="101218"/>
                </a:lnTo>
                <a:lnTo>
                  <a:pt x="13601" y="97180"/>
                </a:lnTo>
                <a:lnTo>
                  <a:pt x="15621" y="93979"/>
                </a:lnTo>
                <a:lnTo>
                  <a:pt x="17640" y="90754"/>
                </a:lnTo>
                <a:lnTo>
                  <a:pt x="21958" y="86461"/>
                </a:lnTo>
                <a:lnTo>
                  <a:pt x="21437" y="67805"/>
                </a:lnTo>
                <a:lnTo>
                  <a:pt x="22110" y="65189"/>
                </a:lnTo>
                <a:lnTo>
                  <a:pt x="24765" y="61023"/>
                </a:lnTo>
                <a:lnTo>
                  <a:pt x="28295" y="57035"/>
                </a:lnTo>
                <a:lnTo>
                  <a:pt x="31356" y="57899"/>
                </a:lnTo>
                <a:lnTo>
                  <a:pt x="34632" y="58331"/>
                </a:lnTo>
                <a:lnTo>
                  <a:pt x="38112" y="58331"/>
                </a:lnTo>
                <a:lnTo>
                  <a:pt x="40538" y="53555"/>
                </a:lnTo>
                <a:lnTo>
                  <a:pt x="35153" y="53555"/>
                </a:lnTo>
                <a:lnTo>
                  <a:pt x="30810" y="50685"/>
                </a:lnTo>
                <a:lnTo>
                  <a:pt x="27686" y="44919"/>
                </a:lnTo>
                <a:lnTo>
                  <a:pt x="24561" y="39166"/>
                </a:lnTo>
                <a:lnTo>
                  <a:pt x="22999" y="31165"/>
                </a:lnTo>
                <a:lnTo>
                  <a:pt x="22999" y="16636"/>
                </a:lnTo>
                <a:lnTo>
                  <a:pt x="24193" y="13017"/>
                </a:lnTo>
                <a:lnTo>
                  <a:pt x="21907" y="2857"/>
                </a:lnTo>
                <a:lnTo>
                  <a:pt x="16281" y="8585"/>
                </a:lnTo>
                <a:lnTo>
                  <a:pt x="10629" y="14325"/>
                </a:lnTo>
                <a:lnTo>
                  <a:pt x="7810" y="21678"/>
                </a:lnTo>
                <a:lnTo>
                  <a:pt x="7810" y="38734"/>
                </a:lnTo>
                <a:lnTo>
                  <a:pt x="10617" y="45377"/>
                </a:lnTo>
                <a:close/>
              </a:path>
              <a:path w="78651" h="124142">
                <a:moveTo>
                  <a:pt x="47028" y="58331"/>
                </a:moveTo>
                <a:lnTo>
                  <a:pt x="54317" y="55752"/>
                </a:lnTo>
                <a:lnTo>
                  <a:pt x="59982" y="50609"/>
                </a:lnTo>
                <a:lnTo>
                  <a:pt x="65659" y="45465"/>
                </a:lnTo>
                <a:lnTo>
                  <a:pt x="68491" y="38823"/>
                </a:lnTo>
                <a:lnTo>
                  <a:pt x="68491" y="23494"/>
                </a:lnTo>
                <a:lnTo>
                  <a:pt x="67170" y="17551"/>
                </a:lnTo>
                <a:lnTo>
                  <a:pt x="64503" y="12928"/>
                </a:lnTo>
                <a:lnTo>
                  <a:pt x="78651" y="12928"/>
                </a:lnTo>
                <a:lnTo>
                  <a:pt x="78651" y="5816"/>
                </a:lnTo>
                <a:lnTo>
                  <a:pt x="61836" y="5816"/>
                </a:lnTo>
                <a:lnTo>
                  <a:pt x="58991" y="5206"/>
                </a:lnTo>
                <a:lnTo>
                  <a:pt x="55041" y="3644"/>
                </a:lnTo>
                <a:lnTo>
                  <a:pt x="50584" y="1206"/>
                </a:lnTo>
                <a:lnTo>
                  <a:pt x="44945" y="0"/>
                </a:lnTo>
                <a:lnTo>
                  <a:pt x="29184" y="0"/>
                </a:lnTo>
                <a:lnTo>
                  <a:pt x="21907" y="2857"/>
                </a:lnTo>
                <a:lnTo>
                  <a:pt x="24193" y="13017"/>
                </a:lnTo>
                <a:lnTo>
                  <a:pt x="26555" y="10071"/>
                </a:lnTo>
                <a:lnTo>
                  <a:pt x="28930" y="7111"/>
                </a:lnTo>
                <a:lnTo>
                  <a:pt x="31826" y="5638"/>
                </a:lnTo>
                <a:lnTo>
                  <a:pt x="40335" y="5638"/>
                </a:lnTo>
                <a:lnTo>
                  <a:pt x="44538" y="8661"/>
                </a:lnTo>
                <a:lnTo>
                  <a:pt x="48056" y="14706"/>
                </a:lnTo>
                <a:lnTo>
                  <a:pt x="51549" y="20751"/>
                </a:lnTo>
                <a:lnTo>
                  <a:pt x="53301" y="28016"/>
                </a:lnTo>
                <a:lnTo>
                  <a:pt x="53301" y="41846"/>
                </a:lnTo>
                <a:lnTo>
                  <a:pt x="52171" y="46037"/>
                </a:lnTo>
                <a:lnTo>
                  <a:pt x="49911" y="49047"/>
                </a:lnTo>
                <a:lnTo>
                  <a:pt x="47663" y="52057"/>
                </a:lnTo>
                <a:lnTo>
                  <a:pt x="44526" y="53555"/>
                </a:lnTo>
                <a:lnTo>
                  <a:pt x="40538" y="53555"/>
                </a:lnTo>
                <a:lnTo>
                  <a:pt x="38112" y="58331"/>
                </a:lnTo>
                <a:lnTo>
                  <a:pt x="47028" y="58331"/>
                </a:lnTo>
                <a:close/>
              </a:path>
              <a:path w="78651" h="124142">
                <a:moveTo>
                  <a:pt x="20396" y="109854"/>
                </a:moveTo>
                <a:lnTo>
                  <a:pt x="15189" y="107518"/>
                </a:lnTo>
                <a:lnTo>
                  <a:pt x="12585" y="104635"/>
                </a:lnTo>
                <a:lnTo>
                  <a:pt x="15189" y="122326"/>
                </a:lnTo>
                <a:lnTo>
                  <a:pt x="22631" y="124142"/>
                </a:lnTo>
                <a:lnTo>
                  <a:pt x="31419" y="124142"/>
                </a:lnTo>
                <a:lnTo>
                  <a:pt x="40553" y="123537"/>
                </a:lnTo>
                <a:lnTo>
                  <a:pt x="52946" y="120483"/>
                </a:lnTo>
                <a:lnTo>
                  <a:pt x="64236" y="114858"/>
                </a:lnTo>
                <a:lnTo>
                  <a:pt x="75111" y="104822"/>
                </a:lnTo>
                <a:lnTo>
                  <a:pt x="78651" y="93675"/>
                </a:lnTo>
                <a:lnTo>
                  <a:pt x="78651" y="87007"/>
                </a:lnTo>
                <a:lnTo>
                  <a:pt x="76428" y="82029"/>
                </a:lnTo>
                <a:lnTo>
                  <a:pt x="72021" y="78701"/>
                </a:lnTo>
                <a:lnTo>
                  <a:pt x="67576" y="75361"/>
                </a:lnTo>
                <a:lnTo>
                  <a:pt x="60769" y="73558"/>
                </a:lnTo>
                <a:lnTo>
                  <a:pt x="51562" y="73266"/>
                </a:lnTo>
                <a:lnTo>
                  <a:pt x="35941" y="72834"/>
                </a:lnTo>
                <a:lnTo>
                  <a:pt x="30784" y="72656"/>
                </a:lnTo>
                <a:lnTo>
                  <a:pt x="27076" y="72174"/>
                </a:lnTo>
                <a:lnTo>
                  <a:pt x="22567" y="70611"/>
                </a:lnTo>
                <a:lnTo>
                  <a:pt x="21437" y="67805"/>
                </a:lnTo>
                <a:lnTo>
                  <a:pt x="21958" y="86461"/>
                </a:lnTo>
                <a:lnTo>
                  <a:pt x="25717" y="87337"/>
                </a:lnTo>
                <a:lnTo>
                  <a:pt x="30314" y="87858"/>
                </a:lnTo>
                <a:lnTo>
                  <a:pt x="35763" y="88023"/>
                </a:lnTo>
                <a:lnTo>
                  <a:pt x="51384" y="88455"/>
                </a:lnTo>
                <a:lnTo>
                  <a:pt x="60363" y="88747"/>
                </a:lnTo>
                <a:lnTo>
                  <a:pt x="66116" y="89369"/>
                </a:lnTo>
                <a:lnTo>
                  <a:pt x="68618" y="90335"/>
                </a:lnTo>
                <a:lnTo>
                  <a:pt x="72402" y="93319"/>
                </a:lnTo>
                <a:lnTo>
                  <a:pt x="72402" y="101193"/>
                </a:lnTo>
                <a:lnTo>
                  <a:pt x="69215" y="105206"/>
                </a:lnTo>
                <a:lnTo>
                  <a:pt x="62852" y="108470"/>
                </a:lnTo>
                <a:lnTo>
                  <a:pt x="56489" y="111734"/>
                </a:lnTo>
                <a:lnTo>
                  <a:pt x="48704" y="113372"/>
                </a:lnTo>
                <a:lnTo>
                  <a:pt x="31965" y="113372"/>
                </a:lnTo>
                <a:lnTo>
                  <a:pt x="25603" y="112217"/>
                </a:lnTo>
                <a:lnTo>
                  <a:pt x="20396" y="10985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2703340" y="5001746"/>
            <a:ext cx="123374" cy="79616"/>
          </a:xfrm>
          <a:custGeom>
            <a:avLst/>
            <a:gdLst/>
            <a:ahLst/>
            <a:cxnLst/>
            <a:rect l="l" t="t" r="r" b="b"/>
            <a:pathLst>
              <a:path w="78651" h="124142">
                <a:moveTo>
                  <a:pt x="10617" y="45377"/>
                </a:moveTo>
                <a:lnTo>
                  <a:pt x="16230" y="50520"/>
                </a:lnTo>
                <a:lnTo>
                  <a:pt x="20713" y="54025"/>
                </a:lnTo>
                <a:lnTo>
                  <a:pt x="23266" y="55295"/>
                </a:lnTo>
                <a:lnTo>
                  <a:pt x="19329" y="58775"/>
                </a:lnTo>
                <a:lnTo>
                  <a:pt x="15900" y="62420"/>
                </a:lnTo>
                <a:lnTo>
                  <a:pt x="12979" y="66230"/>
                </a:lnTo>
                <a:lnTo>
                  <a:pt x="10058" y="70053"/>
                </a:lnTo>
                <a:lnTo>
                  <a:pt x="8585" y="72770"/>
                </a:lnTo>
                <a:lnTo>
                  <a:pt x="8585" y="78676"/>
                </a:lnTo>
                <a:lnTo>
                  <a:pt x="10845" y="81953"/>
                </a:lnTo>
                <a:lnTo>
                  <a:pt x="15367" y="84213"/>
                </a:lnTo>
                <a:lnTo>
                  <a:pt x="17005" y="84988"/>
                </a:lnTo>
                <a:lnTo>
                  <a:pt x="11341" y="90131"/>
                </a:lnTo>
                <a:lnTo>
                  <a:pt x="7086" y="94399"/>
                </a:lnTo>
                <a:lnTo>
                  <a:pt x="4254" y="97802"/>
                </a:lnTo>
                <a:lnTo>
                  <a:pt x="1409" y="101168"/>
                </a:lnTo>
                <a:lnTo>
                  <a:pt x="0" y="103720"/>
                </a:lnTo>
                <a:lnTo>
                  <a:pt x="0" y="110667"/>
                </a:lnTo>
                <a:lnTo>
                  <a:pt x="3035" y="115100"/>
                </a:lnTo>
                <a:lnTo>
                  <a:pt x="9105" y="118706"/>
                </a:lnTo>
                <a:lnTo>
                  <a:pt x="15189" y="122326"/>
                </a:lnTo>
                <a:lnTo>
                  <a:pt x="12585" y="104635"/>
                </a:lnTo>
                <a:lnTo>
                  <a:pt x="12585" y="101218"/>
                </a:lnTo>
                <a:lnTo>
                  <a:pt x="13601" y="97180"/>
                </a:lnTo>
                <a:lnTo>
                  <a:pt x="15621" y="93979"/>
                </a:lnTo>
                <a:lnTo>
                  <a:pt x="17640" y="90754"/>
                </a:lnTo>
                <a:lnTo>
                  <a:pt x="21958" y="86461"/>
                </a:lnTo>
                <a:lnTo>
                  <a:pt x="21437" y="67805"/>
                </a:lnTo>
                <a:lnTo>
                  <a:pt x="22110" y="65189"/>
                </a:lnTo>
                <a:lnTo>
                  <a:pt x="24765" y="61023"/>
                </a:lnTo>
                <a:lnTo>
                  <a:pt x="28295" y="57035"/>
                </a:lnTo>
                <a:lnTo>
                  <a:pt x="31356" y="57899"/>
                </a:lnTo>
                <a:lnTo>
                  <a:pt x="34632" y="58331"/>
                </a:lnTo>
                <a:lnTo>
                  <a:pt x="38112" y="58331"/>
                </a:lnTo>
                <a:lnTo>
                  <a:pt x="40538" y="53555"/>
                </a:lnTo>
                <a:lnTo>
                  <a:pt x="35153" y="53555"/>
                </a:lnTo>
                <a:lnTo>
                  <a:pt x="30810" y="50685"/>
                </a:lnTo>
                <a:lnTo>
                  <a:pt x="27686" y="44919"/>
                </a:lnTo>
                <a:lnTo>
                  <a:pt x="24561" y="39166"/>
                </a:lnTo>
                <a:lnTo>
                  <a:pt x="22999" y="31165"/>
                </a:lnTo>
                <a:lnTo>
                  <a:pt x="22999" y="16636"/>
                </a:lnTo>
                <a:lnTo>
                  <a:pt x="24193" y="13017"/>
                </a:lnTo>
                <a:lnTo>
                  <a:pt x="21907" y="2857"/>
                </a:lnTo>
                <a:lnTo>
                  <a:pt x="16281" y="8585"/>
                </a:lnTo>
                <a:lnTo>
                  <a:pt x="10629" y="14325"/>
                </a:lnTo>
                <a:lnTo>
                  <a:pt x="7810" y="21678"/>
                </a:lnTo>
                <a:lnTo>
                  <a:pt x="7810" y="38734"/>
                </a:lnTo>
                <a:lnTo>
                  <a:pt x="10617" y="45377"/>
                </a:lnTo>
                <a:close/>
              </a:path>
              <a:path w="78651" h="124142">
                <a:moveTo>
                  <a:pt x="47028" y="58331"/>
                </a:moveTo>
                <a:lnTo>
                  <a:pt x="54317" y="55752"/>
                </a:lnTo>
                <a:lnTo>
                  <a:pt x="59982" y="50609"/>
                </a:lnTo>
                <a:lnTo>
                  <a:pt x="65659" y="45465"/>
                </a:lnTo>
                <a:lnTo>
                  <a:pt x="68491" y="38823"/>
                </a:lnTo>
                <a:lnTo>
                  <a:pt x="68491" y="23494"/>
                </a:lnTo>
                <a:lnTo>
                  <a:pt x="67170" y="17551"/>
                </a:lnTo>
                <a:lnTo>
                  <a:pt x="64503" y="12928"/>
                </a:lnTo>
                <a:lnTo>
                  <a:pt x="78651" y="12928"/>
                </a:lnTo>
                <a:lnTo>
                  <a:pt x="78651" y="5816"/>
                </a:lnTo>
                <a:lnTo>
                  <a:pt x="61836" y="5816"/>
                </a:lnTo>
                <a:lnTo>
                  <a:pt x="58991" y="5206"/>
                </a:lnTo>
                <a:lnTo>
                  <a:pt x="55041" y="3644"/>
                </a:lnTo>
                <a:lnTo>
                  <a:pt x="50584" y="1206"/>
                </a:lnTo>
                <a:lnTo>
                  <a:pt x="44945" y="0"/>
                </a:lnTo>
                <a:lnTo>
                  <a:pt x="29184" y="0"/>
                </a:lnTo>
                <a:lnTo>
                  <a:pt x="21907" y="2857"/>
                </a:lnTo>
                <a:lnTo>
                  <a:pt x="24193" y="13017"/>
                </a:lnTo>
                <a:lnTo>
                  <a:pt x="26555" y="10071"/>
                </a:lnTo>
                <a:lnTo>
                  <a:pt x="28930" y="7111"/>
                </a:lnTo>
                <a:lnTo>
                  <a:pt x="31826" y="5638"/>
                </a:lnTo>
                <a:lnTo>
                  <a:pt x="40335" y="5638"/>
                </a:lnTo>
                <a:lnTo>
                  <a:pt x="44538" y="8661"/>
                </a:lnTo>
                <a:lnTo>
                  <a:pt x="48056" y="14706"/>
                </a:lnTo>
                <a:lnTo>
                  <a:pt x="51549" y="20751"/>
                </a:lnTo>
                <a:lnTo>
                  <a:pt x="53301" y="28016"/>
                </a:lnTo>
                <a:lnTo>
                  <a:pt x="53301" y="41846"/>
                </a:lnTo>
                <a:lnTo>
                  <a:pt x="52171" y="46037"/>
                </a:lnTo>
                <a:lnTo>
                  <a:pt x="49911" y="49047"/>
                </a:lnTo>
                <a:lnTo>
                  <a:pt x="47663" y="52057"/>
                </a:lnTo>
                <a:lnTo>
                  <a:pt x="44526" y="53555"/>
                </a:lnTo>
                <a:lnTo>
                  <a:pt x="40538" y="53555"/>
                </a:lnTo>
                <a:lnTo>
                  <a:pt x="38112" y="58331"/>
                </a:lnTo>
                <a:lnTo>
                  <a:pt x="47028" y="58331"/>
                </a:lnTo>
                <a:close/>
              </a:path>
              <a:path w="78651" h="124142">
                <a:moveTo>
                  <a:pt x="20396" y="109854"/>
                </a:moveTo>
                <a:lnTo>
                  <a:pt x="15189" y="107518"/>
                </a:lnTo>
                <a:lnTo>
                  <a:pt x="12585" y="104635"/>
                </a:lnTo>
                <a:lnTo>
                  <a:pt x="15189" y="122326"/>
                </a:lnTo>
                <a:lnTo>
                  <a:pt x="22631" y="124142"/>
                </a:lnTo>
                <a:lnTo>
                  <a:pt x="31419" y="124142"/>
                </a:lnTo>
                <a:lnTo>
                  <a:pt x="40553" y="123537"/>
                </a:lnTo>
                <a:lnTo>
                  <a:pt x="52946" y="120483"/>
                </a:lnTo>
                <a:lnTo>
                  <a:pt x="64236" y="114858"/>
                </a:lnTo>
                <a:lnTo>
                  <a:pt x="75111" y="104822"/>
                </a:lnTo>
                <a:lnTo>
                  <a:pt x="78651" y="93675"/>
                </a:lnTo>
                <a:lnTo>
                  <a:pt x="78651" y="87007"/>
                </a:lnTo>
                <a:lnTo>
                  <a:pt x="76428" y="82029"/>
                </a:lnTo>
                <a:lnTo>
                  <a:pt x="72021" y="78701"/>
                </a:lnTo>
                <a:lnTo>
                  <a:pt x="67576" y="75361"/>
                </a:lnTo>
                <a:lnTo>
                  <a:pt x="60769" y="73558"/>
                </a:lnTo>
                <a:lnTo>
                  <a:pt x="51562" y="73266"/>
                </a:lnTo>
                <a:lnTo>
                  <a:pt x="35941" y="72834"/>
                </a:lnTo>
                <a:lnTo>
                  <a:pt x="30784" y="72656"/>
                </a:lnTo>
                <a:lnTo>
                  <a:pt x="27076" y="72174"/>
                </a:lnTo>
                <a:lnTo>
                  <a:pt x="22567" y="70611"/>
                </a:lnTo>
                <a:lnTo>
                  <a:pt x="21437" y="67805"/>
                </a:lnTo>
                <a:lnTo>
                  <a:pt x="21958" y="86461"/>
                </a:lnTo>
                <a:lnTo>
                  <a:pt x="25717" y="87337"/>
                </a:lnTo>
                <a:lnTo>
                  <a:pt x="30314" y="87858"/>
                </a:lnTo>
                <a:lnTo>
                  <a:pt x="35763" y="88023"/>
                </a:lnTo>
                <a:lnTo>
                  <a:pt x="51384" y="88455"/>
                </a:lnTo>
                <a:lnTo>
                  <a:pt x="60363" y="88747"/>
                </a:lnTo>
                <a:lnTo>
                  <a:pt x="66116" y="89369"/>
                </a:lnTo>
                <a:lnTo>
                  <a:pt x="68618" y="90335"/>
                </a:lnTo>
                <a:lnTo>
                  <a:pt x="72402" y="93319"/>
                </a:lnTo>
                <a:lnTo>
                  <a:pt x="72402" y="101193"/>
                </a:lnTo>
                <a:lnTo>
                  <a:pt x="69215" y="105206"/>
                </a:lnTo>
                <a:lnTo>
                  <a:pt x="62852" y="108470"/>
                </a:lnTo>
                <a:lnTo>
                  <a:pt x="56489" y="111734"/>
                </a:lnTo>
                <a:lnTo>
                  <a:pt x="48704" y="113372"/>
                </a:lnTo>
                <a:lnTo>
                  <a:pt x="31965" y="113372"/>
                </a:lnTo>
                <a:lnTo>
                  <a:pt x="25603" y="112217"/>
                </a:lnTo>
                <a:lnTo>
                  <a:pt x="20396" y="10985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2842767" y="4977745"/>
            <a:ext cx="63470" cy="79005"/>
          </a:xfrm>
          <a:custGeom>
            <a:avLst/>
            <a:gdLst/>
            <a:ahLst/>
            <a:cxnLst/>
            <a:rect l="l" t="t" r="r" b="b"/>
            <a:pathLst>
              <a:path w="40462" h="123190">
                <a:moveTo>
                  <a:pt x="30949" y="115646"/>
                </a:moveTo>
                <a:lnTo>
                  <a:pt x="29019" y="112928"/>
                </a:lnTo>
                <a:lnTo>
                  <a:pt x="28041" y="108457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3"/>
                </a:lnTo>
                <a:lnTo>
                  <a:pt x="30949" y="1156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2919445" y="5001746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499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5"/>
                </a:lnTo>
                <a:lnTo>
                  <a:pt x="50393" y="21208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3050071" y="5001707"/>
            <a:ext cx="83749" cy="56607"/>
          </a:xfrm>
          <a:custGeom>
            <a:avLst/>
            <a:gdLst/>
            <a:ahLst/>
            <a:cxnLst/>
            <a:rect l="l" t="t" r="r" b="b"/>
            <a:pathLst>
              <a:path w="53390" h="88265">
                <a:moveTo>
                  <a:pt x="18643" y="6642"/>
                </a:moveTo>
                <a:lnTo>
                  <a:pt x="21844" y="5537"/>
                </a:lnTo>
                <a:lnTo>
                  <a:pt x="30289" y="5537"/>
                </a:lnTo>
                <a:lnTo>
                  <a:pt x="34163" y="7594"/>
                </a:lnTo>
                <a:lnTo>
                  <a:pt x="37541" y="11696"/>
                </a:lnTo>
                <a:lnTo>
                  <a:pt x="40932" y="15798"/>
                </a:lnTo>
                <a:lnTo>
                  <a:pt x="43141" y="21069"/>
                </a:lnTo>
                <a:lnTo>
                  <a:pt x="44183" y="27495"/>
                </a:lnTo>
                <a:lnTo>
                  <a:pt x="47574" y="27495"/>
                </a:lnTo>
                <a:lnTo>
                  <a:pt x="47574" y="1536"/>
                </a:lnTo>
                <a:lnTo>
                  <a:pt x="43141" y="3581"/>
                </a:lnTo>
                <a:lnTo>
                  <a:pt x="39928" y="3009"/>
                </a:lnTo>
                <a:lnTo>
                  <a:pt x="35001" y="990"/>
                </a:lnTo>
                <a:lnTo>
                  <a:pt x="29629" y="0"/>
                </a:lnTo>
                <a:lnTo>
                  <a:pt x="16776" y="63"/>
                </a:lnTo>
                <a:lnTo>
                  <a:pt x="11074" y="2273"/>
                </a:lnTo>
                <a:lnTo>
                  <a:pt x="6629" y="6705"/>
                </a:lnTo>
                <a:lnTo>
                  <a:pt x="2209" y="11125"/>
                </a:lnTo>
                <a:lnTo>
                  <a:pt x="0" y="16840"/>
                </a:lnTo>
                <a:lnTo>
                  <a:pt x="0" y="29400"/>
                </a:lnTo>
                <a:lnTo>
                  <a:pt x="1638" y="34112"/>
                </a:lnTo>
                <a:lnTo>
                  <a:pt x="4940" y="37998"/>
                </a:lnTo>
                <a:lnTo>
                  <a:pt x="8305" y="41935"/>
                </a:lnTo>
                <a:lnTo>
                  <a:pt x="14262" y="46164"/>
                </a:lnTo>
                <a:lnTo>
                  <a:pt x="22821" y="50672"/>
                </a:lnTo>
                <a:lnTo>
                  <a:pt x="29311" y="54089"/>
                </a:lnTo>
                <a:lnTo>
                  <a:pt x="33934" y="57251"/>
                </a:lnTo>
                <a:lnTo>
                  <a:pt x="36715" y="60134"/>
                </a:lnTo>
                <a:lnTo>
                  <a:pt x="39560" y="63030"/>
                </a:lnTo>
                <a:lnTo>
                  <a:pt x="40970" y="66065"/>
                </a:lnTo>
                <a:lnTo>
                  <a:pt x="40970" y="73482"/>
                </a:lnTo>
                <a:lnTo>
                  <a:pt x="39712" y="76758"/>
                </a:lnTo>
                <a:lnTo>
                  <a:pt x="34683" y="81445"/>
                </a:lnTo>
                <a:lnTo>
                  <a:pt x="31191" y="82626"/>
                </a:lnTo>
                <a:lnTo>
                  <a:pt x="20828" y="82626"/>
                </a:lnTo>
                <a:lnTo>
                  <a:pt x="15709" y="80276"/>
                </a:lnTo>
                <a:lnTo>
                  <a:pt x="11366" y="75590"/>
                </a:lnTo>
                <a:lnTo>
                  <a:pt x="7023" y="70904"/>
                </a:lnTo>
                <a:lnTo>
                  <a:pt x="4394" y="64884"/>
                </a:lnTo>
                <a:lnTo>
                  <a:pt x="3467" y="57530"/>
                </a:lnTo>
                <a:lnTo>
                  <a:pt x="0" y="57530"/>
                </a:lnTo>
                <a:lnTo>
                  <a:pt x="0" y="86702"/>
                </a:lnTo>
                <a:lnTo>
                  <a:pt x="2603" y="86702"/>
                </a:lnTo>
                <a:lnTo>
                  <a:pt x="5410" y="84213"/>
                </a:lnTo>
                <a:lnTo>
                  <a:pt x="8331" y="84366"/>
                </a:lnTo>
                <a:lnTo>
                  <a:pt x="14173" y="86969"/>
                </a:lnTo>
                <a:lnTo>
                  <a:pt x="20307" y="88264"/>
                </a:lnTo>
                <a:lnTo>
                  <a:pt x="34544" y="88264"/>
                </a:lnTo>
                <a:lnTo>
                  <a:pt x="40944" y="85966"/>
                </a:lnTo>
                <a:lnTo>
                  <a:pt x="45923" y="81368"/>
                </a:lnTo>
                <a:lnTo>
                  <a:pt x="50888" y="76758"/>
                </a:lnTo>
                <a:lnTo>
                  <a:pt x="53390" y="70840"/>
                </a:lnTo>
                <a:lnTo>
                  <a:pt x="53390" y="57772"/>
                </a:lnTo>
                <a:lnTo>
                  <a:pt x="51739" y="52819"/>
                </a:lnTo>
                <a:lnTo>
                  <a:pt x="48437" y="48767"/>
                </a:lnTo>
                <a:lnTo>
                  <a:pt x="45072" y="44703"/>
                </a:lnTo>
                <a:lnTo>
                  <a:pt x="39154" y="40436"/>
                </a:lnTo>
                <a:lnTo>
                  <a:pt x="30645" y="35915"/>
                </a:lnTo>
                <a:lnTo>
                  <a:pt x="24333" y="32550"/>
                </a:lnTo>
                <a:lnTo>
                  <a:pt x="19812" y="29514"/>
                </a:lnTo>
                <a:lnTo>
                  <a:pt x="17094" y="26796"/>
                </a:lnTo>
                <a:lnTo>
                  <a:pt x="14312" y="24028"/>
                </a:lnTo>
                <a:lnTo>
                  <a:pt x="12928" y="21132"/>
                </a:lnTo>
                <a:lnTo>
                  <a:pt x="12928" y="14185"/>
                </a:lnTo>
                <a:lnTo>
                  <a:pt x="14071" y="11099"/>
                </a:lnTo>
                <a:lnTo>
                  <a:pt x="18643" y="66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3149062" y="4977743"/>
            <a:ext cx="73669" cy="100060"/>
          </a:xfrm>
          <a:custGeom>
            <a:avLst/>
            <a:gdLst/>
            <a:ahLst/>
            <a:cxnLst/>
            <a:rect l="l" t="t" r="r" b="b"/>
            <a:pathLst>
              <a:path w="46964" h="156019">
                <a:moveTo>
                  <a:pt x="22745" y="122974"/>
                </a:moveTo>
                <a:lnTo>
                  <a:pt x="17265" y="133797"/>
                </a:lnTo>
                <a:lnTo>
                  <a:pt x="9562" y="143902"/>
                </a:lnTo>
                <a:lnTo>
                  <a:pt x="0" y="152374"/>
                </a:lnTo>
                <a:lnTo>
                  <a:pt x="2692" y="156019"/>
                </a:lnTo>
                <a:lnTo>
                  <a:pt x="9081" y="151645"/>
                </a:lnTo>
                <a:lnTo>
                  <a:pt x="18284" y="143463"/>
                </a:lnTo>
                <a:lnTo>
                  <a:pt x="26627" y="133591"/>
                </a:lnTo>
                <a:lnTo>
                  <a:pt x="34112" y="122034"/>
                </a:lnTo>
                <a:lnTo>
                  <a:pt x="38079" y="114445"/>
                </a:lnTo>
                <a:lnTo>
                  <a:pt x="43016" y="102119"/>
                </a:lnTo>
                <a:lnTo>
                  <a:pt x="45977" y="89989"/>
                </a:lnTo>
                <a:lnTo>
                  <a:pt x="46964" y="78054"/>
                </a:lnTo>
                <a:lnTo>
                  <a:pt x="46601" y="70812"/>
                </a:lnTo>
                <a:lnTo>
                  <a:pt x="44428" y="58755"/>
                </a:lnTo>
                <a:lnTo>
                  <a:pt x="40294" y="46497"/>
                </a:lnTo>
                <a:lnTo>
                  <a:pt x="34201" y="34035"/>
                </a:lnTo>
                <a:lnTo>
                  <a:pt x="29424" y="26305"/>
                </a:lnTo>
                <a:lnTo>
                  <a:pt x="21382" y="15845"/>
                </a:lnTo>
                <a:lnTo>
                  <a:pt x="12471" y="7076"/>
                </a:lnTo>
                <a:lnTo>
                  <a:pt x="2692" y="0"/>
                </a:lnTo>
                <a:lnTo>
                  <a:pt x="0" y="3657"/>
                </a:lnTo>
                <a:lnTo>
                  <a:pt x="8814" y="11339"/>
                </a:lnTo>
                <a:lnTo>
                  <a:pt x="16643" y="21329"/>
                </a:lnTo>
                <a:lnTo>
                  <a:pt x="22606" y="32994"/>
                </a:lnTo>
                <a:lnTo>
                  <a:pt x="24842" y="39273"/>
                </a:lnTo>
                <a:lnTo>
                  <a:pt x="27695" y="50871"/>
                </a:lnTo>
                <a:lnTo>
                  <a:pt x="29424" y="63799"/>
                </a:lnTo>
                <a:lnTo>
                  <a:pt x="30035" y="78054"/>
                </a:lnTo>
                <a:lnTo>
                  <a:pt x="29866" y="86549"/>
                </a:lnTo>
                <a:lnTo>
                  <a:pt x="28654" y="100022"/>
                </a:lnTo>
                <a:lnTo>
                  <a:pt x="26280" y="112165"/>
                </a:lnTo>
                <a:lnTo>
                  <a:pt x="22745" y="1229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3298178" y="4976636"/>
            <a:ext cx="76140" cy="104784"/>
          </a:xfrm>
          <a:custGeom>
            <a:avLst/>
            <a:gdLst/>
            <a:ahLst/>
            <a:cxnLst/>
            <a:rect l="l" t="t" r="r" b="b"/>
            <a:pathLst>
              <a:path w="48539" h="163385">
                <a:moveTo>
                  <a:pt x="48539" y="9728"/>
                </a:moveTo>
                <a:lnTo>
                  <a:pt x="48539" y="7010"/>
                </a:lnTo>
                <a:lnTo>
                  <a:pt x="45720" y="2819"/>
                </a:lnTo>
                <a:lnTo>
                  <a:pt x="41529" y="0"/>
                </a:lnTo>
                <a:lnTo>
                  <a:pt x="36093" y="0"/>
                </a:lnTo>
                <a:lnTo>
                  <a:pt x="31902" y="2819"/>
                </a:lnTo>
                <a:lnTo>
                  <a:pt x="29083" y="7010"/>
                </a:lnTo>
                <a:lnTo>
                  <a:pt x="29083" y="12433"/>
                </a:lnTo>
                <a:lnTo>
                  <a:pt x="31902" y="16637"/>
                </a:lnTo>
                <a:lnTo>
                  <a:pt x="36093" y="19443"/>
                </a:lnTo>
                <a:lnTo>
                  <a:pt x="41529" y="19443"/>
                </a:lnTo>
                <a:lnTo>
                  <a:pt x="45720" y="16637"/>
                </a:lnTo>
                <a:lnTo>
                  <a:pt x="48539" y="12433"/>
                </a:lnTo>
                <a:lnTo>
                  <a:pt x="48539" y="9728"/>
                </a:lnTo>
                <a:close/>
              </a:path>
              <a:path w="48539" h="163385">
                <a:moveTo>
                  <a:pt x="0" y="153060"/>
                </a:moveTo>
                <a:lnTo>
                  <a:pt x="0" y="156070"/>
                </a:lnTo>
                <a:lnTo>
                  <a:pt x="1689" y="158534"/>
                </a:lnTo>
                <a:lnTo>
                  <a:pt x="5092" y="160477"/>
                </a:lnTo>
                <a:lnTo>
                  <a:pt x="8458" y="162420"/>
                </a:lnTo>
                <a:lnTo>
                  <a:pt x="12827" y="163385"/>
                </a:lnTo>
                <a:lnTo>
                  <a:pt x="27000" y="163385"/>
                </a:lnTo>
                <a:lnTo>
                  <a:pt x="34264" y="159550"/>
                </a:lnTo>
                <a:lnTo>
                  <a:pt x="39890" y="151892"/>
                </a:lnTo>
                <a:lnTo>
                  <a:pt x="42585" y="147681"/>
                </a:lnTo>
                <a:lnTo>
                  <a:pt x="46918" y="136119"/>
                </a:lnTo>
                <a:lnTo>
                  <a:pt x="48361" y="122326"/>
                </a:lnTo>
                <a:lnTo>
                  <a:pt x="48361" y="39065"/>
                </a:lnTo>
                <a:lnTo>
                  <a:pt x="34302" y="43408"/>
                </a:lnTo>
                <a:lnTo>
                  <a:pt x="20320" y="47752"/>
                </a:lnTo>
                <a:lnTo>
                  <a:pt x="20320" y="51219"/>
                </a:lnTo>
                <a:lnTo>
                  <a:pt x="25298" y="50939"/>
                </a:lnTo>
                <a:lnTo>
                  <a:pt x="28600" y="51498"/>
                </a:lnTo>
                <a:lnTo>
                  <a:pt x="31902" y="54330"/>
                </a:lnTo>
                <a:lnTo>
                  <a:pt x="32727" y="57365"/>
                </a:lnTo>
                <a:lnTo>
                  <a:pt x="32727" y="145135"/>
                </a:lnTo>
                <a:lnTo>
                  <a:pt x="32042" y="149606"/>
                </a:lnTo>
                <a:lnTo>
                  <a:pt x="30645" y="152450"/>
                </a:lnTo>
                <a:lnTo>
                  <a:pt x="29260" y="155295"/>
                </a:lnTo>
                <a:lnTo>
                  <a:pt x="27089" y="156705"/>
                </a:lnTo>
                <a:lnTo>
                  <a:pt x="24142" y="156705"/>
                </a:lnTo>
                <a:lnTo>
                  <a:pt x="21082" y="156210"/>
                </a:lnTo>
                <a:lnTo>
                  <a:pt x="17830" y="154254"/>
                </a:lnTo>
                <a:lnTo>
                  <a:pt x="15506" y="151498"/>
                </a:lnTo>
                <a:lnTo>
                  <a:pt x="13144" y="148729"/>
                </a:lnTo>
                <a:lnTo>
                  <a:pt x="9791" y="146710"/>
                </a:lnTo>
                <a:lnTo>
                  <a:pt x="6781" y="146202"/>
                </a:lnTo>
                <a:lnTo>
                  <a:pt x="3251" y="146862"/>
                </a:lnTo>
                <a:lnTo>
                  <a:pt x="647" y="149517"/>
                </a:lnTo>
                <a:lnTo>
                  <a:pt x="0" y="15306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3394737" y="5003301"/>
            <a:ext cx="137537" cy="55116"/>
          </a:xfrm>
          <a:custGeom>
            <a:avLst/>
            <a:gdLst/>
            <a:ahLst/>
            <a:cxnLst/>
            <a:rect l="l" t="t" r="r" b="b"/>
            <a:pathLst>
              <a:path w="87680" h="85940">
                <a:moveTo>
                  <a:pt x="13982" y="0"/>
                </a:moveTo>
                <a:lnTo>
                  <a:pt x="0" y="0"/>
                </a:lnTo>
                <a:lnTo>
                  <a:pt x="0" y="3467"/>
                </a:lnTo>
                <a:lnTo>
                  <a:pt x="4406" y="3467"/>
                </a:lnTo>
                <a:lnTo>
                  <a:pt x="7569" y="4559"/>
                </a:lnTo>
                <a:lnTo>
                  <a:pt x="11442" y="8902"/>
                </a:lnTo>
                <a:lnTo>
                  <a:pt x="12420" y="12446"/>
                </a:lnTo>
                <a:lnTo>
                  <a:pt x="12420" y="66357"/>
                </a:lnTo>
                <a:lnTo>
                  <a:pt x="14173" y="73456"/>
                </a:lnTo>
                <a:lnTo>
                  <a:pt x="17716" y="78384"/>
                </a:lnTo>
                <a:lnTo>
                  <a:pt x="21247" y="83299"/>
                </a:lnTo>
                <a:lnTo>
                  <a:pt x="26301" y="85775"/>
                </a:lnTo>
                <a:lnTo>
                  <a:pt x="32905" y="85775"/>
                </a:lnTo>
                <a:lnTo>
                  <a:pt x="38729" y="85278"/>
                </a:lnTo>
                <a:lnTo>
                  <a:pt x="50397" y="80656"/>
                </a:lnTo>
                <a:lnTo>
                  <a:pt x="60426" y="71183"/>
                </a:lnTo>
                <a:lnTo>
                  <a:pt x="60426" y="85940"/>
                </a:lnTo>
                <a:lnTo>
                  <a:pt x="74053" y="81610"/>
                </a:lnTo>
                <a:lnTo>
                  <a:pt x="87680" y="77266"/>
                </a:lnTo>
                <a:lnTo>
                  <a:pt x="87680" y="73787"/>
                </a:lnTo>
                <a:lnTo>
                  <a:pt x="82715" y="74079"/>
                </a:lnTo>
                <a:lnTo>
                  <a:pt x="79387" y="73507"/>
                </a:lnTo>
                <a:lnTo>
                  <a:pt x="76085" y="70599"/>
                </a:lnTo>
                <a:lnTo>
                  <a:pt x="75272" y="67589"/>
                </a:lnTo>
                <a:lnTo>
                  <a:pt x="75272" y="0"/>
                </a:lnTo>
                <a:lnTo>
                  <a:pt x="47231" y="0"/>
                </a:lnTo>
                <a:lnTo>
                  <a:pt x="47231" y="3467"/>
                </a:lnTo>
                <a:lnTo>
                  <a:pt x="51625" y="3467"/>
                </a:lnTo>
                <a:lnTo>
                  <a:pt x="54787" y="4419"/>
                </a:lnTo>
                <a:lnTo>
                  <a:pt x="58673" y="8255"/>
                </a:lnTo>
                <a:lnTo>
                  <a:pt x="59639" y="11341"/>
                </a:lnTo>
                <a:lnTo>
                  <a:pt x="59639" y="63792"/>
                </a:lnTo>
                <a:lnTo>
                  <a:pt x="53733" y="70751"/>
                </a:lnTo>
                <a:lnTo>
                  <a:pt x="47421" y="74218"/>
                </a:lnTo>
                <a:lnTo>
                  <a:pt x="36309" y="74218"/>
                </a:lnTo>
                <a:lnTo>
                  <a:pt x="33096" y="72809"/>
                </a:lnTo>
                <a:lnTo>
                  <a:pt x="31076" y="69977"/>
                </a:lnTo>
                <a:lnTo>
                  <a:pt x="29057" y="67132"/>
                </a:lnTo>
                <a:lnTo>
                  <a:pt x="28041" y="62636"/>
                </a:lnTo>
                <a:lnTo>
                  <a:pt x="28041" y="0"/>
                </a:lnTo>
                <a:lnTo>
                  <a:pt x="1398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3548907" y="5001707"/>
            <a:ext cx="83749" cy="56607"/>
          </a:xfrm>
          <a:custGeom>
            <a:avLst/>
            <a:gdLst/>
            <a:ahLst/>
            <a:cxnLst/>
            <a:rect l="l" t="t" r="r" b="b"/>
            <a:pathLst>
              <a:path w="53390" h="88265">
                <a:moveTo>
                  <a:pt x="18643" y="6642"/>
                </a:moveTo>
                <a:lnTo>
                  <a:pt x="21844" y="5537"/>
                </a:lnTo>
                <a:lnTo>
                  <a:pt x="30289" y="5537"/>
                </a:lnTo>
                <a:lnTo>
                  <a:pt x="34163" y="7594"/>
                </a:lnTo>
                <a:lnTo>
                  <a:pt x="37541" y="11696"/>
                </a:lnTo>
                <a:lnTo>
                  <a:pt x="40932" y="15798"/>
                </a:lnTo>
                <a:lnTo>
                  <a:pt x="43141" y="21069"/>
                </a:lnTo>
                <a:lnTo>
                  <a:pt x="44183" y="27495"/>
                </a:lnTo>
                <a:lnTo>
                  <a:pt x="47574" y="27495"/>
                </a:lnTo>
                <a:lnTo>
                  <a:pt x="47574" y="1536"/>
                </a:lnTo>
                <a:lnTo>
                  <a:pt x="43141" y="3581"/>
                </a:lnTo>
                <a:lnTo>
                  <a:pt x="39928" y="3009"/>
                </a:lnTo>
                <a:lnTo>
                  <a:pt x="35001" y="990"/>
                </a:lnTo>
                <a:lnTo>
                  <a:pt x="29629" y="0"/>
                </a:lnTo>
                <a:lnTo>
                  <a:pt x="16776" y="63"/>
                </a:lnTo>
                <a:lnTo>
                  <a:pt x="11074" y="2273"/>
                </a:lnTo>
                <a:lnTo>
                  <a:pt x="6629" y="6705"/>
                </a:lnTo>
                <a:lnTo>
                  <a:pt x="2209" y="11125"/>
                </a:lnTo>
                <a:lnTo>
                  <a:pt x="0" y="16840"/>
                </a:lnTo>
                <a:lnTo>
                  <a:pt x="0" y="29400"/>
                </a:lnTo>
                <a:lnTo>
                  <a:pt x="1638" y="34112"/>
                </a:lnTo>
                <a:lnTo>
                  <a:pt x="4940" y="37998"/>
                </a:lnTo>
                <a:lnTo>
                  <a:pt x="8305" y="41935"/>
                </a:lnTo>
                <a:lnTo>
                  <a:pt x="14262" y="46164"/>
                </a:lnTo>
                <a:lnTo>
                  <a:pt x="22821" y="50672"/>
                </a:lnTo>
                <a:lnTo>
                  <a:pt x="29311" y="54089"/>
                </a:lnTo>
                <a:lnTo>
                  <a:pt x="33934" y="57251"/>
                </a:lnTo>
                <a:lnTo>
                  <a:pt x="36715" y="60134"/>
                </a:lnTo>
                <a:lnTo>
                  <a:pt x="39560" y="63030"/>
                </a:lnTo>
                <a:lnTo>
                  <a:pt x="40970" y="66065"/>
                </a:lnTo>
                <a:lnTo>
                  <a:pt x="40970" y="73482"/>
                </a:lnTo>
                <a:lnTo>
                  <a:pt x="39712" y="76758"/>
                </a:lnTo>
                <a:lnTo>
                  <a:pt x="34683" y="81445"/>
                </a:lnTo>
                <a:lnTo>
                  <a:pt x="31191" y="82626"/>
                </a:lnTo>
                <a:lnTo>
                  <a:pt x="20828" y="82626"/>
                </a:lnTo>
                <a:lnTo>
                  <a:pt x="15709" y="80276"/>
                </a:lnTo>
                <a:lnTo>
                  <a:pt x="11366" y="75590"/>
                </a:lnTo>
                <a:lnTo>
                  <a:pt x="7023" y="70904"/>
                </a:lnTo>
                <a:lnTo>
                  <a:pt x="4394" y="64884"/>
                </a:lnTo>
                <a:lnTo>
                  <a:pt x="3467" y="57530"/>
                </a:lnTo>
                <a:lnTo>
                  <a:pt x="0" y="57530"/>
                </a:lnTo>
                <a:lnTo>
                  <a:pt x="0" y="86702"/>
                </a:lnTo>
                <a:lnTo>
                  <a:pt x="2603" y="86702"/>
                </a:lnTo>
                <a:lnTo>
                  <a:pt x="5410" y="84213"/>
                </a:lnTo>
                <a:lnTo>
                  <a:pt x="8331" y="84366"/>
                </a:lnTo>
                <a:lnTo>
                  <a:pt x="14173" y="86969"/>
                </a:lnTo>
                <a:lnTo>
                  <a:pt x="20307" y="88264"/>
                </a:lnTo>
                <a:lnTo>
                  <a:pt x="34544" y="88264"/>
                </a:lnTo>
                <a:lnTo>
                  <a:pt x="40944" y="85966"/>
                </a:lnTo>
                <a:lnTo>
                  <a:pt x="45923" y="81368"/>
                </a:lnTo>
                <a:lnTo>
                  <a:pt x="50888" y="76758"/>
                </a:lnTo>
                <a:lnTo>
                  <a:pt x="53390" y="70840"/>
                </a:lnTo>
                <a:lnTo>
                  <a:pt x="53390" y="57772"/>
                </a:lnTo>
                <a:lnTo>
                  <a:pt x="51739" y="52819"/>
                </a:lnTo>
                <a:lnTo>
                  <a:pt x="48437" y="48767"/>
                </a:lnTo>
                <a:lnTo>
                  <a:pt x="45072" y="44703"/>
                </a:lnTo>
                <a:lnTo>
                  <a:pt x="39154" y="40436"/>
                </a:lnTo>
                <a:lnTo>
                  <a:pt x="30645" y="35915"/>
                </a:lnTo>
                <a:lnTo>
                  <a:pt x="24333" y="32550"/>
                </a:lnTo>
                <a:lnTo>
                  <a:pt x="19812" y="29514"/>
                </a:lnTo>
                <a:lnTo>
                  <a:pt x="17094" y="26796"/>
                </a:lnTo>
                <a:lnTo>
                  <a:pt x="14312" y="24028"/>
                </a:lnTo>
                <a:lnTo>
                  <a:pt x="12928" y="21132"/>
                </a:lnTo>
                <a:lnTo>
                  <a:pt x="12928" y="14185"/>
                </a:lnTo>
                <a:lnTo>
                  <a:pt x="14071" y="11099"/>
                </a:lnTo>
                <a:lnTo>
                  <a:pt x="18643" y="66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3646547" y="4989945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3812134" y="4976638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8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2" y="7010"/>
                </a:lnTo>
                <a:lnTo>
                  <a:pt x="8762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8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2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3884308" y="5001691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6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6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6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6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3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4032224" y="5001707"/>
            <a:ext cx="83749" cy="56607"/>
          </a:xfrm>
          <a:custGeom>
            <a:avLst/>
            <a:gdLst/>
            <a:ahLst/>
            <a:cxnLst/>
            <a:rect l="l" t="t" r="r" b="b"/>
            <a:pathLst>
              <a:path w="53390" h="88265">
                <a:moveTo>
                  <a:pt x="18643" y="6642"/>
                </a:moveTo>
                <a:lnTo>
                  <a:pt x="21844" y="5537"/>
                </a:lnTo>
                <a:lnTo>
                  <a:pt x="30289" y="5537"/>
                </a:lnTo>
                <a:lnTo>
                  <a:pt x="34163" y="7594"/>
                </a:lnTo>
                <a:lnTo>
                  <a:pt x="37541" y="11696"/>
                </a:lnTo>
                <a:lnTo>
                  <a:pt x="40932" y="15798"/>
                </a:lnTo>
                <a:lnTo>
                  <a:pt x="43141" y="21069"/>
                </a:lnTo>
                <a:lnTo>
                  <a:pt x="44183" y="27495"/>
                </a:lnTo>
                <a:lnTo>
                  <a:pt x="47574" y="27495"/>
                </a:lnTo>
                <a:lnTo>
                  <a:pt x="47574" y="1536"/>
                </a:lnTo>
                <a:lnTo>
                  <a:pt x="43141" y="3581"/>
                </a:lnTo>
                <a:lnTo>
                  <a:pt x="39928" y="3009"/>
                </a:lnTo>
                <a:lnTo>
                  <a:pt x="35001" y="990"/>
                </a:lnTo>
                <a:lnTo>
                  <a:pt x="29629" y="0"/>
                </a:lnTo>
                <a:lnTo>
                  <a:pt x="16776" y="63"/>
                </a:lnTo>
                <a:lnTo>
                  <a:pt x="11074" y="2273"/>
                </a:lnTo>
                <a:lnTo>
                  <a:pt x="6629" y="6705"/>
                </a:lnTo>
                <a:lnTo>
                  <a:pt x="2209" y="11125"/>
                </a:lnTo>
                <a:lnTo>
                  <a:pt x="0" y="16840"/>
                </a:lnTo>
                <a:lnTo>
                  <a:pt x="0" y="29400"/>
                </a:lnTo>
                <a:lnTo>
                  <a:pt x="1638" y="34112"/>
                </a:lnTo>
                <a:lnTo>
                  <a:pt x="4940" y="37998"/>
                </a:lnTo>
                <a:lnTo>
                  <a:pt x="8305" y="41935"/>
                </a:lnTo>
                <a:lnTo>
                  <a:pt x="14262" y="46164"/>
                </a:lnTo>
                <a:lnTo>
                  <a:pt x="22821" y="50672"/>
                </a:lnTo>
                <a:lnTo>
                  <a:pt x="29311" y="54089"/>
                </a:lnTo>
                <a:lnTo>
                  <a:pt x="33934" y="57251"/>
                </a:lnTo>
                <a:lnTo>
                  <a:pt x="36715" y="60134"/>
                </a:lnTo>
                <a:lnTo>
                  <a:pt x="39560" y="63030"/>
                </a:lnTo>
                <a:lnTo>
                  <a:pt x="40970" y="66065"/>
                </a:lnTo>
                <a:lnTo>
                  <a:pt x="40970" y="73482"/>
                </a:lnTo>
                <a:lnTo>
                  <a:pt x="39712" y="76758"/>
                </a:lnTo>
                <a:lnTo>
                  <a:pt x="34683" y="81445"/>
                </a:lnTo>
                <a:lnTo>
                  <a:pt x="31191" y="82626"/>
                </a:lnTo>
                <a:lnTo>
                  <a:pt x="20828" y="82626"/>
                </a:lnTo>
                <a:lnTo>
                  <a:pt x="15709" y="80276"/>
                </a:lnTo>
                <a:lnTo>
                  <a:pt x="11366" y="75590"/>
                </a:lnTo>
                <a:lnTo>
                  <a:pt x="7023" y="70904"/>
                </a:lnTo>
                <a:lnTo>
                  <a:pt x="4394" y="64884"/>
                </a:lnTo>
                <a:lnTo>
                  <a:pt x="3467" y="57530"/>
                </a:lnTo>
                <a:lnTo>
                  <a:pt x="0" y="57530"/>
                </a:lnTo>
                <a:lnTo>
                  <a:pt x="0" y="86702"/>
                </a:lnTo>
                <a:lnTo>
                  <a:pt x="2603" y="86702"/>
                </a:lnTo>
                <a:lnTo>
                  <a:pt x="5410" y="84213"/>
                </a:lnTo>
                <a:lnTo>
                  <a:pt x="8331" y="84366"/>
                </a:lnTo>
                <a:lnTo>
                  <a:pt x="14173" y="86969"/>
                </a:lnTo>
                <a:lnTo>
                  <a:pt x="20307" y="88264"/>
                </a:lnTo>
                <a:lnTo>
                  <a:pt x="34544" y="88264"/>
                </a:lnTo>
                <a:lnTo>
                  <a:pt x="40944" y="85966"/>
                </a:lnTo>
                <a:lnTo>
                  <a:pt x="45923" y="81368"/>
                </a:lnTo>
                <a:lnTo>
                  <a:pt x="50888" y="76758"/>
                </a:lnTo>
                <a:lnTo>
                  <a:pt x="53390" y="70840"/>
                </a:lnTo>
                <a:lnTo>
                  <a:pt x="53390" y="57772"/>
                </a:lnTo>
                <a:lnTo>
                  <a:pt x="51739" y="52819"/>
                </a:lnTo>
                <a:lnTo>
                  <a:pt x="48437" y="48767"/>
                </a:lnTo>
                <a:lnTo>
                  <a:pt x="45072" y="44703"/>
                </a:lnTo>
                <a:lnTo>
                  <a:pt x="39154" y="40436"/>
                </a:lnTo>
                <a:lnTo>
                  <a:pt x="30645" y="35915"/>
                </a:lnTo>
                <a:lnTo>
                  <a:pt x="24333" y="32550"/>
                </a:lnTo>
                <a:lnTo>
                  <a:pt x="19812" y="29514"/>
                </a:lnTo>
                <a:lnTo>
                  <a:pt x="17094" y="26796"/>
                </a:lnTo>
                <a:lnTo>
                  <a:pt x="14312" y="24028"/>
                </a:lnTo>
                <a:lnTo>
                  <a:pt x="12928" y="21132"/>
                </a:lnTo>
                <a:lnTo>
                  <a:pt x="12928" y="14185"/>
                </a:lnTo>
                <a:lnTo>
                  <a:pt x="14071" y="11099"/>
                </a:lnTo>
                <a:lnTo>
                  <a:pt x="18643" y="66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4136120" y="4976638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8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2" y="7010"/>
                </a:lnTo>
                <a:lnTo>
                  <a:pt x="8762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8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2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4208834" y="5001748"/>
            <a:ext cx="69765" cy="29615"/>
          </a:xfrm>
          <a:custGeom>
            <a:avLst/>
            <a:gdLst/>
            <a:ahLst/>
            <a:cxnLst/>
            <a:rect l="l" t="t" r="r" b="b"/>
            <a:pathLst>
              <a:path w="44475" h="46177">
                <a:moveTo>
                  <a:pt x="25984" y="8762"/>
                </a:moveTo>
                <a:lnTo>
                  <a:pt x="31622" y="5816"/>
                </a:lnTo>
                <a:lnTo>
                  <a:pt x="39154" y="5816"/>
                </a:lnTo>
                <a:lnTo>
                  <a:pt x="44475" y="0"/>
                </a:lnTo>
                <a:lnTo>
                  <a:pt x="37769" y="0"/>
                </a:lnTo>
                <a:lnTo>
                  <a:pt x="33242" y="302"/>
                </a:lnTo>
                <a:lnTo>
                  <a:pt x="25984" y="8762"/>
                </a:lnTo>
                <a:close/>
              </a:path>
              <a:path w="44475" h="46177">
                <a:moveTo>
                  <a:pt x="83426" y="79527"/>
                </a:moveTo>
                <a:lnTo>
                  <a:pt x="83426" y="76047"/>
                </a:lnTo>
                <a:lnTo>
                  <a:pt x="78460" y="76860"/>
                </a:lnTo>
                <a:lnTo>
                  <a:pt x="75145" y="76542"/>
                </a:lnTo>
                <a:lnTo>
                  <a:pt x="71843" y="73647"/>
                </a:lnTo>
                <a:lnTo>
                  <a:pt x="71018" y="70383"/>
                </a:lnTo>
                <a:lnTo>
                  <a:pt x="71018" y="-37414"/>
                </a:lnTo>
                <a:lnTo>
                  <a:pt x="56946" y="-33337"/>
                </a:lnTo>
                <a:lnTo>
                  <a:pt x="42976" y="-29260"/>
                </a:lnTo>
                <a:lnTo>
                  <a:pt x="42976" y="-25781"/>
                </a:lnTo>
                <a:lnTo>
                  <a:pt x="47777" y="-26073"/>
                </a:lnTo>
                <a:lnTo>
                  <a:pt x="51053" y="-25514"/>
                </a:lnTo>
                <a:lnTo>
                  <a:pt x="54521" y="-22669"/>
                </a:lnTo>
                <a:lnTo>
                  <a:pt x="55384" y="-19850"/>
                </a:lnTo>
                <a:lnTo>
                  <a:pt x="55384" y="7556"/>
                </a:lnTo>
                <a:lnTo>
                  <a:pt x="50355" y="2514"/>
                </a:lnTo>
                <a:lnTo>
                  <a:pt x="44475" y="0"/>
                </a:lnTo>
                <a:lnTo>
                  <a:pt x="39154" y="5816"/>
                </a:lnTo>
                <a:lnTo>
                  <a:pt x="43903" y="5753"/>
                </a:lnTo>
                <a:lnTo>
                  <a:pt x="48005" y="7810"/>
                </a:lnTo>
                <a:lnTo>
                  <a:pt x="51485" y="11976"/>
                </a:lnTo>
                <a:lnTo>
                  <a:pt x="53505" y="15163"/>
                </a:lnTo>
                <a:lnTo>
                  <a:pt x="55016" y="19900"/>
                </a:lnTo>
                <a:lnTo>
                  <a:pt x="55384" y="24307"/>
                </a:lnTo>
                <a:lnTo>
                  <a:pt x="55384" y="70065"/>
                </a:lnTo>
                <a:lnTo>
                  <a:pt x="51803" y="74396"/>
                </a:lnTo>
                <a:lnTo>
                  <a:pt x="46824" y="76568"/>
                </a:lnTo>
                <a:lnTo>
                  <a:pt x="33451" y="76568"/>
                </a:lnTo>
                <a:lnTo>
                  <a:pt x="27724" y="73278"/>
                </a:lnTo>
                <a:lnTo>
                  <a:pt x="23266" y="66725"/>
                </a:lnTo>
                <a:lnTo>
                  <a:pt x="18136" y="54958"/>
                </a:lnTo>
                <a:lnTo>
                  <a:pt x="16586" y="41236"/>
                </a:lnTo>
                <a:lnTo>
                  <a:pt x="16609" y="38977"/>
                </a:lnTo>
                <a:lnTo>
                  <a:pt x="18184" y="24886"/>
                </a:lnTo>
                <a:lnTo>
                  <a:pt x="22224" y="14668"/>
                </a:lnTo>
                <a:lnTo>
                  <a:pt x="25984" y="8762"/>
                </a:lnTo>
                <a:lnTo>
                  <a:pt x="33242" y="302"/>
                </a:lnTo>
                <a:lnTo>
                  <a:pt x="21418" y="4470"/>
                </a:lnTo>
                <a:lnTo>
                  <a:pt x="11150" y="13538"/>
                </a:lnTo>
                <a:lnTo>
                  <a:pt x="6164" y="20832"/>
                </a:lnTo>
                <a:lnTo>
                  <a:pt x="1541" y="32615"/>
                </a:lnTo>
                <a:lnTo>
                  <a:pt x="0" y="45834"/>
                </a:lnTo>
                <a:lnTo>
                  <a:pt x="376" y="53130"/>
                </a:lnTo>
                <a:lnTo>
                  <a:pt x="3313" y="65829"/>
                </a:lnTo>
                <a:lnTo>
                  <a:pt x="9169" y="76352"/>
                </a:lnTo>
                <a:lnTo>
                  <a:pt x="20008" y="85441"/>
                </a:lnTo>
                <a:lnTo>
                  <a:pt x="32638" y="88201"/>
                </a:lnTo>
                <a:lnTo>
                  <a:pt x="41668" y="88137"/>
                </a:lnTo>
                <a:lnTo>
                  <a:pt x="49250" y="84759"/>
                </a:lnTo>
                <a:lnTo>
                  <a:pt x="55384" y="78041"/>
                </a:lnTo>
                <a:lnTo>
                  <a:pt x="55384" y="88201"/>
                </a:lnTo>
                <a:lnTo>
                  <a:pt x="69456" y="83870"/>
                </a:lnTo>
                <a:lnTo>
                  <a:pt x="83426" y="795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4348957" y="5001746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499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5"/>
                </a:lnTo>
                <a:lnTo>
                  <a:pt x="50393" y="21208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4553376" y="5001748"/>
            <a:ext cx="69765" cy="29615"/>
          </a:xfrm>
          <a:custGeom>
            <a:avLst/>
            <a:gdLst/>
            <a:ahLst/>
            <a:cxnLst/>
            <a:rect l="l" t="t" r="r" b="b"/>
            <a:pathLst>
              <a:path w="44475" h="46177">
                <a:moveTo>
                  <a:pt x="25984" y="8762"/>
                </a:moveTo>
                <a:lnTo>
                  <a:pt x="31622" y="5816"/>
                </a:lnTo>
                <a:lnTo>
                  <a:pt x="39154" y="5816"/>
                </a:lnTo>
                <a:lnTo>
                  <a:pt x="44475" y="0"/>
                </a:lnTo>
                <a:lnTo>
                  <a:pt x="37769" y="0"/>
                </a:lnTo>
                <a:lnTo>
                  <a:pt x="33242" y="302"/>
                </a:lnTo>
                <a:lnTo>
                  <a:pt x="25984" y="8762"/>
                </a:lnTo>
                <a:close/>
              </a:path>
              <a:path w="44475" h="46177">
                <a:moveTo>
                  <a:pt x="83426" y="79527"/>
                </a:moveTo>
                <a:lnTo>
                  <a:pt x="83426" y="76047"/>
                </a:lnTo>
                <a:lnTo>
                  <a:pt x="78460" y="76860"/>
                </a:lnTo>
                <a:lnTo>
                  <a:pt x="75145" y="76542"/>
                </a:lnTo>
                <a:lnTo>
                  <a:pt x="71843" y="73647"/>
                </a:lnTo>
                <a:lnTo>
                  <a:pt x="71018" y="70383"/>
                </a:lnTo>
                <a:lnTo>
                  <a:pt x="71018" y="-37414"/>
                </a:lnTo>
                <a:lnTo>
                  <a:pt x="56946" y="-33337"/>
                </a:lnTo>
                <a:lnTo>
                  <a:pt x="42976" y="-29260"/>
                </a:lnTo>
                <a:lnTo>
                  <a:pt x="42976" y="-25781"/>
                </a:lnTo>
                <a:lnTo>
                  <a:pt x="47777" y="-26073"/>
                </a:lnTo>
                <a:lnTo>
                  <a:pt x="51053" y="-25514"/>
                </a:lnTo>
                <a:lnTo>
                  <a:pt x="54521" y="-22669"/>
                </a:lnTo>
                <a:lnTo>
                  <a:pt x="55384" y="-19850"/>
                </a:lnTo>
                <a:lnTo>
                  <a:pt x="55384" y="7556"/>
                </a:lnTo>
                <a:lnTo>
                  <a:pt x="50355" y="2514"/>
                </a:lnTo>
                <a:lnTo>
                  <a:pt x="44475" y="0"/>
                </a:lnTo>
                <a:lnTo>
                  <a:pt x="39154" y="5816"/>
                </a:lnTo>
                <a:lnTo>
                  <a:pt x="43903" y="5753"/>
                </a:lnTo>
                <a:lnTo>
                  <a:pt x="48005" y="7810"/>
                </a:lnTo>
                <a:lnTo>
                  <a:pt x="51485" y="11976"/>
                </a:lnTo>
                <a:lnTo>
                  <a:pt x="53505" y="15163"/>
                </a:lnTo>
                <a:lnTo>
                  <a:pt x="55016" y="19900"/>
                </a:lnTo>
                <a:lnTo>
                  <a:pt x="55384" y="24307"/>
                </a:lnTo>
                <a:lnTo>
                  <a:pt x="55384" y="70065"/>
                </a:lnTo>
                <a:lnTo>
                  <a:pt x="51803" y="74396"/>
                </a:lnTo>
                <a:lnTo>
                  <a:pt x="46824" y="76568"/>
                </a:lnTo>
                <a:lnTo>
                  <a:pt x="33451" y="76568"/>
                </a:lnTo>
                <a:lnTo>
                  <a:pt x="27724" y="73278"/>
                </a:lnTo>
                <a:lnTo>
                  <a:pt x="23266" y="66725"/>
                </a:lnTo>
                <a:lnTo>
                  <a:pt x="18136" y="54958"/>
                </a:lnTo>
                <a:lnTo>
                  <a:pt x="16586" y="41236"/>
                </a:lnTo>
                <a:lnTo>
                  <a:pt x="16609" y="38977"/>
                </a:lnTo>
                <a:lnTo>
                  <a:pt x="18184" y="24886"/>
                </a:lnTo>
                <a:lnTo>
                  <a:pt x="22224" y="14668"/>
                </a:lnTo>
                <a:lnTo>
                  <a:pt x="25984" y="8762"/>
                </a:lnTo>
                <a:lnTo>
                  <a:pt x="33242" y="302"/>
                </a:lnTo>
                <a:lnTo>
                  <a:pt x="21418" y="4470"/>
                </a:lnTo>
                <a:lnTo>
                  <a:pt x="11150" y="13538"/>
                </a:lnTo>
                <a:lnTo>
                  <a:pt x="6164" y="20832"/>
                </a:lnTo>
                <a:lnTo>
                  <a:pt x="1541" y="32615"/>
                </a:lnTo>
                <a:lnTo>
                  <a:pt x="0" y="45834"/>
                </a:lnTo>
                <a:lnTo>
                  <a:pt x="376" y="53130"/>
                </a:lnTo>
                <a:lnTo>
                  <a:pt x="3313" y="65829"/>
                </a:lnTo>
                <a:lnTo>
                  <a:pt x="9169" y="76352"/>
                </a:lnTo>
                <a:lnTo>
                  <a:pt x="20008" y="85441"/>
                </a:lnTo>
                <a:lnTo>
                  <a:pt x="32638" y="88201"/>
                </a:lnTo>
                <a:lnTo>
                  <a:pt x="41668" y="88137"/>
                </a:lnTo>
                <a:lnTo>
                  <a:pt x="49250" y="84759"/>
                </a:lnTo>
                <a:lnTo>
                  <a:pt x="55384" y="78041"/>
                </a:lnTo>
                <a:lnTo>
                  <a:pt x="55384" y="88201"/>
                </a:lnTo>
                <a:lnTo>
                  <a:pt x="69456" y="83870"/>
                </a:lnTo>
                <a:lnTo>
                  <a:pt x="83426" y="795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4694322" y="5001746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4833215" y="5001746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4971171" y="5001691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3"/>
                </a:lnTo>
                <a:lnTo>
                  <a:pt x="54267" y="18923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3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5072629" y="5003301"/>
            <a:ext cx="189155" cy="55230"/>
          </a:xfrm>
          <a:custGeom>
            <a:avLst/>
            <a:gdLst/>
            <a:ahLst/>
            <a:cxnLst/>
            <a:rect l="l" t="t" r="r" b="b"/>
            <a:pathLst>
              <a:path w="120586" h="86118">
                <a:moveTo>
                  <a:pt x="2539" y="4229"/>
                </a:moveTo>
                <a:lnTo>
                  <a:pt x="6642" y="8001"/>
                </a:lnTo>
                <a:lnTo>
                  <a:pt x="8077" y="10820"/>
                </a:lnTo>
                <a:lnTo>
                  <a:pt x="9817" y="15100"/>
                </a:lnTo>
                <a:lnTo>
                  <a:pt x="37160" y="86118"/>
                </a:lnTo>
                <a:lnTo>
                  <a:pt x="40373" y="86118"/>
                </a:lnTo>
                <a:lnTo>
                  <a:pt x="62382" y="36258"/>
                </a:lnTo>
                <a:lnTo>
                  <a:pt x="82397" y="86118"/>
                </a:lnTo>
                <a:lnTo>
                  <a:pt x="85597" y="86118"/>
                </a:lnTo>
                <a:lnTo>
                  <a:pt x="111302" y="17970"/>
                </a:lnTo>
                <a:lnTo>
                  <a:pt x="113626" y="12242"/>
                </a:lnTo>
                <a:lnTo>
                  <a:pt x="115303" y="8521"/>
                </a:lnTo>
                <a:lnTo>
                  <a:pt x="117449" y="5105"/>
                </a:lnTo>
                <a:lnTo>
                  <a:pt x="120586" y="3467"/>
                </a:lnTo>
                <a:lnTo>
                  <a:pt x="120586" y="0"/>
                </a:lnTo>
                <a:lnTo>
                  <a:pt x="98361" y="0"/>
                </a:lnTo>
                <a:lnTo>
                  <a:pt x="98361" y="3467"/>
                </a:lnTo>
                <a:lnTo>
                  <a:pt x="102412" y="3987"/>
                </a:lnTo>
                <a:lnTo>
                  <a:pt x="104863" y="5130"/>
                </a:lnTo>
                <a:lnTo>
                  <a:pt x="106540" y="8661"/>
                </a:lnTo>
                <a:lnTo>
                  <a:pt x="106121" y="11772"/>
                </a:lnTo>
                <a:lnTo>
                  <a:pt x="104444" y="16230"/>
                </a:lnTo>
                <a:lnTo>
                  <a:pt x="87922" y="60769"/>
                </a:lnTo>
                <a:lnTo>
                  <a:pt x="69888" y="15100"/>
                </a:lnTo>
                <a:lnTo>
                  <a:pt x="68389" y="11226"/>
                </a:lnTo>
                <a:lnTo>
                  <a:pt x="68287" y="8420"/>
                </a:lnTo>
                <a:lnTo>
                  <a:pt x="70891" y="4940"/>
                </a:lnTo>
                <a:lnTo>
                  <a:pt x="73888" y="3873"/>
                </a:lnTo>
                <a:lnTo>
                  <a:pt x="78574" y="3467"/>
                </a:lnTo>
                <a:lnTo>
                  <a:pt x="78574" y="0"/>
                </a:lnTo>
                <a:lnTo>
                  <a:pt x="42456" y="0"/>
                </a:lnTo>
                <a:lnTo>
                  <a:pt x="42456" y="3467"/>
                </a:lnTo>
                <a:lnTo>
                  <a:pt x="45402" y="3759"/>
                </a:lnTo>
                <a:lnTo>
                  <a:pt x="48755" y="5499"/>
                </a:lnTo>
                <a:lnTo>
                  <a:pt x="51396" y="9004"/>
                </a:lnTo>
                <a:lnTo>
                  <a:pt x="52958" y="12763"/>
                </a:lnTo>
                <a:lnTo>
                  <a:pt x="58813" y="27343"/>
                </a:lnTo>
                <a:lnTo>
                  <a:pt x="43510" y="62255"/>
                </a:lnTo>
                <a:lnTo>
                  <a:pt x="25539" y="15100"/>
                </a:lnTo>
                <a:lnTo>
                  <a:pt x="23977" y="11176"/>
                </a:lnTo>
                <a:lnTo>
                  <a:pt x="23685" y="8331"/>
                </a:lnTo>
                <a:lnTo>
                  <a:pt x="24714" y="6591"/>
                </a:lnTo>
                <a:lnTo>
                  <a:pt x="28257" y="3822"/>
                </a:lnTo>
                <a:lnTo>
                  <a:pt x="32308" y="3467"/>
                </a:lnTo>
                <a:lnTo>
                  <a:pt x="32308" y="0"/>
                </a:lnTo>
                <a:lnTo>
                  <a:pt x="0" y="0"/>
                </a:lnTo>
                <a:lnTo>
                  <a:pt x="0" y="3467"/>
                </a:lnTo>
                <a:lnTo>
                  <a:pt x="2539" y="42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5276088" y="5001746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8"/>
                </a:lnTo>
                <a:lnTo>
                  <a:pt x="14503" y="28828"/>
                </a:lnTo>
                <a:lnTo>
                  <a:pt x="16891" y="27787"/>
                </a:lnTo>
                <a:lnTo>
                  <a:pt x="20193" y="23621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5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1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8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7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3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3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0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5393346" y="5003301"/>
            <a:ext cx="130067" cy="78223"/>
          </a:xfrm>
          <a:custGeom>
            <a:avLst/>
            <a:gdLst/>
            <a:ahLst/>
            <a:cxnLst/>
            <a:rect l="l" t="t" r="r" b="b"/>
            <a:pathLst>
              <a:path w="82918" h="121970">
                <a:moveTo>
                  <a:pt x="3428" y="3759"/>
                </a:moveTo>
                <a:lnTo>
                  <a:pt x="8750" y="7238"/>
                </a:lnTo>
                <a:lnTo>
                  <a:pt x="10515" y="10299"/>
                </a:lnTo>
                <a:lnTo>
                  <a:pt x="12598" y="15112"/>
                </a:lnTo>
                <a:lnTo>
                  <a:pt x="40805" y="81406"/>
                </a:lnTo>
                <a:lnTo>
                  <a:pt x="40525" y="81749"/>
                </a:lnTo>
                <a:lnTo>
                  <a:pt x="35140" y="94703"/>
                </a:lnTo>
                <a:lnTo>
                  <a:pt x="33451" y="98577"/>
                </a:lnTo>
                <a:lnTo>
                  <a:pt x="31788" y="101409"/>
                </a:lnTo>
                <a:lnTo>
                  <a:pt x="28498" y="105016"/>
                </a:lnTo>
                <a:lnTo>
                  <a:pt x="24891" y="105905"/>
                </a:lnTo>
                <a:lnTo>
                  <a:pt x="20192" y="105384"/>
                </a:lnTo>
                <a:lnTo>
                  <a:pt x="15963" y="103301"/>
                </a:lnTo>
                <a:lnTo>
                  <a:pt x="11175" y="102781"/>
                </a:lnTo>
                <a:lnTo>
                  <a:pt x="8572" y="102781"/>
                </a:lnTo>
                <a:lnTo>
                  <a:pt x="6489" y="103530"/>
                </a:lnTo>
                <a:lnTo>
                  <a:pt x="3365" y="106552"/>
                </a:lnTo>
                <a:lnTo>
                  <a:pt x="2578" y="110769"/>
                </a:lnTo>
                <a:lnTo>
                  <a:pt x="2578" y="114071"/>
                </a:lnTo>
                <a:lnTo>
                  <a:pt x="3822" y="116763"/>
                </a:lnTo>
                <a:lnTo>
                  <a:pt x="8801" y="120929"/>
                </a:lnTo>
                <a:lnTo>
                  <a:pt x="11988" y="121970"/>
                </a:lnTo>
                <a:lnTo>
                  <a:pt x="21882" y="121970"/>
                </a:lnTo>
                <a:lnTo>
                  <a:pt x="27279" y="119214"/>
                </a:lnTo>
                <a:lnTo>
                  <a:pt x="32054" y="113677"/>
                </a:lnTo>
                <a:lnTo>
                  <a:pt x="34863" y="110020"/>
                </a:lnTo>
                <a:lnTo>
                  <a:pt x="40792" y="99749"/>
                </a:lnTo>
                <a:lnTo>
                  <a:pt x="46888" y="85839"/>
                </a:lnTo>
                <a:lnTo>
                  <a:pt x="71627" y="17970"/>
                </a:lnTo>
                <a:lnTo>
                  <a:pt x="73888" y="12001"/>
                </a:lnTo>
                <a:lnTo>
                  <a:pt x="75641" y="8178"/>
                </a:lnTo>
                <a:lnTo>
                  <a:pt x="76923" y="6515"/>
                </a:lnTo>
                <a:lnTo>
                  <a:pt x="80251" y="3822"/>
                </a:lnTo>
                <a:lnTo>
                  <a:pt x="82918" y="3467"/>
                </a:lnTo>
                <a:lnTo>
                  <a:pt x="82918" y="0"/>
                </a:lnTo>
                <a:lnTo>
                  <a:pt x="58534" y="0"/>
                </a:lnTo>
                <a:lnTo>
                  <a:pt x="58534" y="3467"/>
                </a:lnTo>
                <a:lnTo>
                  <a:pt x="62636" y="3987"/>
                </a:lnTo>
                <a:lnTo>
                  <a:pt x="65125" y="5130"/>
                </a:lnTo>
                <a:lnTo>
                  <a:pt x="66865" y="8674"/>
                </a:lnTo>
                <a:lnTo>
                  <a:pt x="66459" y="11785"/>
                </a:lnTo>
                <a:lnTo>
                  <a:pt x="64782" y="16230"/>
                </a:lnTo>
                <a:lnTo>
                  <a:pt x="48082" y="61467"/>
                </a:lnTo>
                <a:lnTo>
                  <a:pt x="28536" y="15100"/>
                </a:lnTo>
                <a:lnTo>
                  <a:pt x="26860" y="11175"/>
                </a:lnTo>
                <a:lnTo>
                  <a:pt x="26644" y="8331"/>
                </a:lnTo>
                <a:lnTo>
                  <a:pt x="29133" y="4864"/>
                </a:lnTo>
                <a:lnTo>
                  <a:pt x="32156" y="3822"/>
                </a:lnTo>
                <a:lnTo>
                  <a:pt x="36969" y="3467"/>
                </a:lnTo>
                <a:lnTo>
                  <a:pt x="36969" y="0"/>
                </a:lnTo>
                <a:lnTo>
                  <a:pt x="0" y="0"/>
                </a:lnTo>
                <a:lnTo>
                  <a:pt x="0" y="3467"/>
                </a:lnTo>
                <a:lnTo>
                  <a:pt x="3428" y="37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5612603" y="4977744"/>
            <a:ext cx="96605" cy="80569"/>
          </a:xfrm>
          <a:custGeom>
            <a:avLst/>
            <a:gdLst/>
            <a:ahLst/>
            <a:cxnLst/>
            <a:rect l="l" t="t" r="r" b="b"/>
            <a:pathLst>
              <a:path w="61586" h="125628">
                <a:moveTo>
                  <a:pt x="28041" y="112953"/>
                </a:moveTo>
                <a:lnTo>
                  <a:pt x="29870" y="124650"/>
                </a:lnTo>
                <a:lnTo>
                  <a:pt x="35483" y="125628"/>
                </a:lnTo>
                <a:lnTo>
                  <a:pt x="41325" y="125628"/>
                </a:lnTo>
                <a:lnTo>
                  <a:pt x="49468" y="124961"/>
                </a:lnTo>
                <a:lnTo>
                  <a:pt x="61586" y="120811"/>
                </a:lnTo>
                <a:lnTo>
                  <a:pt x="57150" y="116878"/>
                </a:lnTo>
                <a:lnTo>
                  <a:pt x="51308" y="119811"/>
                </a:lnTo>
                <a:lnTo>
                  <a:pt x="37249" y="119748"/>
                </a:lnTo>
                <a:lnTo>
                  <a:pt x="32105" y="117462"/>
                </a:lnTo>
                <a:lnTo>
                  <a:pt x="28041" y="112953"/>
                </a:lnTo>
                <a:close/>
              </a:path>
              <a:path w="61586" h="125628">
                <a:moveTo>
                  <a:pt x="40716" y="49060"/>
                </a:moveTo>
                <a:lnTo>
                  <a:pt x="52349" y="49060"/>
                </a:lnTo>
                <a:lnTo>
                  <a:pt x="57302" y="52349"/>
                </a:lnTo>
                <a:lnTo>
                  <a:pt x="61125" y="58953"/>
                </a:lnTo>
                <a:lnTo>
                  <a:pt x="61453" y="59535"/>
                </a:lnTo>
                <a:lnTo>
                  <a:pt x="65499" y="70656"/>
                </a:lnTo>
                <a:lnTo>
                  <a:pt x="66852" y="84480"/>
                </a:lnTo>
                <a:lnTo>
                  <a:pt x="66828" y="86722"/>
                </a:lnTo>
                <a:lnTo>
                  <a:pt x="65208" y="100808"/>
                </a:lnTo>
                <a:lnTo>
                  <a:pt x="61036" y="110997"/>
                </a:lnTo>
                <a:lnTo>
                  <a:pt x="57150" y="116878"/>
                </a:lnTo>
                <a:lnTo>
                  <a:pt x="61586" y="120811"/>
                </a:lnTo>
                <a:lnTo>
                  <a:pt x="71678" y="112864"/>
                </a:lnTo>
                <a:lnTo>
                  <a:pt x="77193" y="105401"/>
                </a:lnTo>
                <a:lnTo>
                  <a:pt x="81877" y="93693"/>
                </a:lnTo>
                <a:lnTo>
                  <a:pt x="83439" y="80048"/>
                </a:lnTo>
                <a:lnTo>
                  <a:pt x="83078" y="72689"/>
                </a:lnTo>
                <a:lnTo>
                  <a:pt x="80291" y="59942"/>
                </a:lnTo>
                <a:lnTo>
                  <a:pt x="74752" y="49352"/>
                </a:lnTo>
                <a:lnTo>
                  <a:pt x="68961" y="41401"/>
                </a:lnTo>
                <a:lnTo>
                  <a:pt x="61531" y="37426"/>
                </a:lnTo>
                <a:lnTo>
                  <a:pt x="50582" y="37489"/>
                </a:lnTo>
                <a:lnTo>
                  <a:pt x="38866" y="41127"/>
                </a:lnTo>
                <a:lnTo>
                  <a:pt x="28397" y="50355"/>
                </a:lnTo>
                <a:lnTo>
                  <a:pt x="28041" y="50787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112"/>
                </a:lnTo>
                <a:lnTo>
                  <a:pt x="8077" y="11633"/>
                </a:lnTo>
                <a:lnTo>
                  <a:pt x="11544" y="14770"/>
                </a:lnTo>
                <a:lnTo>
                  <a:pt x="12420" y="17945"/>
                </a:lnTo>
                <a:lnTo>
                  <a:pt x="12420" y="115036"/>
                </a:lnTo>
                <a:lnTo>
                  <a:pt x="15087" y="118160"/>
                </a:lnTo>
                <a:lnTo>
                  <a:pt x="19100" y="120700"/>
                </a:lnTo>
                <a:lnTo>
                  <a:pt x="24485" y="122681"/>
                </a:lnTo>
                <a:lnTo>
                  <a:pt x="29870" y="124650"/>
                </a:lnTo>
                <a:lnTo>
                  <a:pt x="28041" y="112953"/>
                </a:lnTo>
                <a:lnTo>
                  <a:pt x="28041" y="66078"/>
                </a:lnTo>
                <a:lnTo>
                  <a:pt x="28435" y="61925"/>
                </a:lnTo>
                <a:lnTo>
                  <a:pt x="30010" y="57543"/>
                </a:lnTo>
                <a:lnTo>
                  <a:pt x="32118" y="54787"/>
                </a:lnTo>
                <a:lnTo>
                  <a:pt x="36004" y="50965"/>
                </a:lnTo>
                <a:lnTo>
                  <a:pt x="40716" y="4906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5758170" y="5001746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499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5"/>
                </a:lnTo>
                <a:lnTo>
                  <a:pt x="50393" y="21208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5884158" y="4977640"/>
            <a:ext cx="101460" cy="79119"/>
          </a:xfrm>
          <a:custGeom>
            <a:avLst/>
            <a:gdLst/>
            <a:ahLst/>
            <a:cxnLst/>
            <a:rect l="l" t="t" r="r" b="b"/>
            <a:pathLst>
              <a:path w="64681" h="123367">
                <a:moveTo>
                  <a:pt x="15843" y="25727"/>
                </a:moveTo>
                <a:lnTo>
                  <a:pt x="14414" y="39941"/>
                </a:lnTo>
                <a:lnTo>
                  <a:pt x="14414" y="40462"/>
                </a:lnTo>
                <a:lnTo>
                  <a:pt x="0" y="40462"/>
                </a:lnTo>
                <a:lnTo>
                  <a:pt x="0" y="47142"/>
                </a:lnTo>
                <a:lnTo>
                  <a:pt x="14414" y="47142"/>
                </a:lnTo>
                <a:lnTo>
                  <a:pt x="14414" y="110921"/>
                </a:lnTo>
                <a:lnTo>
                  <a:pt x="13436" y="114465"/>
                </a:lnTo>
                <a:lnTo>
                  <a:pt x="9563" y="118808"/>
                </a:lnTo>
                <a:lnTo>
                  <a:pt x="6400" y="119900"/>
                </a:lnTo>
                <a:lnTo>
                  <a:pt x="1993" y="119900"/>
                </a:lnTo>
                <a:lnTo>
                  <a:pt x="1993" y="123367"/>
                </a:lnTo>
                <a:lnTo>
                  <a:pt x="44881" y="123367"/>
                </a:lnTo>
                <a:lnTo>
                  <a:pt x="44881" y="119900"/>
                </a:lnTo>
                <a:lnTo>
                  <a:pt x="39611" y="119900"/>
                </a:lnTo>
                <a:lnTo>
                  <a:pt x="35826" y="118871"/>
                </a:lnTo>
                <a:lnTo>
                  <a:pt x="31191" y="114833"/>
                </a:lnTo>
                <a:lnTo>
                  <a:pt x="30035" y="111493"/>
                </a:lnTo>
                <a:lnTo>
                  <a:pt x="30035" y="47142"/>
                </a:lnTo>
                <a:lnTo>
                  <a:pt x="51739" y="47142"/>
                </a:lnTo>
                <a:lnTo>
                  <a:pt x="51739" y="40462"/>
                </a:lnTo>
                <a:lnTo>
                  <a:pt x="30035" y="40462"/>
                </a:lnTo>
                <a:lnTo>
                  <a:pt x="30035" y="14909"/>
                </a:lnTo>
                <a:lnTo>
                  <a:pt x="30810" y="11125"/>
                </a:lnTo>
                <a:lnTo>
                  <a:pt x="32334" y="8724"/>
                </a:lnTo>
                <a:lnTo>
                  <a:pt x="36283" y="5118"/>
                </a:lnTo>
                <a:lnTo>
                  <a:pt x="39585" y="5118"/>
                </a:lnTo>
                <a:lnTo>
                  <a:pt x="42862" y="5753"/>
                </a:lnTo>
                <a:lnTo>
                  <a:pt x="46202" y="8305"/>
                </a:lnTo>
                <a:lnTo>
                  <a:pt x="48577" y="11899"/>
                </a:lnTo>
                <a:lnTo>
                  <a:pt x="50939" y="15519"/>
                </a:lnTo>
                <a:lnTo>
                  <a:pt x="54356" y="18173"/>
                </a:lnTo>
                <a:lnTo>
                  <a:pt x="57467" y="18834"/>
                </a:lnTo>
                <a:lnTo>
                  <a:pt x="61556" y="18199"/>
                </a:lnTo>
                <a:lnTo>
                  <a:pt x="64058" y="15595"/>
                </a:lnTo>
                <a:lnTo>
                  <a:pt x="64681" y="11290"/>
                </a:lnTo>
                <a:lnTo>
                  <a:pt x="64681" y="7746"/>
                </a:lnTo>
                <a:lnTo>
                  <a:pt x="62992" y="5003"/>
                </a:lnTo>
                <a:lnTo>
                  <a:pt x="59588" y="2984"/>
                </a:lnTo>
                <a:lnTo>
                  <a:pt x="56222" y="1003"/>
                </a:lnTo>
                <a:lnTo>
                  <a:pt x="51536" y="0"/>
                </a:lnTo>
                <a:lnTo>
                  <a:pt x="35788" y="0"/>
                </a:lnTo>
                <a:lnTo>
                  <a:pt x="28155" y="3530"/>
                </a:lnTo>
                <a:lnTo>
                  <a:pt x="22656" y="10591"/>
                </a:lnTo>
                <a:lnTo>
                  <a:pt x="20134" y="14352"/>
                </a:lnTo>
                <a:lnTo>
                  <a:pt x="15843" y="257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5974980" y="5001746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6112936" y="5001691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3"/>
                </a:lnTo>
                <a:lnTo>
                  <a:pt x="54267" y="18923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3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6215887" y="5001746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499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5"/>
                </a:lnTo>
                <a:lnTo>
                  <a:pt x="50393" y="21208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6421519" y="5001746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499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5"/>
                </a:lnTo>
                <a:lnTo>
                  <a:pt x="50393" y="21208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6544772" y="5003310"/>
            <a:ext cx="131542" cy="53447"/>
          </a:xfrm>
          <a:custGeom>
            <a:avLst/>
            <a:gdLst/>
            <a:ahLst/>
            <a:cxnLst/>
            <a:rect l="l" t="t" r="r" b="b"/>
            <a:pathLst>
              <a:path w="83858" h="83337">
                <a:moveTo>
                  <a:pt x="51282" y="3924"/>
                </a:moveTo>
                <a:lnTo>
                  <a:pt x="53378" y="5054"/>
                </a:lnTo>
                <a:lnTo>
                  <a:pt x="54000" y="8648"/>
                </a:lnTo>
                <a:lnTo>
                  <a:pt x="52666" y="11772"/>
                </a:lnTo>
                <a:lnTo>
                  <a:pt x="49657" y="16230"/>
                </a:lnTo>
                <a:lnTo>
                  <a:pt x="42265" y="27254"/>
                </a:lnTo>
                <a:lnTo>
                  <a:pt x="34378" y="15100"/>
                </a:lnTo>
                <a:lnTo>
                  <a:pt x="31762" y="11163"/>
                </a:lnTo>
                <a:lnTo>
                  <a:pt x="30873" y="8331"/>
                </a:lnTo>
                <a:lnTo>
                  <a:pt x="32486" y="4851"/>
                </a:lnTo>
                <a:lnTo>
                  <a:pt x="35179" y="3809"/>
                </a:lnTo>
                <a:lnTo>
                  <a:pt x="39751" y="3467"/>
                </a:lnTo>
                <a:lnTo>
                  <a:pt x="39751" y="0"/>
                </a:lnTo>
                <a:lnTo>
                  <a:pt x="1562" y="0"/>
                </a:lnTo>
                <a:lnTo>
                  <a:pt x="1562" y="3467"/>
                </a:lnTo>
                <a:lnTo>
                  <a:pt x="4965" y="3746"/>
                </a:lnTo>
                <a:lnTo>
                  <a:pt x="7543" y="4571"/>
                </a:lnTo>
                <a:lnTo>
                  <a:pt x="11023" y="7226"/>
                </a:lnTo>
                <a:lnTo>
                  <a:pt x="13449" y="10299"/>
                </a:lnTo>
                <a:lnTo>
                  <a:pt x="16573" y="15100"/>
                </a:lnTo>
                <a:lnTo>
                  <a:pt x="33147" y="40805"/>
                </a:lnTo>
                <a:lnTo>
                  <a:pt x="16662" y="65366"/>
                </a:lnTo>
                <a:lnTo>
                  <a:pt x="12674" y="71208"/>
                </a:lnTo>
                <a:lnTo>
                  <a:pt x="9715" y="74980"/>
                </a:lnTo>
                <a:lnTo>
                  <a:pt x="5829" y="78384"/>
                </a:lnTo>
                <a:lnTo>
                  <a:pt x="3225" y="79451"/>
                </a:lnTo>
                <a:lnTo>
                  <a:pt x="0" y="79870"/>
                </a:lnTo>
                <a:lnTo>
                  <a:pt x="0" y="83337"/>
                </a:lnTo>
                <a:lnTo>
                  <a:pt x="26009" y="83337"/>
                </a:lnTo>
                <a:lnTo>
                  <a:pt x="26009" y="79870"/>
                </a:lnTo>
                <a:lnTo>
                  <a:pt x="22136" y="79349"/>
                </a:lnTo>
                <a:lnTo>
                  <a:pt x="20040" y="78206"/>
                </a:lnTo>
                <a:lnTo>
                  <a:pt x="19405" y="74663"/>
                </a:lnTo>
                <a:lnTo>
                  <a:pt x="20739" y="71551"/>
                </a:lnTo>
                <a:lnTo>
                  <a:pt x="23761" y="67106"/>
                </a:lnTo>
                <a:lnTo>
                  <a:pt x="37312" y="47078"/>
                </a:lnTo>
                <a:lnTo>
                  <a:pt x="51041" y="68237"/>
                </a:lnTo>
                <a:lnTo>
                  <a:pt x="53644" y="72161"/>
                </a:lnTo>
                <a:lnTo>
                  <a:pt x="54673" y="75006"/>
                </a:lnTo>
                <a:lnTo>
                  <a:pt x="54114" y="76746"/>
                </a:lnTo>
                <a:lnTo>
                  <a:pt x="51308" y="79514"/>
                </a:lnTo>
                <a:lnTo>
                  <a:pt x="47307" y="79870"/>
                </a:lnTo>
                <a:lnTo>
                  <a:pt x="47307" y="83337"/>
                </a:lnTo>
                <a:lnTo>
                  <a:pt x="83858" y="83337"/>
                </a:lnTo>
                <a:lnTo>
                  <a:pt x="83858" y="79870"/>
                </a:lnTo>
                <a:lnTo>
                  <a:pt x="80441" y="79578"/>
                </a:lnTo>
                <a:lnTo>
                  <a:pt x="77863" y="78765"/>
                </a:lnTo>
                <a:lnTo>
                  <a:pt x="74396" y="76111"/>
                </a:lnTo>
                <a:lnTo>
                  <a:pt x="71958" y="73037"/>
                </a:lnTo>
                <a:lnTo>
                  <a:pt x="68834" y="68237"/>
                </a:lnTo>
                <a:lnTo>
                  <a:pt x="46367" y="33426"/>
                </a:lnTo>
                <a:lnTo>
                  <a:pt x="56743" y="17970"/>
                </a:lnTo>
                <a:lnTo>
                  <a:pt x="60680" y="12230"/>
                </a:lnTo>
                <a:lnTo>
                  <a:pt x="63741" y="8508"/>
                </a:lnTo>
                <a:lnTo>
                  <a:pt x="68084" y="5105"/>
                </a:lnTo>
                <a:lnTo>
                  <a:pt x="71272" y="3987"/>
                </a:lnTo>
                <a:lnTo>
                  <a:pt x="75501" y="3467"/>
                </a:lnTo>
                <a:lnTo>
                  <a:pt x="75501" y="0"/>
                </a:lnTo>
                <a:lnTo>
                  <a:pt x="47396" y="0"/>
                </a:lnTo>
                <a:lnTo>
                  <a:pt x="47396" y="3467"/>
                </a:lnTo>
                <a:lnTo>
                  <a:pt x="51282" y="392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6686956" y="4976638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6757778" y="4989945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6841110" y="4976638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6913284" y="5001691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6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6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6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6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3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7053833" y="5001746"/>
            <a:ext cx="123374" cy="79616"/>
          </a:xfrm>
          <a:custGeom>
            <a:avLst/>
            <a:gdLst/>
            <a:ahLst/>
            <a:cxnLst/>
            <a:rect l="l" t="t" r="r" b="b"/>
            <a:pathLst>
              <a:path w="78651" h="124142">
                <a:moveTo>
                  <a:pt x="10617" y="45377"/>
                </a:moveTo>
                <a:lnTo>
                  <a:pt x="16230" y="50520"/>
                </a:lnTo>
                <a:lnTo>
                  <a:pt x="20713" y="54025"/>
                </a:lnTo>
                <a:lnTo>
                  <a:pt x="23266" y="55295"/>
                </a:lnTo>
                <a:lnTo>
                  <a:pt x="19329" y="58775"/>
                </a:lnTo>
                <a:lnTo>
                  <a:pt x="15900" y="62420"/>
                </a:lnTo>
                <a:lnTo>
                  <a:pt x="12979" y="66230"/>
                </a:lnTo>
                <a:lnTo>
                  <a:pt x="10058" y="70053"/>
                </a:lnTo>
                <a:lnTo>
                  <a:pt x="8585" y="72770"/>
                </a:lnTo>
                <a:lnTo>
                  <a:pt x="8585" y="78676"/>
                </a:lnTo>
                <a:lnTo>
                  <a:pt x="10845" y="81953"/>
                </a:lnTo>
                <a:lnTo>
                  <a:pt x="15366" y="84213"/>
                </a:lnTo>
                <a:lnTo>
                  <a:pt x="17005" y="84988"/>
                </a:lnTo>
                <a:lnTo>
                  <a:pt x="11341" y="90131"/>
                </a:lnTo>
                <a:lnTo>
                  <a:pt x="7086" y="94399"/>
                </a:lnTo>
                <a:lnTo>
                  <a:pt x="4254" y="97802"/>
                </a:lnTo>
                <a:lnTo>
                  <a:pt x="1409" y="101168"/>
                </a:lnTo>
                <a:lnTo>
                  <a:pt x="0" y="103720"/>
                </a:lnTo>
                <a:lnTo>
                  <a:pt x="0" y="110667"/>
                </a:lnTo>
                <a:lnTo>
                  <a:pt x="3035" y="115100"/>
                </a:lnTo>
                <a:lnTo>
                  <a:pt x="9105" y="118706"/>
                </a:lnTo>
                <a:lnTo>
                  <a:pt x="15189" y="122326"/>
                </a:lnTo>
                <a:lnTo>
                  <a:pt x="12585" y="104635"/>
                </a:lnTo>
                <a:lnTo>
                  <a:pt x="12585" y="101218"/>
                </a:lnTo>
                <a:lnTo>
                  <a:pt x="13601" y="97180"/>
                </a:lnTo>
                <a:lnTo>
                  <a:pt x="15620" y="93979"/>
                </a:lnTo>
                <a:lnTo>
                  <a:pt x="17640" y="90754"/>
                </a:lnTo>
                <a:lnTo>
                  <a:pt x="21958" y="86461"/>
                </a:lnTo>
                <a:lnTo>
                  <a:pt x="21437" y="67805"/>
                </a:lnTo>
                <a:lnTo>
                  <a:pt x="22110" y="65189"/>
                </a:lnTo>
                <a:lnTo>
                  <a:pt x="24764" y="61023"/>
                </a:lnTo>
                <a:lnTo>
                  <a:pt x="28295" y="57035"/>
                </a:lnTo>
                <a:lnTo>
                  <a:pt x="31356" y="57899"/>
                </a:lnTo>
                <a:lnTo>
                  <a:pt x="34632" y="58331"/>
                </a:lnTo>
                <a:lnTo>
                  <a:pt x="38112" y="58331"/>
                </a:lnTo>
                <a:lnTo>
                  <a:pt x="40538" y="53555"/>
                </a:lnTo>
                <a:lnTo>
                  <a:pt x="35153" y="53555"/>
                </a:lnTo>
                <a:lnTo>
                  <a:pt x="30810" y="50685"/>
                </a:lnTo>
                <a:lnTo>
                  <a:pt x="27685" y="44919"/>
                </a:lnTo>
                <a:lnTo>
                  <a:pt x="24561" y="39166"/>
                </a:lnTo>
                <a:lnTo>
                  <a:pt x="22999" y="31165"/>
                </a:lnTo>
                <a:lnTo>
                  <a:pt x="22999" y="16636"/>
                </a:lnTo>
                <a:lnTo>
                  <a:pt x="24193" y="13017"/>
                </a:lnTo>
                <a:lnTo>
                  <a:pt x="21907" y="2857"/>
                </a:lnTo>
                <a:lnTo>
                  <a:pt x="16281" y="8585"/>
                </a:lnTo>
                <a:lnTo>
                  <a:pt x="10629" y="14325"/>
                </a:lnTo>
                <a:lnTo>
                  <a:pt x="7810" y="21678"/>
                </a:lnTo>
                <a:lnTo>
                  <a:pt x="7810" y="38734"/>
                </a:lnTo>
                <a:lnTo>
                  <a:pt x="10617" y="45377"/>
                </a:lnTo>
                <a:close/>
              </a:path>
              <a:path w="78651" h="124142">
                <a:moveTo>
                  <a:pt x="47028" y="58331"/>
                </a:moveTo>
                <a:lnTo>
                  <a:pt x="54317" y="55752"/>
                </a:lnTo>
                <a:lnTo>
                  <a:pt x="59982" y="50609"/>
                </a:lnTo>
                <a:lnTo>
                  <a:pt x="65658" y="45465"/>
                </a:lnTo>
                <a:lnTo>
                  <a:pt x="68491" y="38823"/>
                </a:lnTo>
                <a:lnTo>
                  <a:pt x="68491" y="23494"/>
                </a:lnTo>
                <a:lnTo>
                  <a:pt x="67170" y="17551"/>
                </a:lnTo>
                <a:lnTo>
                  <a:pt x="64503" y="12928"/>
                </a:lnTo>
                <a:lnTo>
                  <a:pt x="78651" y="12928"/>
                </a:lnTo>
                <a:lnTo>
                  <a:pt x="78651" y="5816"/>
                </a:lnTo>
                <a:lnTo>
                  <a:pt x="61836" y="5816"/>
                </a:lnTo>
                <a:lnTo>
                  <a:pt x="58991" y="5206"/>
                </a:lnTo>
                <a:lnTo>
                  <a:pt x="55041" y="3644"/>
                </a:lnTo>
                <a:lnTo>
                  <a:pt x="50584" y="1206"/>
                </a:lnTo>
                <a:lnTo>
                  <a:pt x="44945" y="0"/>
                </a:lnTo>
                <a:lnTo>
                  <a:pt x="29184" y="0"/>
                </a:lnTo>
                <a:lnTo>
                  <a:pt x="21907" y="2857"/>
                </a:lnTo>
                <a:lnTo>
                  <a:pt x="24193" y="13017"/>
                </a:lnTo>
                <a:lnTo>
                  <a:pt x="26555" y="10071"/>
                </a:lnTo>
                <a:lnTo>
                  <a:pt x="28930" y="7111"/>
                </a:lnTo>
                <a:lnTo>
                  <a:pt x="31826" y="5638"/>
                </a:lnTo>
                <a:lnTo>
                  <a:pt x="40335" y="5638"/>
                </a:lnTo>
                <a:lnTo>
                  <a:pt x="44538" y="8661"/>
                </a:lnTo>
                <a:lnTo>
                  <a:pt x="48056" y="14706"/>
                </a:lnTo>
                <a:lnTo>
                  <a:pt x="51549" y="20751"/>
                </a:lnTo>
                <a:lnTo>
                  <a:pt x="53301" y="28016"/>
                </a:lnTo>
                <a:lnTo>
                  <a:pt x="53301" y="41846"/>
                </a:lnTo>
                <a:lnTo>
                  <a:pt x="52171" y="46037"/>
                </a:lnTo>
                <a:lnTo>
                  <a:pt x="49910" y="49047"/>
                </a:lnTo>
                <a:lnTo>
                  <a:pt x="47663" y="52057"/>
                </a:lnTo>
                <a:lnTo>
                  <a:pt x="44526" y="53555"/>
                </a:lnTo>
                <a:lnTo>
                  <a:pt x="40538" y="53555"/>
                </a:lnTo>
                <a:lnTo>
                  <a:pt x="38112" y="58331"/>
                </a:lnTo>
                <a:lnTo>
                  <a:pt x="47028" y="58331"/>
                </a:lnTo>
                <a:close/>
              </a:path>
              <a:path w="78651" h="124142">
                <a:moveTo>
                  <a:pt x="20396" y="109854"/>
                </a:moveTo>
                <a:lnTo>
                  <a:pt x="15189" y="107518"/>
                </a:lnTo>
                <a:lnTo>
                  <a:pt x="12585" y="104635"/>
                </a:lnTo>
                <a:lnTo>
                  <a:pt x="15189" y="122326"/>
                </a:lnTo>
                <a:lnTo>
                  <a:pt x="22631" y="124142"/>
                </a:lnTo>
                <a:lnTo>
                  <a:pt x="31419" y="124142"/>
                </a:lnTo>
                <a:lnTo>
                  <a:pt x="40553" y="123537"/>
                </a:lnTo>
                <a:lnTo>
                  <a:pt x="52946" y="120483"/>
                </a:lnTo>
                <a:lnTo>
                  <a:pt x="64236" y="114858"/>
                </a:lnTo>
                <a:lnTo>
                  <a:pt x="75111" y="104822"/>
                </a:lnTo>
                <a:lnTo>
                  <a:pt x="78651" y="93675"/>
                </a:lnTo>
                <a:lnTo>
                  <a:pt x="78651" y="87007"/>
                </a:lnTo>
                <a:lnTo>
                  <a:pt x="76428" y="82029"/>
                </a:lnTo>
                <a:lnTo>
                  <a:pt x="72021" y="78701"/>
                </a:lnTo>
                <a:lnTo>
                  <a:pt x="67576" y="75361"/>
                </a:lnTo>
                <a:lnTo>
                  <a:pt x="60769" y="73558"/>
                </a:lnTo>
                <a:lnTo>
                  <a:pt x="51561" y="73266"/>
                </a:lnTo>
                <a:lnTo>
                  <a:pt x="35940" y="72834"/>
                </a:lnTo>
                <a:lnTo>
                  <a:pt x="30784" y="72656"/>
                </a:lnTo>
                <a:lnTo>
                  <a:pt x="27076" y="72174"/>
                </a:lnTo>
                <a:lnTo>
                  <a:pt x="22567" y="70611"/>
                </a:lnTo>
                <a:lnTo>
                  <a:pt x="21437" y="67805"/>
                </a:lnTo>
                <a:lnTo>
                  <a:pt x="21958" y="86461"/>
                </a:lnTo>
                <a:lnTo>
                  <a:pt x="25717" y="87337"/>
                </a:lnTo>
                <a:lnTo>
                  <a:pt x="30314" y="87858"/>
                </a:lnTo>
                <a:lnTo>
                  <a:pt x="35763" y="88023"/>
                </a:lnTo>
                <a:lnTo>
                  <a:pt x="51384" y="88455"/>
                </a:lnTo>
                <a:lnTo>
                  <a:pt x="60363" y="88747"/>
                </a:lnTo>
                <a:lnTo>
                  <a:pt x="66116" y="89369"/>
                </a:lnTo>
                <a:lnTo>
                  <a:pt x="68618" y="90335"/>
                </a:lnTo>
                <a:lnTo>
                  <a:pt x="72402" y="93319"/>
                </a:lnTo>
                <a:lnTo>
                  <a:pt x="72402" y="101193"/>
                </a:lnTo>
                <a:lnTo>
                  <a:pt x="69214" y="105206"/>
                </a:lnTo>
                <a:lnTo>
                  <a:pt x="62852" y="108470"/>
                </a:lnTo>
                <a:lnTo>
                  <a:pt x="56489" y="111734"/>
                </a:lnTo>
                <a:lnTo>
                  <a:pt x="48704" y="113372"/>
                </a:lnTo>
                <a:lnTo>
                  <a:pt x="31965" y="113372"/>
                </a:lnTo>
                <a:lnTo>
                  <a:pt x="25603" y="112217"/>
                </a:lnTo>
                <a:lnTo>
                  <a:pt x="20396" y="10985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7271993" y="4989945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7353014" y="5001746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7568184" y="4977745"/>
            <a:ext cx="137558" cy="79005"/>
          </a:xfrm>
          <a:custGeom>
            <a:avLst/>
            <a:gdLst/>
            <a:ahLst/>
            <a:cxnLst/>
            <a:rect l="l" t="t" r="r" b="b"/>
            <a:pathLst>
              <a:path w="87693" h="123190">
                <a:moveTo>
                  <a:pt x="61823" y="37426"/>
                </a:moveTo>
                <a:lnTo>
                  <a:pt x="54356" y="37426"/>
                </a:lnTo>
                <a:lnTo>
                  <a:pt x="49925" y="37720"/>
                </a:lnTo>
                <a:lnTo>
                  <a:pt x="38312" y="42031"/>
                </a:lnTo>
                <a:lnTo>
                  <a:pt x="28041" y="51485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3"/>
                </a:lnTo>
                <a:lnTo>
                  <a:pt x="30962" y="115646"/>
                </a:lnTo>
                <a:lnTo>
                  <a:pt x="29019" y="112928"/>
                </a:lnTo>
                <a:lnTo>
                  <a:pt x="28041" y="108457"/>
                </a:lnTo>
                <a:lnTo>
                  <a:pt x="28130" y="58000"/>
                </a:lnTo>
                <a:lnTo>
                  <a:pt x="32931" y="51053"/>
                </a:lnTo>
                <a:lnTo>
                  <a:pt x="39357" y="47574"/>
                </a:lnTo>
                <a:lnTo>
                  <a:pt x="51638" y="47574"/>
                </a:lnTo>
                <a:lnTo>
                  <a:pt x="54724" y="48958"/>
                </a:lnTo>
                <a:lnTo>
                  <a:pt x="56692" y="51714"/>
                </a:lnTo>
                <a:lnTo>
                  <a:pt x="58674" y="54444"/>
                </a:lnTo>
                <a:lnTo>
                  <a:pt x="59651" y="58775"/>
                </a:lnTo>
                <a:lnTo>
                  <a:pt x="59651" y="108457"/>
                </a:lnTo>
                <a:lnTo>
                  <a:pt x="58686" y="112928"/>
                </a:lnTo>
                <a:lnTo>
                  <a:pt x="56730" y="115646"/>
                </a:lnTo>
                <a:lnTo>
                  <a:pt x="54800" y="118363"/>
                </a:lnTo>
                <a:lnTo>
                  <a:pt x="51638" y="119722"/>
                </a:lnTo>
                <a:lnTo>
                  <a:pt x="47231" y="119722"/>
                </a:lnTo>
                <a:lnTo>
                  <a:pt x="47231" y="123189"/>
                </a:lnTo>
                <a:lnTo>
                  <a:pt x="87693" y="123189"/>
                </a:lnTo>
                <a:lnTo>
                  <a:pt x="87693" y="119722"/>
                </a:lnTo>
                <a:lnTo>
                  <a:pt x="83286" y="119722"/>
                </a:lnTo>
                <a:lnTo>
                  <a:pt x="80124" y="118363"/>
                </a:lnTo>
                <a:lnTo>
                  <a:pt x="78193" y="115646"/>
                </a:lnTo>
                <a:lnTo>
                  <a:pt x="76238" y="112928"/>
                </a:lnTo>
                <a:lnTo>
                  <a:pt x="75272" y="108457"/>
                </a:lnTo>
                <a:lnTo>
                  <a:pt x="75272" y="56260"/>
                </a:lnTo>
                <a:lnTo>
                  <a:pt x="73647" y="48780"/>
                </a:lnTo>
                <a:lnTo>
                  <a:pt x="70408" y="44246"/>
                </a:lnTo>
                <a:lnTo>
                  <a:pt x="67183" y="39687"/>
                </a:lnTo>
                <a:lnTo>
                  <a:pt x="61823" y="3742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7713631" y="5001746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8"/>
                </a:lnTo>
                <a:lnTo>
                  <a:pt x="14503" y="28828"/>
                </a:lnTo>
                <a:lnTo>
                  <a:pt x="16891" y="27787"/>
                </a:lnTo>
                <a:lnTo>
                  <a:pt x="20193" y="23621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5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1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8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7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3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3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0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7836049" y="4977745"/>
            <a:ext cx="63470" cy="79005"/>
          </a:xfrm>
          <a:custGeom>
            <a:avLst/>
            <a:gdLst/>
            <a:ahLst/>
            <a:cxnLst/>
            <a:rect l="l" t="t" r="r" b="b"/>
            <a:pathLst>
              <a:path w="40462" h="123190">
                <a:moveTo>
                  <a:pt x="30949" y="115646"/>
                </a:moveTo>
                <a:lnTo>
                  <a:pt x="29019" y="112928"/>
                </a:lnTo>
                <a:lnTo>
                  <a:pt x="28041" y="108457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3"/>
                </a:lnTo>
                <a:lnTo>
                  <a:pt x="30949" y="1156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913125" y="4977745"/>
            <a:ext cx="63470" cy="79005"/>
          </a:xfrm>
          <a:custGeom>
            <a:avLst/>
            <a:gdLst/>
            <a:ahLst/>
            <a:cxnLst/>
            <a:rect l="l" t="t" r="r" b="b"/>
            <a:pathLst>
              <a:path w="40462" h="123190">
                <a:moveTo>
                  <a:pt x="30949" y="115646"/>
                </a:moveTo>
                <a:lnTo>
                  <a:pt x="29019" y="112928"/>
                </a:lnTo>
                <a:lnTo>
                  <a:pt x="28041" y="108457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3"/>
                </a:lnTo>
                <a:lnTo>
                  <a:pt x="30949" y="1156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012952" y="5045280"/>
            <a:ext cx="31875" cy="13032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0160" y="0"/>
                </a:moveTo>
                <a:lnTo>
                  <a:pt x="7315" y="0"/>
                </a:lnTo>
                <a:lnTo>
                  <a:pt x="2959" y="2946"/>
                </a:lnTo>
                <a:lnTo>
                  <a:pt x="0" y="7315"/>
                </a:lnTo>
                <a:lnTo>
                  <a:pt x="0" y="12992"/>
                </a:lnTo>
                <a:lnTo>
                  <a:pt x="2959" y="17360"/>
                </a:lnTo>
                <a:lnTo>
                  <a:pt x="7315" y="20320"/>
                </a:lnTo>
                <a:lnTo>
                  <a:pt x="13004" y="20320"/>
                </a:lnTo>
                <a:lnTo>
                  <a:pt x="17360" y="17360"/>
                </a:lnTo>
                <a:lnTo>
                  <a:pt x="20320" y="12992"/>
                </a:lnTo>
                <a:lnTo>
                  <a:pt x="20320" y="7315"/>
                </a:lnTo>
                <a:lnTo>
                  <a:pt x="17360" y="2946"/>
                </a:lnTo>
                <a:lnTo>
                  <a:pt x="13004" y="0"/>
                </a:lnTo>
                <a:lnTo>
                  <a:pt x="10160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582752" y="5167285"/>
            <a:ext cx="100762" cy="41205"/>
          </a:xfrm>
          <a:custGeom>
            <a:avLst/>
            <a:gdLst/>
            <a:ahLst/>
            <a:cxnLst/>
            <a:rect l="l" t="t" r="r" b="b"/>
            <a:pathLst>
              <a:path w="64236" h="64249">
                <a:moveTo>
                  <a:pt x="32118" y="0"/>
                </a:moveTo>
                <a:lnTo>
                  <a:pt x="23152" y="0"/>
                </a:lnTo>
                <a:lnTo>
                  <a:pt x="15544" y="3111"/>
                </a:lnTo>
                <a:lnTo>
                  <a:pt x="9321" y="9334"/>
                </a:lnTo>
                <a:lnTo>
                  <a:pt x="3111" y="15557"/>
                </a:lnTo>
                <a:lnTo>
                  <a:pt x="0" y="23152"/>
                </a:lnTo>
                <a:lnTo>
                  <a:pt x="0" y="41084"/>
                </a:lnTo>
                <a:lnTo>
                  <a:pt x="3111" y="48691"/>
                </a:lnTo>
                <a:lnTo>
                  <a:pt x="9321" y="54902"/>
                </a:lnTo>
                <a:lnTo>
                  <a:pt x="15544" y="61125"/>
                </a:lnTo>
                <a:lnTo>
                  <a:pt x="23152" y="64249"/>
                </a:lnTo>
                <a:lnTo>
                  <a:pt x="41084" y="64249"/>
                </a:lnTo>
                <a:lnTo>
                  <a:pt x="48691" y="61125"/>
                </a:lnTo>
                <a:lnTo>
                  <a:pt x="54914" y="54902"/>
                </a:lnTo>
                <a:lnTo>
                  <a:pt x="61125" y="48691"/>
                </a:lnTo>
                <a:lnTo>
                  <a:pt x="64236" y="41084"/>
                </a:lnTo>
                <a:lnTo>
                  <a:pt x="64236" y="23152"/>
                </a:lnTo>
                <a:lnTo>
                  <a:pt x="61125" y="15557"/>
                </a:lnTo>
                <a:lnTo>
                  <a:pt x="54914" y="9334"/>
                </a:lnTo>
                <a:lnTo>
                  <a:pt x="48691" y="3111"/>
                </a:lnTo>
                <a:lnTo>
                  <a:pt x="41084" y="0"/>
                </a:lnTo>
                <a:lnTo>
                  <a:pt x="32118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863348" y="5171519"/>
            <a:ext cx="121501" cy="41091"/>
          </a:xfrm>
          <a:custGeom>
            <a:avLst/>
            <a:gdLst/>
            <a:ahLst/>
            <a:cxnLst/>
            <a:rect l="l" t="t" r="r" b="b"/>
            <a:pathLst>
              <a:path w="77457" h="64071">
                <a:moveTo>
                  <a:pt x="74053" y="8788"/>
                </a:moveTo>
                <a:lnTo>
                  <a:pt x="71704" y="15455"/>
                </a:lnTo>
                <a:lnTo>
                  <a:pt x="67017" y="20002"/>
                </a:lnTo>
                <a:lnTo>
                  <a:pt x="62331" y="24549"/>
                </a:lnTo>
                <a:lnTo>
                  <a:pt x="65023" y="32461"/>
                </a:lnTo>
                <a:lnTo>
                  <a:pt x="71729" y="30899"/>
                </a:lnTo>
                <a:lnTo>
                  <a:pt x="77457" y="28562"/>
                </a:lnTo>
                <a:lnTo>
                  <a:pt x="74053" y="0"/>
                </a:lnTo>
                <a:lnTo>
                  <a:pt x="74053" y="8788"/>
                </a:lnTo>
                <a:close/>
              </a:path>
              <a:path w="77457" h="64071">
                <a:moveTo>
                  <a:pt x="43726" y="84404"/>
                </a:moveTo>
                <a:lnTo>
                  <a:pt x="39344" y="83261"/>
                </a:lnTo>
                <a:lnTo>
                  <a:pt x="35648" y="79502"/>
                </a:lnTo>
                <a:lnTo>
                  <a:pt x="34721" y="75260"/>
                </a:lnTo>
                <a:lnTo>
                  <a:pt x="34721" y="34112"/>
                </a:lnTo>
                <a:lnTo>
                  <a:pt x="43154" y="34112"/>
                </a:lnTo>
                <a:lnTo>
                  <a:pt x="84645" y="89154"/>
                </a:lnTo>
                <a:lnTo>
                  <a:pt x="114858" y="89154"/>
                </a:lnTo>
                <a:lnTo>
                  <a:pt x="114858" y="84810"/>
                </a:lnTo>
                <a:lnTo>
                  <a:pt x="110515" y="84531"/>
                </a:lnTo>
                <a:lnTo>
                  <a:pt x="107200" y="83629"/>
                </a:lnTo>
                <a:lnTo>
                  <a:pt x="102628" y="80619"/>
                </a:lnTo>
                <a:lnTo>
                  <a:pt x="99402" y="77203"/>
                </a:lnTo>
                <a:lnTo>
                  <a:pt x="95237" y="71882"/>
                </a:lnTo>
                <a:lnTo>
                  <a:pt x="65023" y="32461"/>
                </a:lnTo>
                <a:lnTo>
                  <a:pt x="62331" y="24549"/>
                </a:lnTo>
                <a:lnTo>
                  <a:pt x="55473" y="26822"/>
                </a:lnTo>
                <a:lnTo>
                  <a:pt x="34721" y="26822"/>
                </a:lnTo>
                <a:lnTo>
                  <a:pt x="34721" y="-17830"/>
                </a:lnTo>
                <a:lnTo>
                  <a:pt x="35382" y="-20624"/>
                </a:lnTo>
                <a:lnTo>
                  <a:pt x="37985" y="-23228"/>
                </a:lnTo>
                <a:lnTo>
                  <a:pt x="40779" y="-23875"/>
                </a:lnTo>
                <a:lnTo>
                  <a:pt x="54952" y="-23875"/>
                </a:lnTo>
                <a:lnTo>
                  <a:pt x="61671" y="-21729"/>
                </a:lnTo>
                <a:lnTo>
                  <a:pt x="66636" y="-17449"/>
                </a:lnTo>
                <a:lnTo>
                  <a:pt x="71564" y="-13169"/>
                </a:lnTo>
                <a:lnTo>
                  <a:pt x="74053" y="-7353"/>
                </a:lnTo>
                <a:lnTo>
                  <a:pt x="74053" y="0"/>
                </a:lnTo>
                <a:lnTo>
                  <a:pt x="77457" y="28562"/>
                </a:lnTo>
                <a:lnTo>
                  <a:pt x="82207" y="25438"/>
                </a:lnTo>
                <a:lnTo>
                  <a:pt x="84020" y="24138"/>
                </a:lnTo>
                <a:lnTo>
                  <a:pt x="92365" y="14175"/>
                </a:lnTo>
                <a:lnTo>
                  <a:pt x="95148" y="1295"/>
                </a:lnTo>
                <a:lnTo>
                  <a:pt x="95076" y="-1113"/>
                </a:lnTo>
                <a:lnTo>
                  <a:pt x="91553" y="-13825"/>
                </a:lnTo>
                <a:lnTo>
                  <a:pt x="82727" y="-23228"/>
                </a:lnTo>
                <a:lnTo>
                  <a:pt x="73679" y="-27710"/>
                </a:lnTo>
                <a:lnTo>
                  <a:pt x="61394" y="-30635"/>
                </a:lnTo>
                <a:lnTo>
                  <a:pt x="46443" y="-31610"/>
                </a:lnTo>
                <a:lnTo>
                  <a:pt x="0" y="-31610"/>
                </a:lnTo>
                <a:lnTo>
                  <a:pt x="0" y="-27266"/>
                </a:lnTo>
                <a:lnTo>
                  <a:pt x="6883" y="-26809"/>
                </a:lnTo>
                <a:lnTo>
                  <a:pt x="11252" y="-25260"/>
                </a:lnTo>
                <a:lnTo>
                  <a:pt x="13106" y="-22618"/>
                </a:lnTo>
                <a:lnTo>
                  <a:pt x="14947" y="-19989"/>
                </a:lnTo>
                <a:lnTo>
                  <a:pt x="15887" y="-14008"/>
                </a:lnTo>
                <a:lnTo>
                  <a:pt x="15887" y="71551"/>
                </a:lnTo>
                <a:lnTo>
                  <a:pt x="14947" y="77520"/>
                </a:lnTo>
                <a:lnTo>
                  <a:pt x="13106" y="80124"/>
                </a:lnTo>
                <a:lnTo>
                  <a:pt x="11252" y="82791"/>
                </a:lnTo>
                <a:lnTo>
                  <a:pt x="6883" y="84353"/>
                </a:lnTo>
                <a:lnTo>
                  <a:pt x="0" y="84810"/>
                </a:lnTo>
                <a:lnTo>
                  <a:pt x="0" y="89154"/>
                </a:lnTo>
                <a:lnTo>
                  <a:pt x="50609" y="89154"/>
                </a:lnTo>
                <a:lnTo>
                  <a:pt x="50609" y="84810"/>
                </a:lnTo>
                <a:lnTo>
                  <a:pt x="43726" y="8440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2041423" y="5173685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2154281" y="5173638"/>
            <a:ext cx="212184" cy="55059"/>
          </a:xfrm>
          <a:custGeom>
            <a:avLst/>
            <a:gdLst/>
            <a:ahLst/>
            <a:cxnLst/>
            <a:rect l="l" t="t" r="r" b="b"/>
            <a:pathLst>
              <a:path w="135267" h="85851">
                <a:moveTo>
                  <a:pt x="84543" y="5620"/>
                </a:moveTo>
                <a:lnTo>
                  <a:pt x="73977" y="15011"/>
                </a:lnTo>
                <a:lnTo>
                  <a:pt x="73164" y="11950"/>
                </a:lnTo>
                <a:lnTo>
                  <a:pt x="71970" y="9347"/>
                </a:lnTo>
                <a:lnTo>
                  <a:pt x="70408" y="7200"/>
                </a:lnTo>
                <a:lnTo>
                  <a:pt x="67005" y="2451"/>
                </a:lnTo>
                <a:lnTo>
                  <a:pt x="62141" y="88"/>
                </a:lnTo>
                <a:lnTo>
                  <a:pt x="55829" y="88"/>
                </a:lnTo>
                <a:lnTo>
                  <a:pt x="50463" y="549"/>
                </a:lnTo>
                <a:lnTo>
                  <a:pt x="38818" y="4865"/>
                </a:lnTo>
                <a:lnTo>
                  <a:pt x="28041" y="13716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293" y="12611"/>
                </a:lnTo>
                <a:lnTo>
                  <a:pt x="11595" y="16205"/>
                </a:lnTo>
                <a:lnTo>
                  <a:pt x="12420" y="19939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2" y="81026"/>
                </a:lnTo>
                <a:lnTo>
                  <a:pt x="30962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041" y="19875"/>
                </a:lnTo>
                <a:lnTo>
                  <a:pt x="32842" y="13449"/>
                </a:lnTo>
                <a:lnTo>
                  <a:pt x="39331" y="10236"/>
                </a:lnTo>
                <a:lnTo>
                  <a:pt x="51777" y="10236"/>
                </a:lnTo>
                <a:lnTo>
                  <a:pt x="54902" y="11633"/>
                </a:lnTo>
                <a:lnTo>
                  <a:pt x="56870" y="14401"/>
                </a:lnTo>
                <a:lnTo>
                  <a:pt x="58839" y="17183"/>
                </a:lnTo>
                <a:lnTo>
                  <a:pt x="59816" y="21551"/>
                </a:lnTo>
                <a:lnTo>
                  <a:pt x="59816" y="71120"/>
                </a:lnTo>
                <a:lnTo>
                  <a:pt x="58851" y="75590"/>
                </a:lnTo>
                <a:lnTo>
                  <a:pt x="56908" y="78308"/>
                </a:lnTo>
                <a:lnTo>
                  <a:pt x="54978" y="81026"/>
                </a:lnTo>
                <a:lnTo>
                  <a:pt x="51815" y="82384"/>
                </a:lnTo>
                <a:lnTo>
                  <a:pt x="47409" y="82384"/>
                </a:lnTo>
                <a:lnTo>
                  <a:pt x="47409" y="85852"/>
                </a:lnTo>
                <a:lnTo>
                  <a:pt x="87858" y="85852"/>
                </a:lnTo>
                <a:lnTo>
                  <a:pt x="87858" y="82384"/>
                </a:lnTo>
                <a:lnTo>
                  <a:pt x="83464" y="82384"/>
                </a:lnTo>
                <a:lnTo>
                  <a:pt x="80302" y="81026"/>
                </a:lnTo>
                <a:lnTo>
                  <a:pt x="78358" y="78308"/>
                </a:lnTo>
                <a:lnTo>
                  <a:pt x="76415" y="75590"/>
                </a:lnTo>
                <a:lnTo>
                  <a:pt x="75450" y="71120"/>
                </a:lnTo>
                <a:lnTo>
                  <a:pt x="75450" y="20662"/>
                </a:lnTo>
                <a:lnTo>
                  <a:pt x="80416" y="13652"/>
                </a:lnTo>
                <a:lnTo>
                  <a:pt x="86906" y="10172"/>
                </a:lnTo>
                <a:lnTo>
                  <a:pt x="99174" y="10236"/>
                </a:lnTo>
                <a:lnTo>
                  <a:pt x="102298" y="11633"/>
                </a:lnTo>
                <a:lnTo>
                  <a:pt x="104266" y="14401"/>
                </a:lnTo>
                <a:lnTo>
                  <a:pt x="106248" y="17183"/>
                </a:lnTo>
                <a:lnTo>
                  <a:pt x="107226" y="21551"/>
                </a:lnTo>
                <a:lnTo>
                  <a:pt x="107226" y="71120"/>
                </a:lnTo>
                <a:lnTo>
                  <a:pt x="106260" y="75590"/>
                </a:lnTo>
                <a:lnTo>
                  <a:pt x="104305" y="78308"/>
                </a:lnTo>
                <a:lnTo>
                  <a:pt x="102374" y="81026"/>
                </a:lnTo>
                <a:lnTo>
                  <a:pt x="99212" y="82384"/>
                </a:lnTo>
                <a:lnTo>
                  <a:pt x="94805" y="82384"/>
                </a:lnTo>
                <a:lnTo>
                  <a:pt x="94805" y="85852"/>
                </a:lnTo>
                <a:lnTo>
                  <a:pt x="135267" y="85852"/>
                </a:lnTo>
                <a:lnTo>
                  <a:pt x="135267" y="82384"/>
                </a:lnTo>
                <a:lnTo>
                  <a:pt x="130860" y="82384"/>
                </a:lnTo>
                <a:lnTo>
                  <a:pt x="127698" y="81026"/>
                </a:lnTo>
                <a:lnTo>
                  <a:pt x="125768" y="78308"/>
                </a:lnTo>
                <a:lnTo>
                  <a:pt x="123812" y="75590"/>
                </a:lnTo>
                <a:lnTo>
                  <a:pt x="122847" y="71120"/>
                </a:lnTo>
                <a:lnTo>
                  <a:pt x="122847" y="17068"/>
                </a:lnTo>
                <a:lnTo>
                  <a:pt x="121145" y="10858"/>
                </a:lnTo>
                <a:lnTo>
                  <a:pt x="117728" y="6553"/>
                </a:lnTo>
                <a:lnTo>
                  <a:pt x="114312" y="2235"/>
                </a:lnTo>
                <a:lnTo>
                  <a:pt x="109397" y="88"/>
                </a:lnTo>
                <a:lnTo>
                  <a:pt x="102971" y="88"/>
                </a:lnTo>
                <a:lnTo>
                  <a:pt x="96007" y="794"/>
                </a:lnTo>
                <a:lnTo>
                  <a:pt x="84543" y="562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2366547" y="51736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7" y="8318"/>
                </a:lnTo>
                <a:lnTo>
                  <a:pt x="30886" y="5638"/>
                </a:lnTo>
                <a:lnTo>
                  <a:pt x="44957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2493682" y="5175248"/>
            <a:ext cx="128693" cy="55230"/>
          </a:xfrm>
          <a:custGeom>
            <a:avLst/>
            <a:gdLst/>
            <a:ahLst/>
            <a:cxnLst/>
            <a:rect l="l" t="t" r="r" b="b"/>
            <a:pathLst>
              <a:path w="82041" h="86118">
                <a:moveTo>
                  <a:pt x="17373" y="0"/>
                </a:moveTo>
                <a:lnTo>
                  <a:pt x="0" y="0"/>
                </a:lnTo>
                <a:lnTo>
                  <a:pt x="0" y="3467"/>
                </a:lnTo>
                <a:lnTo>
                  <a:pt x="3365" y="3746"/>
                </a:lnTo>
                <a:lnTo>
                  <a:pt x="5753" y="4572"/>
                </a:lnTo>
                <a:lnTo>
                  <a:pt x="8661" y="7226"/>
                </a:lnTo>
                <a:lnTo>
                  <a:pt x="10363" y="10299"/>
                </a:lnTo>
                <a:lnTo>
                  <a:pt x="12331" y="15100"/>
                </a:lnTo>
                <a:lnTo>
                  <a:pt x="40894" y="86118"/>
                </a:lnTo>
                <a:lnTo>
                  <a:pt x="44107" y="86118"/>
                </a:lnTo>
                <a:lnTo>
                  <a:pt x="70408" y="17970"/>
                </a:lnTo>
                <a:lnTo>
                  <a:pt x="72783" y="12001"/>
                </a:lnTo>
                <a:lnTo>
                  <a:pt x="74650" y="8178"/>
                </a:lnTo>
                <a:lnTo>
                  <a:pt x="79375" y="3810"/>
                </a:lnTo>
                <a:lnTo>
                  <a:pt x="82042" y="3467"/>
                </a:lnTo>
                <a:lnTo>
                  <a:pt x="82042" y="0"/>
                </a:lnTo>
                <a:lnTo>
                  <a:pt x="57556" y="0"/>
                </a:lnTo>
                <a:lnTo>
                  <a:pt x="57556" y="3467"/>
                </a:lnTo>
                <a:lnTo>
                  <a:pt x="61607" y="3987"/>
                </a:lnTo>
                <a:lnTo>
                  <a:pt x="64046" y="5130"/>
                </a:lnTo>
                <a:lnTo>
                  <a:pt x="65722" y="8661"/>
                </a:lnTo>
                <a:lnTo>
                  <a:pt x="65278" y="11772"/>
                </a:lnTo>
                <a:lnTo>
                  <a:pt x="63538" y="16230"/>
                </a:lnTo>
                <a:lnTo>
                  <a:pt x="46520" y="61023"/>
                </a:lnTo>
                <a:lnTo>
                  <a:pt x="28244" y="15100"/>
                </a:lnTo>
                <a:lnTo>
                  <a:pt x="26555" y="11163"/>
                </a:lnTo>
                <a:lnTo>
                  <a:pt x="26212" y="8331"/>
                </a:lnTo>
                <a:lnTo>
                  <a:pt x="27203" y="6591"/>
                </a:lnTo>
                <a:lnTo>
                  <a:pt x="30695" y="3810"/>
                </a:lnTo>
                <a:lnTo>
                  <a:pt x="34759" y="3467"/>
                </a:lnTo>
                <a:lnTo>
                  <a:pt x="34759" y="0"/>
                </a:lnTo>
                <a:lnTo>
                  <a:pt x="1737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2628471" y="5173685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2845660" y="5173638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3"/>
                </a:lnTo>
                <a:lnTo>
                  <a:pt x="54267" y="18923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3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2941081" y="5173685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3064176" y="5173646"/>
            <a:ext cx="83749" cy="56607"/>
          </a:xfrm>
          <a:custGeom>
            <a:avLst/>
            <a:gdLst/>
            <a:ahLst/>
            <a:cxnLst/>
            <a:rect l="l" t="t" r="r" b="b"/>
            <a:pathLst>
              <a:path w="53390" h="88265">
                <a:moveTo>
                  <a:pt x="18643" y="6642"/>
                </a:moveTo>
                <a:lnTo>
                  <a:pt x="21844" y="5537"/>
                </a:lnTo>
                <a:lnTo>
                  <a:pt x="30289" y="5537"/>
                </a:lnTo>
                <a:lnTo>
                  <a:pt x="34163" y="7594"/>
                </a:lnTo>
                <a:lnTo>
                  <a:pt x="37541" y="11696"/>
                </a:lnTo>
                <a:lnTo>
                  <a:pt x="40932" y="15798"/>
                </a:lnTo>
                <a:lnTo>
                  <a:pt x="43141" y="21069"/>
                </a:lnTo>
                <a:lnTo>
                  <a:pt x="44183" y="27495"/>
                </a:lnTo>
                <a:lnTo>
                  <a:pt x="47574" y="27495"/>
                </a:lnTo>
                <a:lnTo>
                  <a:pt x="47574" y="1536"/>
                </a:lnTo>
                <a:lnTo>
                  <a:pt x="43141" y="3581"/>
                </a:lnTo>
                <a:lnTo>
                  <a:pt x="39928" y="3009"/>
                </a:lnTo>
                <a:lnTo>
                  <a:pt x="35001" y="990"/>
                </a:lnTo>
                <a:lnTo>
                  <a:pt x="29629" y="0"/>
                </a:lnTo>
                <a:lnTo>
                  <a:pt x="16776" y="63"/>
                </a:lnTo>
                <a:lnTo>
                  <a:pt x="11074" y="2273"/>
                </a:lnTo>
                <a:lnTo>
                  <a:pt x="6629" y="6705"/>
                </a:lnTo>
                <a:lnTo>
                  <a:pt x="2209" y="11125"/>
                </a:lnTo>
                <a:lnTo>
                  <a:pt x="0" y="16840"/>
                </a:lnTo>
                <a:lnTo>
                  <a:pt x="0" y="29400"/>
                </a:lnTo>
                <a:lnTo>
                  <a:pt x="1638" y="34112"/>
                </a:lnTo>
                <a:lnTo>
                  <a:pt x="4940" y="37998"/>
                </a:lnTo>
                <a:lnTo>
                  <a:pt x="8305" y="41935"/>
                </a:lnTo>
                <a:lnTo>
                  <a:pt x="14262" y="46164"/>
                </a:lnTo>
                <a:lnTo>
                  <a:pt x="22821" y="50672"/>
                </a:lnTo>
                <a:lnTo>
                  <a:pt x="29311" y="54089"/>
                </a:lnTo>
                <a:lnTo>
                  <a:pt x="33934" y="57251"/>
                </a:lnTo>
                <a:lnTo>
                  <a:pt x="36715" y="60134"/>
                </a:lnTo>
                <a:lnTo>
                  <a:pt x="39560" y="63030"/>
                </a:lnTo>
                <a:lnTo>
                  <a:pt x="40970" y="66065"/>
                </a:lnTo>
                <a:lnTo>
                  <a:pt x="40970" y="73482"/>
                </a:lnTo>
                <a:lnTo>
                  <a:pt x="39712" y="76758"/>
                </a:lnTo>
                <a:lnTo>
                  <a:pt x="34683" y="81445"/>
                </a:lnTo>
                <a:lnTo>
                  <a:pt x="31191" y="82626"/>
                </a:lnTo>
                <a:lnTo>
                  <a:pt x="20828" y="82626"/>
                </a:lnTo>
                <a:lnTo>
                  <a:pt x="15709" y="80276"/>
                </a:lnTo>
                <a:lnTo>
                  <a:pt x="11366" y="75590"/>
                </a:lnTo>
                <a:lnTo>
                  <a:pt x="7023" y="70904"/>
                </a:lnTo>
                <a:lnTo>
                  <a:pt x="4394" y="64884"/>
                </a:lnTo>
                <a:lnTo>
                  <a:pt x="3467" y="57530"/>
                </a:lnTo>
                <a:lnTo>
                  <a:pt x="0" y="57530"/>
                </a:lnTo>
                <a:lnTo>
                  <a:pt x="0" y="86702"/>
                </a:lnTo>
                <a:lnTo>
                  <a:pt x="2603" y="86702"/>
                </a:lnTo>
                <a:lnTo>
                  <a:pt x="5410" y="84213"/>
                </a:lnTo>
                <a:lnTo>
                  <a:pt x="8331" y="84366"/>
                </a:lnTo>
                <a:lnTo>
                  <a:pt x="14173" y="86969"/>
                </a:lnTo>
                <a:lnTo>
                  <a:pt x="20307" y="88264"/>
                </a:lnTo>
                <a:lnTo>
                  <a:pt x="34544" y="88264"/>
                </a:lnTo>
                <a:lnTo>
                  <a:pt x="40944" y="85966"/>
                </a:lnTo>
                <a:lnTo>
                  <a:pt x="45923" y="81368"/>
                </a:lnTo>
                <a:lnTo>
                  <a:pt x="50888" y="76758"/>
                </a:lnTo>
                <a:lnTo>
                  <a:pt x="53390" y="70840"/>
                </a:lnTo>
                <a:lnTo>
                  <a:pt x="53390" y="57772"/>
                </a:lnTo>
                <a:lnTo>
                  <a:pt x="51739" y="52819"/>
                </a:lnTo>
                <a:lnTo>
                  <a:pt x="48437" y="48767"/>
                </a:lnTo>
                <a:lnTo>
                  <a:pt x="45072" y="44703"/>
                </a:lnTo>
                <a:lnTo>
                  <a:pt x="39154" y="40436"/>
                </a:lnTo>
                <a:lnTo>
                  <a:pt x="30645" y="35915"/>
                </a:lnTo>
                <a:lnTo>
                  <a:pt x="24333" y="32550"/>
                </a:lnTo>
                <a:lnTo>
                  <a:pt x="19812" y="29514"/>
                </a:lnTo>
                <a:lnTo>
                  <a:pt x="17094" y="26796"/>
                </a:lnTo>
                <a:lnTo>
                  <a:pt x="14312" y="24028"/>
                </a:lnTo>
                <a:lnTo>
                  <a:pt x="12928" y="21132"/>
                </a:lnTo>
                <a:lnTo>
                  <a:pt x="12928" y="14185"/>
                </a:lnTo>
                <a:lnTo>
                  <a:pt x="14071" y="11099"/>
                </a:lnTo>
                <a:lnTo>
                  <a:pt x="18643" y="66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3150041" y="5173629"/>
            <a:ext cx="130885" cy="79844"/>
          </a:xfrm>
          <a:custGeom>
            <a:avLst/>
            <a:gdLst/>
            <a:ahLst/>
            <a:cxnLst/>
            <a:rect l="l" t="t" r="r" b="b"/>
            <a:pathLst>
              <a:path w="83438" h="124498">
                <a:moveTo>
                  <a:pt x="42887" y="124498"/>
                </a:moveTo>
                <a:lnTo>
                  <a:pt x="42887" y="121018"/>
                </a:lnTo>
                <a:lnTo>
                  <a:pt x="36461" y="120611"/>
                </a:lnTo>
                <a:lnTo>
                  <a:pt x="32385" y="119557"/>
                </a:lnTo>
                <a:lnTo>
                  <a:pt x="28917" y="116141"/>
                </a:lnTo>
                <a:lnTo>
                  <a:pt x="28041" y="112369"/>
                </a:lnTo>
                <a:lnTo>
                  <a:pt x="28041" y="81165"/>
                </a:lnTo>
                <a:lnTo>
                  <a:pt x="33083" y="85915"/>
                </a:lnTo>
                <a:lnTo>
                  <a:pt x="32385" y="78308"/>
                </a:lnTo>
                <a:lnTo>
                  <a:pt x="28041" y="70319"/>
                </a:lnTo>
                <a:lnTo>
                  <a:pt x="28041" y="28219"/>
                </a:lnTo>
                <a:lnTo>
                  <a:pt x="28460" y="24091"/>
                </a:lnTo>
                <a:lnTo>
                  <a:pt x="30073" y="19761"/>
                </a:lnTo>
                <a:lnTo>
                  <a:pt x="32296" y="17018"/>
                </a:lnTo>
                <a:lnTo>
                  <a:pt x="36118" y="13474"/>
                </a:lnTo>
                <a:lnTo>
                  <a:pt x="40830" y="11722"/>
                </a:lnTo>
                <a:lnTo>
                  <a:pt x="52463" y="11722"/>
                </a:lnTo>
                <a:lnTo>
                  <a:pt x="57378" y="15011"/>
                </a:lnTo>
                <a:lnTo>
                  <a:pt x="61175" y="21615"/>
                </a:lnTo>
                <a:lnTo>
                  <a:pt x="65513" y="33312"/>
                </a:lnTo>
                <a:lnTo>
                  <a:pt x="66852" y="47142"/>
                </a:lnTo>
                <a:lnTo>
                  <a:pt x="66846" y="48207"/>
                </a:lnTo>
                <a:lnTo>
                  <a:pt x="65263" y="61917"/>
                </a:lnTo>
                <a:lnTo>
                  <a:pt x="60896" y="72745"/>
                </a:lnTo>
                <a:lnTo>
                  <a:pt x="56946" y="79235"/>
                </a:lnTo>
                <a:lnTo>
                  <a:pt x="51689" y="82473"/>
                </a:lnTo>
                <a:lnTo>
                  <a:pt x="45148" y="82473"/>
                </a:lnTo>
                <a:lnTo>
                  <a:pt x="38722" y="88290"/>
                </a:lnTo>
                <a:lnTo>
                  <a:pt x="44970" y="88290"/>
                </a:lnTo>
                <a:lnTo>
                  <a:pt x="50744" y="87870"/>
                </a:lnTo>
                <a:lnTo>
                  <a:pt x="62754" y="83610"/>
                </a:lnTo>
                <a:lnTo>
                  <a:pt x="72669" y="74752"/>
                </a:lnTo>
                <a:lnTo>
                  <a:pt x="78207" y="65828"/>
                </a:lnTo>
                <a:lnTo>
                  <a:pt x="82130" y="53817"/>
                </a:lnTo>
                <a:lnTo>
                  <a:pt x="83439" y="39928"/>
                </a:lnTo>
                <a:lnTo>
                  <a:pt x="83239" y="34744"/>
                </a:lnTo>
                <a:lnTo>
                  <a:pt x="80569" y="21848"/>
                </a:lnTo>
                <a:lnTo>
                  <a:pt x="74790" y="11252"/>
                </a:lnTo>
                <a:lnTo>
                  <a:pt x="69037" y="3809"/>
                </a:lnTo>
                <a:lnTo>
                  <a:pt x="61645" y="88"/>
                </a:lnTo>
                <a:lnTo>
                  <a:pt x="50775" y="146"/>
                </a:lnTo>
                <a:lnTo>
                  <a:pt x="38919" y="3652"/>
                </a:lnTo>
                <a:lnTo>
                  <a:pt x="28397" y="12585"/>
                </a:lnTo>
                <a:lnTo>
                  <a:pt x="28041" y="1292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633"/>
                </a:lnTo>
                <a:lnTo>
                  <a:pt x="8293" y="12153"/>
                </a:lnTo>
                <a:lnTo>
                  <a:pt x="11582" y="15278"/>
                </a:lnTo>
                <a:lnTo>
                  <a:pt x="12420" y="18694"/>
                </a:lnTo>
                <a:lnTo>
                  <a:pt x="12420" y="112483"/>
                </a:lnTo>
                <a:lnTo>
                  <a:pt x="11696" y="116306"/>
                </a:lnTo>
                <a:lnTo>
                  <a:pt x="8801" y="119659"/>
                </a:lnTo>
                <a:lnTo>
                  <a:pt x="5384" y="120675"/>
                </a:lnTo>
                <a:lnTo>
                  <a:pt x="0" y="121018"/>
                </a:lnTo>
                <a:lnTo>
                  <a:pt x="0" y="124498"/>
                </a:lnTo>
                <a:lnTo>
                  <a:pt x="42887" y="124498"/>
                </a:lnTo>
                <a:close/>
              </a:path>
              <a:path w="83438" h="124498">
                <a:moveTo>
                  <a:pt x="38087" y="82359"/>
                </a:moveTo>
                <a:lnTo>
                  <a:pt x="32385" y="78308"/>
                </a:lnTo>
                <a:lnTo>
                  <a:pt x="33083" y="85915"/>
                </a:lnTo>
                <a:lnTo>
                  <a:pt x="38722" y="88290"/>
                </a:lnTo>
                <a:lnTo>
                  <a:pt x="45148" y="82473"/>
                </a:lnTo>
                <a:lnTo>
                  <a:pt x="38087" y="823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3291922" y="5148576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8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2" y="7010"/>
                </a:lnTo>
                <a:lnTo>
                  <a:pt x="8762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8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2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3358183" y="5173638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3"/>
                </a:lnTo>
                <a:lnTo>
                  <a:pt x="54267" y="18923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3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3454977" y="5173685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3566343" y="5161883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3639813" y="51736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3770239" y="5173638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3"/>
                </a:lnTo>
                <a:lnTo>
                  <a:pt x="54267" y="18923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3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3860901" y="5175248"/>
            <a:ext cx="130067" cy="78223"/>
          </a:xfrm>
          <a:custGeom>
            <a:avLst/>
            <a:gdLst/>
            <a:ahLst/>
            <a:cxnLst/>
            <a:rect l="l" t="t" r="r" b="b"/>
            <a:pathLst>
              <a:path w="82918" h="121970">
                <a:moveTo>
                  <a:pt x="3428" y="3759"/>
                </a:moveTo>
                <a:lnTo>
                  <a:pt x="8750" y="7239"/>
                </a:lnTo>
                <a:lnTo>
                  <a:pt x="10515" y="10299"/>
                </a:lnTo>
                <a:lnTo>
                  <a:pt x="12598" y="15113"/>
                </a:lnTo>
                <a:lnTo>
                  <a:pt x="40805" y="81407"/>
                </a:lnTo>
                <a:lnTo>
                  <a:pt x="40525" y="81749"/>
                </a:lnTo>
                <a:lnTo>
                  <a:pt x="35140" y="94703"/>
                </a:lnTo>
                <a:lnTo>
                  <a:pt x="33451" y="98577"/>
                </a:lnTo>
                <a:lnTo>
                  <a:pt x="31788" y="101409"/>
                </a:lnTo>
                <a:lnTo>
                  <a:pt x="28498" y="105016"/>
                </a:lnTo>
                <a:lnTo>
                  <a:pt x="24891" y="105905"/>
                </a:lnTo>
                <a:lnTo>
                  <a:pt x="20192" y="105384"/>
                </a:lnTo>
                <a:lnTo>
                  <a:pt x="15963" y="103301"/>
                </a:lnTo>
                <a:lnTo>
                  <a:pt x="11175" y="102781"/>
                </a:lnTo>
                <a:lnTo>
                  <a:pt x="8572" y="102781"/>
                </a:lnTo>
                <a:lnTo>
                  <a:pt x="6489" y="103530"/>
                </a:lnTo>
                <a:lnTo>
                  <a:pt x="3365" y="106553"/>
                </a:lnTo>
                <a:lnTo>
                  <a:pt x="2578" y="110769"/>
                </a:lnTo>
                <a:lnTo>
                  <a:pt x="2578" y="114071"/>
                </a:lnTo>
                <a:lnTo>
                  <a:pt x="3822" y="116763"/>
                </a:lnTo>
                <a:lnTo>
                  <a:pt x="8801" y="120929"/>
                </a:lnTo>
                <a:lnTo>
                  <a:pt x="11988" y="121970"/>
                </a:lnTo>
                <a:lnTo>
                  <a:pt x="21882" y="121970"/>
                </a:lnTo>
                <a:lnTo>
                  <a:pt x="27279" y="119214"/>
                </a:lnTo>
                <a:lnTo>
                  <a:pt x="32054" y="113677"/>
                </a:lnTo>
                <a:lnTo>
                  <a:pt x="34863" y="110020"/>
                </a:lnTo>
                <a:lnTo>
                  <a:pt x="40792" y="99749"/>
                </a:lnTo>
                <a:lnTo>
                  <a:pt x="46888" y="85839"/>
                </a:lnTo>
                <a:lnTo>
                  <a:pt x="71627" y="17970"/>
                </a:lnTo>
                <a:lnTo>
                  <a:pt x="73888" y="12001"/>
                </a:lnTo>
                <a:lnTo>
                  <a:pt x="75641" y="8178"/>
                </a:lnTo>
                <a:lnTo>
                  <a:pt x="76923" y="6515"/>
                </a:lnTo>
                <a:lnTo>
                  <a:pt x="80251" y="3822"/>
                </a:lnTo>
                <a:lnTo>
                  <a:pt x="82918" y="3467"/>
                </a:lnTo>
                <a:lnTo>
                  <a:pt x="82918" y="0"/>
                </a:lnTo>
                <a:lnTo>
                  <a:pt x="58534" y="0"/>
                </a:lnTo>
                <a:lnTo>
                  <a:pt x="58534" y="3467"/>
                </a:lnTo>
                <a:lnTo>
                  <a:pt x="62636" y="3987"/>
                </a:lnTo>
                <a:lnTo>
                  <a:pt x="65125" y="5130"/>
                </a:lnTo>
                <a:lnTo>
                  <a:pt x="66865" y="8674"/>
                </a:lnTo>
                <a:lnTo>
                  <a:pt x="66459" y="11785"/>
                </a:lnTo>
                <a:lnTo>
                  <a:pt x="64782" y="16230"/>
                </a:lnTo>
                <a:lnTo>
                  <a:pt x="48082" y="61468"/>
                </a:lnTo>
                <a:lnTo>
                  <a:pt x="28536" y="15100"/>
                </a:lnTo>
                <a:lnTo>
                  <a:pt x="26860" y="11176"/>
                </a:lnTo>
                <a:lnTo>
                  <a:pt x="26644" y="8331"/>
                </a:lnTo>
                <a:lnTo>
                  <a:pt x="29133" y="4864"/>
                </a:lnTo>
                <a:lnTo>
                  <a:pt x="32156" y="3822"/>
                </a:lnTo>
                <a:lnTo>
                  <a:pt x="36969" y="3467"/>
                </a:lnTo>
                <a:lnTo>
                  <a:pt x="36969" y="0"/>
                </a:lnTo>
                <a:lnTo>
                  <a:pt x="0" y="0"/>
                </a:lnTo>
                <a:lnTo>
                  <a:pt x="0" y="3467"/>
                </a:lnTo>
                <a:lnTo>
                  <a:pt x="3428" y="37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4091172" y="5173629"/>
            <a:ext cx="130885" cy="79844"/>
          </a:xfrm>
          <a:custGeom>
            <a:avLst/>
            <a:gdLst/>
            <a:ahLst/>
            <a:cxnLst/>
            <a:rect l="l" t="t" r="r" b="b"/>
            <a:pathLst>
              <a:path w="83438" h="124498">
                <a:moveTo>
                  <a:pt x="42887" y="124498"/>
                </a:moveTo>
                <a:lnTo>
                  <a:pt x="42887" y="121018"/>
                </a:lnTo>
                <a:lnTo>
                  <a:pt x="36461" y="120611"/>
                </a:lnTo>
                <a:lnTo>
                  <a:pt x="32385" y="119557"/>
                </a:lnTo>
                <a:lnTo>
                  <a:pt x="28917" y="116141"/>
                </a:lnTo>
                <a:lnTo>
                  <a:pt x="28041" y="112369"/>
                </a:lnTo>
                <a:lnTo>
                  <a:pt x="28041" y="81165"/>
                </a:lnTo>
                <a:lnTo>
                  <a:pt x="33083" y="85915"/>
                </a:lnTo>
                <a:lnTo>
                  <a:pt x="32385" y="78308"/>
                </a:lnTo>
                <a:lnTo>
                  <a:pt x="28041" y="70319"/>
                </a:lnTo>
                <a:lnTo>
                  <a:pt x="28041" y="28219"/>
                </a:lnTo>
                <a:lnTo>
                  <a:pt x="28460" y="24091"/>
                </a:lnTo>
                <a:lnTo>
                  <a:pt x="30073" y="19761"/>
                </a:lnTo>
                <a:lnTo>
                  <a:pt x="32296" y="17018"/>
                </a:lnTo>
                <a:lnTo>
                  <a:pt x="36118" y="13474"/>
                </a:lnTo>
                <a:lnTo>
                  <a:pt x="40830" y="11722"/>
                </a:lnTo>
                <a:lnTo>
                  <a:pt x="52463" y="11722"/>
                </a:lnTo>
                <a:lnTo>
                  <a:pt x="57378" y="15011"/>
                </a:lnTo>
                <a:lnTo>
                  <a:pt x="61175" y="21615"/>
                </a:lnTo>
                <a:lnTo>
                  <a:pt x="65513" y="33312"/>
                </a:lnTo>
                <a:lnTo>
                  <a:pt x="66852" y="47142"/>
                </a:lnTo>
                <a:lnTo>
                  <a:pt x="66846" y="48207"/>
                </a:lnTo>
                <a:lnTo>
                  <a:pt x="65263" y="61917"/>
                </a:lnTo>
                <a:lnTo>
                  <a:pt x="60896" y="72745"/>
                </a:lnTo>
                <a:lnTo>
                  <a:pt x="56946" y="79235"/>
                </a:lnTo>
                <a:lnTo>
                  <a:pt x="51689" y="82473"/>
                </a:lnTo>
                <a:lnTo>
                  <a:pt x="45148" y="82473"/>
                </a:lnTo>
                <a:lnTo>
                  <a:pt x="38722" y="88290"/>
                </a:lnTo>
                <a:lnTo>
                  <a:pt x="44970" y="88290"/>
                </a:lnTo>
                <a:lnTo>
                  <a:pt x="50744" y="87870"/>
                </a:lnTo>
                <a:lnTo>
                  <a:pt x="62754" y="83610"/>
                </a:lnTo>
                <a:lnTo>
                  <a:pt x="72669" y="74752"/>
                </a:lnTo>
                <a:lnTo>
                  <a:pt x="78207" y="65828"/>
                </a:lnTo>
                <a:lnTo>
                  <a:pt x="82130" y="53817"/>
                </a:lnTo>
                <a:lnTo>
                  <a:pt x="83439" y="39928"/>
                </a:lnTo>
                <a:lnTo>
                  <a:pt x="83239" y="34744"/>
                </a:lnTo>
                <a:lnTo>
                  <a:pt x="80569" y="21848"/>
                </a:lnTo>
                <a:lnTo>
                  <a:pt x="74790" y="11252"/>
                </a:lnTo>
                <a:lnTo>
                  <a:pt x="69037" y="3809"/>
                </a:lnTo>
                <a:lnTo>
                  <a:pt x="61645" y="88"/>
                </a:lnTo>
                <a:lnTo>
                  <a:pt x="50775" y="146"/>
                </a:lnTo>
                <a:lnTo>
                  <a:pt x="38919" y="3652"/>
                </a:lnTo>
                <a:lnTo>
                  <a:pt x="28397" y="12585"/>
                </a:lnTo>
                <a:lnTo>
                  <a:pt x="28041" y="1292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633"/>
                </a:lnTo>
                <a:lnTo>
                  <a:pt x="8293" y="12153"/>
                </a:lnTo>
                <a:lnTo>
                  <a:pt x="11582" y="15278"/>
                </a:lnTo>
                <a:lnTo>
                  <a:pt x="12420" y="18694"/>
                </a:lnTo>
                <a:lnTo>
                  <a:pt x="12420" y="112483"/>
                </a:lnTo>
                <a:lnTo>
                  <a:pt x="11696" y="116306"/>
                </a:lnTo>
                <a:lnTo>
                  <a:pt x="8801" y="119659"/>
                </a:lnTo>
                <a:lnTo>
                  <a:pt x="5384" y="120675"/>
                </a:lnTo>
                <a:lnTo>
                  <a:pt x="0" y="121018"/>
                </a:lnTo>
                <a:lnTo>
                  <a:pt x="0" y="124498"/>
                </a:lnTo>
                <a:lnTo>
                  <a:pt x="42887" y="124498"/>
                </a:lnTo>
                <a:close/>
              </a:path>
              <a:path w="83438" h="124498">
                <a:moveTo>
                  <a:pt x="38087" y="82359"/>
                </a:moveTo>
                <a:lnTo>
                  <a:pt x="32385" y="78308"/>
                </a:lnTo>
                <a:lnTo>
                  <a:pt x="33083" y="85915"/>
                </a:lnTo>
                <a:lnTo>
                  <a:pt x="38722" y="88290"/>
                </a:lnTo>
                <a:lnTo>
                  <a:pt x="45148" y="82473"/>
                </a:lnTo>
                <a:lnTo>
                  <a:pt x="38087" y="823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4229751" y="5173638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3"/>
                </a:lnTo>
                <a:lnTo>
                  <a:pt x="54267" y="18923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3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4326012" y="51736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4453450" y="5161883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4526119" y="5173685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4642107" y="5173685"/>
            <a:ext cx="109906" cy="56566"/>
          </a:xfrm>
          <a:custGeom>
            <a:avLst/>
            <a:gdLst/>
            <a:ahLst/>
            <a:cxnLst/>
            <a:rect l="l" t="t" r="r" b="b"/>
            <a:pathLst>
              <a:path w="70065" h="88201">
                <a:moveTo>
                  <a:pt x="14287" y="37414"/>
                </a:moveTo>
                <a:lnTo>
                  <a:pt x="14287" y="27343"/>
                </a:lnTo>
                <a:lnTo>
                  <a:pt x="16243" y="19507"/>
                </a:lnTo>
                <a:lnTo>
                  <a:pt x="20154" y="13881"/>
                </a:lnTo>
                <a:lnTo>
                  <a:pt x="24066" y="8267"/>
                </a:lnTo>
                <a:lnTo>
                  <a:pt x="29527" y="5461"/>
                </a:lnTo>
                <a:lnTo>
                  <a:pt x="39776" y="5461"/>
                </a:lnTo>
                <a:lnTo>
                  <a:pt x="42290" y="6362"/>
                </a:lnTo>
                <a:lnTo>
                  <a:pt x="45885" y="9956"/>
                </a:lnTo>
                <a:lnTo>
                  <a:pt x="46964" y="12661"/>
                </a:lnTo>
                <a:lnTo>
                  <a:pt x="47307" y="16268"/>
                </a:lnTo>
                <a:lnTo>
                  <a:pt x="47650" y="19888"/>
                </a:lnTo>
                <a:lnTo>
                  <a:pt x="48679" y="22593"/>
                </a:lnTo>
                <a:lnTo>
                  <a:pt x="50393" y="24396"/>
                </a:lnTo>
                <a:lnTo>
                  <a:pt x="54508" y="27089"/>
                </a:lnTo>
                <a:lnTo>
                  <a:pt x="57645" y="27089"/>
                </a:lnTo>
                <a:lnTo>
                  <a:pt x="61861" y="26377"/>
                </a:lnTo>
                <a:lnTo>
                  <a:pt x="64528" y="23533"/>
                </a:lnTo>
                <a:lnTo>
                  <a:pt x="65201" y="19100"/>
                </a:lnTo>
                <a:lnTo>
                  <a:pt x="65201" y="13779"/>
                </a:lnTo>
                <a:lnTo>
                  <a:pt x="62471" y="9258"/>
                </a:lnTo>
                <a:lnTo>
                  <a:pt x="56997" y="5549"/>
                </a:lnTo>
                <a:lnTo>
                  <a:pt x="51536" y="1841"/>
                </a:lnTo>
                <a:lnTo>
                  <a:pt x="44830" y="0"/>
                </a:lnTo>
                <a:lnTo>
                  <a:pt x="36906" y="0"/>
                </a:lnTo>
                <a:lnTo>
                  <a:pt x="32223" y="250"/>
                </a:lnTo>
                <a:lnTo>
                  <a:pt x="19831" y="4032"/>
                </a:lnTo>
                <a:lnTo>
                  <a:pt x="9994" y="12369"/>
                </a:lnTo>
                <a:lnTo>
                  <a:pt x="5284" y="19764"/>
                </a:lnTo>
                <a:lnTo>
                  <a:pt x="1320" y="31647"/>
                </a:lnTo>
                <a:lnTo>
                  <a:pt x="0" y="45834"/>
                </a:lnTo>
                <a:lnTo>
                  <a:pt x="431" y="53845"/>
                </a:lnTo>
                <a:lnTo>
                  <a:pt x="3451" y="66569"/>
                </a:lnTo>
                <a:lnTo>
                  <a:pt x="9347" y="76796"/>
                </a:lnTo>
                <a:lnTo>
                  <a:pt x="21412" y="85809"/>
                </a:lnTo>
                <a:lnTo>
                  <a:pt x="34645" y="88201"/>
                </a:lnTo>
                <a:lnTo>
                  <a:pt x="42227" y="88201"/>
                </a:lnTo>
                <a:lnTo>
                  <a:pt x="49110" y="85674"/>
                </a:lnTo>
                <a:lnTo>
                  <a:pt x="55257" y="80606"/>
                </a:lnTo>
                <a:lnTo>
                  <a:pt x="63782" y="71146"/>
                </a:lnTo>
                <a:lnTo>
                  <a:pt x="70065" y="59118"/>
                </a:lnTo>
                <a:lnTo>
                  <a:pt x="66713" y="57099"/>
                </a:lnTo>
                <a:lnTo>
                  <a:pt x="63372" y="62433"/>
                </a:lnTo>
                <a:lnTo>
                  <a:pt x="59423" y="66408"/>
                </a:lnTo>
                <a:lnTo>
                  <a:pt x="54914" y="69049"/>
                </a:lnTo>
                <a:lnTo>
                  <a:pt x="50393" y="71691"/>
                </a:lnTo>
                <a:lnTo>
                  <a:pt x="45313" y="73012"/>
                </a:lnTo>
                <a:lnTo>
                  <a:pt x="31661" y="73012"/>
                </a:lnTo>
                <a:lnTo>
                  <a:pt x="25425" y="69875"/>
                </a:lnTo>
                <a:lnTo>
                  <a:pt x="20980" y="63601"/>
                </a:lnTo>
                <a:lnTo>
                  <a:pt x="20196" y="62436"/>
                </a:lnTo>
                <a:lnTo>
                  <a:pt x="15762" y="51541"/>
                </a:lnTo>
                <a:lnTo>
                  <a:pt x="14287" y="3741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4754703" y="5161883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4830486" y="5148576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8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2" y="7010"/>
                </a:lnTo>
                <a:lnTo>
                  <a:pt x="8762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8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2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4897722" y="51736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5026510" y="5173638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6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6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6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6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3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5267540" y="5149683"/>
            <a:ext cx="73669" cy="100060"/>
          </a:xfrm>
          <a:custGeom>
            <a:avLst/>
            <a:gdLst/>
            <a:ahLst/>
            <a:cxnLst/>
            <a:rect l="l" t="t" r="r" b="b"/>
            <a:pathLst>
              <a:path w="46964" h="156019">
                <a:moveTo>
                  <a:pt x="0" y="77965"/>
                </a:moveTo>
                <a:lnTo>
                  <a:pt x="363" y="85207"/>
                </a:lnTo>
                <a:lnTo>
                  <a:pt x="2536" y="97263"/>
                </a:lnTo>
                <a:lnTo>
                  <a:pt x="6669" y="109522"/>
                </a:lnTo>
                <a:lnTo>
                  <a:pt x="12763" y="121983"/>
                </a:lnTo>
                <a:lnTo>
                  <a:pt x="17540" y="129713"/>
                </a:lnTo>
                <a:lnTo>
                  <a:pt x="25582" y="140173"/>
                </a:lnTo>
                <a:lnTo>
                  <a:pt x="34493" y="148943"/>
                </a:lnTo>
                <a:lnTo>
                  <a:pt x="44272" y="156019"/>
                </a:lnTo>
                <a:lnTo>
                  <a:pt x="46964" y="152361"/>
                </a:lnTo>
                <a:lnTo>
                  <a:pt x="38145" y="144675"/>
                </a:lnTo>
                <a:lnTo>
                  <a:pt x="30315" y="134687"/>
                </a:lnTo>
                <a:lnTo>
                  <a:pt x="24345" y="123024"/>
                </a:lnTo>
                <a:lnTo>
                  <a:pt x="22115" y="116747"/>
                </a:lnTo>
                <a:lnTo>
                  <a:pt x="19267" y="105148"/>
                </a:lnTo>
                <a:lnTo>
                  <a:pt x="17539" y="92220"/>
                </a:lnTo>
                <a:lnTo>
                  <a:pt x="16929" y="77965"/>
                </a:lnTo>
                <a:lnTo>
                  <a:pt x="17098" y="69458"/>
                </a:lnTo>
                <a:lnTo>
                  <a:pt x="18310" y="55988"/>
                </a:lnTo>
                <a:lnTo>
                  <a:pt x="20685" y="43845"/>
                </a:lnTo>
                <a:lnTo>
                  <a:pt x="24218" y="33032"/>
                </a:lnTo>
                <a:lnTo>
                  <a:pt x="29695" y="22224"/>
                </a:lnTo>
                <a:lnTo>
                  <a:pt x="37400" y="12118"/>
                </a:lnTo>
                <a:lnTo>
                  <a:pt x="46964" y="3644"/>
                </a:lnTo>
                <a:lnTo>
                  <a:pt x="44272" y="0"/>
                </a:lnTo>
                <a:lnTo>
                  <a:pt x="37877" y="4378"/>
                </a:lnTo>
                <a:lnTo>
                  <a:pt x="28676" y="12560"/>
                </a:lnTo>
                <a:lnTo>
                  <a:pt x="20335" y="22434"/>
                </a:lnTo>
                <a:lnTo>
                  <a:pt x="12852" y="33997"/>
                </a:lnTo>
                <a:lnTo>
                  <a:pt x="8889" y="41571"/>
                </a:lnTo>
                <a:lnTo>
                  <a:pt x="3949" y="53896"/>
                </a:lnTo>
                <a:lnTo>
                  <a:pt x="987" y="66027"/>
                </a:lnTo>
                <a:lnTo>
                  <a:pt x="0" y="77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5347984" y="5151248"/>
            <a:ext cx="191605" cy="79233"/>
          </a:xfrm>
          <a:custGeom>
            <a:avLst/>
            <a:gdLst/>
            <a:ahLst/>
            <a:cxnLst/>
            <a:rect l="l" t="t" r="r" b="b"/>
            <a:pathLst>
              <a:path w="122148" h="123545">
                <a:moveTo>
                  <a:pt x="4444" y="4622"/>
                </a:moveTo>
                <a:lnTo>
                  <a:pt x="7873" y="5537"/>
                </a:lnTo>
                <a:lnTo>
                  <a:pt x="10248" y="7035"/>
                </a:lnTo>
                <a:lnTo>
                  <a:pt x="14300" y="10413"/>
                </a:lnTo>
                <a:lnTo>
                  <a:pt x="17017" y="13715"/>
                </a:lnTo>
                <a:lnTo>
                  <a:pt x="17017" y="101549"/>
                </a:lnTo>
                <a:lnTo>
                  <a:pt x="16078" y="108546"/>
                </a:lnTo>
                <a:lnTo>
                  <a:pt x="12382" y="114579"/>
                </a:lnTo>
                <a:lnTo>
                  <a:pt x="8013" y="116192"/>
                </a:lnTo>
                <a:lnTo>
                  <a:pt x="1130" y="116420"/>
                </a:lnTo>
                <a:lnTo>
                  <a:pt x="1130" y="120764"/>
                </a:lnTo>
                <a:lnTo>
                  <a:pt x="41757" y="120764"/>
                </a:lnTo>
                <a:lnTo>
                  <a:pt x="41757" y="116420"/>
                </a:lnTo>
                <a:lnTo>
                  <a:pt x="34874" y="116192"/>
                </a:lnTo>
                <a:lnTo>
                  <a:pt x="30492" y="114579"/>
                </a:lnTo>
                <a:lnTo>
                  <a:pt x="28651" y="111556"/>
                </a:lnTo>
                <a:lnTo>
                  <a:pt x="26796" y="108559"/>
                </a:lnTo>
                <a:lnTo>
                  <a:pt x="25869" y="101561"/>
                </a:lnTo>
                <a:lnTo>
                  <a:pt x="25869" y="24637"/>
                </a:lnTo>
                <a:lnTo>
                  <a:pt x="102958" y="123545"/>
                </a:lnTo>
                <a:lnTo>
                  <a:pt x="106260" y="123545"/>
                </a:lnTo>
                <a:lnTo>
                  <a:pt x="106260" y="19215"/>
                </a:lnTo>
                <a:lnTo>
                  <a:pt x="107187" y="12217"/>
                </a:lnTo>
                <a:lnTo>
                  <a:pt x="109042" y="9207"/>
                </a:lnTo>
                <a:lnTo>
                  <a:pt x="110883" y="6184"/>
                </a:lnTo>
                <a:lnTo>
                  <a:pt x="115265" y="4571"/>
                </a:lnTo>
                <a:lnTo>
                  <a:pt x="122148" y="4343"/>
                </a:lnTo>
                <a:lnTo>
                  <a:pt x="122148" y="0"/>
                </a:lnTo>
                <a:lnTo>
                  <a:pt x="81521" y="0"/>
                </a:lnTo>
                <a:lnTo>
                  <a:pt x="81521" y="4343"/>
                </a:lnTo>
                <a:lnTo>
                  <a:pt x="88404" y="4571"/>
                </a:lnTo>
                <a:lnTo>
                  <a:pt x="92786" y="6184"/>
                </a:lnTo>
                <a:lnTo>
                  <a:pt x="94627" y="9207"/>
                </a:lnTo>
                <a:lnTo>
                  <a:pt x="96481" y="12204"/>
                </a:lnTo>
                <a:lnTo>
                  <a:pt x="97408" y="19215"/>
                </a:lnTo>
                <a:lnTo>
                  <a:pt x="97408" y="85750"/>
                </a:lnTo>
                <a:lnTo>
                  <a:pt x="30556" y="0"/>
                </a:lnTo>
                <a:lnTo>
                  <a:pt x="0" y="0"/>
                </a:lnTo>
                <a:lnTo>
                  <a:pt x="0" y="4343"/>
                </a:lnTo>
                <a:lnTo>
                  <a:pt x="4444" y="462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5548539" y="5201414"/>
            <a:ext cx="71358" cy="0"/>
          </a:xfrm>
          <a:custGeom>
            <a:avLst/>
            <a:gdLst/>
            <a:ahLst/>
            <a:cxnLst/>
            <a:rect l="l" t="t" r="r" b="b"/>
            <a:pathLst>
              <a:path w="45491">
                <a:moveTo>
                  <a:pt x="0" y="0"/>
                </a:moveTo>
                <a:lnTo>
                  <a:pt x="45491" y="0"/>
                </a:lnTo>
              </a:path>
            </a:pathLst>
          </a:custGeom>
          <a:ln w="12560">
            <a:solidFill>
              <a:srgbClr val="3634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5631568" y="5149682"/>
            <a:ext cx="83889" cy="80569"/>
          </a:xfrm>
          <a:custGeom>
            <a:avLst/>
            <a:gdLst/>
            <a:ahLst/>
            <a:cxnLst/>
            <a:rect l="l" t="t" r="r" b="b"/>
            <a:pathLst>
              <a:path w="53479" h="125628">
                <a:moveTo>
                  <a:pt x="26149" y="9042"/>
                </a:moveTo>
                <a:lnTo>
                  <a:pt x="30975" y="6515"/>
                </a:lnTo>
                <a:lnTo>
                  <a:pt x="43586" y="6515"/>
                </a:lnTo>
                <a:lnTo>
                  <a:pt x="49034" y="10210"/>
                </a:lnTo>
                <a:lnTo>
                  <a:pt x="53479" y="17576"/>
                </a:lnTo>
                <a:lnTo>
                  <a:pt x="50510" y="2139"/>
                </a:lnTo>
                <a:lnTo>
                  <a:pt x="37337" y="0"/>
                </a:lnTo>
                <a:lnTo>
                  <a:pt x="32655" y="246"/>
                </a:lnTo>
                <a:lnTo>
                  <a:pt x="26149" y="9042"/>
                </a:lnTo>
                <a:close/>
              </a:path>
              <a:path w="53479" h="125628">
                <a:moveTo>
                  <a:pt x="57124" y="71716"/>
                </a:moveTo>
                <a:lnTo>
                  <a:pt x="56312" y="74415"/>
                </a:lnTo>
                <a:lnTo>
                  <a:pt x="51484" y="86414"/>
                </a:lnTo>
                <a:lnTo>
                  <a:pt x="45059" y="97066"/>
                </a:lnTo>
                <a:lnTo>
                  <a:pt x="37960" y="105151"/>
                </a:lnTo>
                <a:lnTo>
                  <a:pt x="27949" y="112875"/>
                </a:lnTo>
                <a:lnTo>
                  <a:pt x="16337" y="118397"/>
                </a:lnTo>
                <a:lnTo>
                  <a:pt x="3124" y="121716"/>
                </a:lnTo>
                <a:lnTo>
                  <a:pt x="3124" y="125628"/>
                </a:lnTo>
                <a:lnTo>
                  <a:pt x="10701" y="125337"/>
                </a:lnTo>
                <a:lnTo>
                  <a:pt x="23969" y="123231"/>
                </a:lnTo>
                <a:lnTo>
                  <a:pt x="36071" y="119090"/>
                </a:lnTo>
                <a:lnTo>
                  <a:pt x="47008" y="112913"/>
                </a:lnTo>
                <a:lnTo>
                  <a:pt x="56781" y="104698"/>
                </a:lnTo>
                <a:lnTo>
                  <a:pt x="61606" y="99362"/>
                </a:lnTo>
                <a:lnTo>
                  <a:pt x="68650" y="88928"/>
                </a:lnTo>
                <a:lnTo>
                  <a:pt x="73678" y="77338"/>
                </a:lnTo>
                <a:lnTo>
                  <a:pt x="76694" y="64594"/>
                </a:lnTo>
                <a:lnTo>
                  <a:pt x="77698" y="50698"/>
                </a:lnTo>
                <a:lnTo>
                  <a:pt x="77697" y="50348"/>
                </a:lnTo>
                <a:lnTo>
                  <a:pt x="76429" y="36267"/>
                </a:lnTo>
                <a:lnTo>
                  <a:pt x="72740" y="24128"/>
                </a:lnTo>
                <a:lnTo>
                  <a:pt x="66636" y="13931"/>
                </a:lnTo>
                <a:lnTo>
                  <a:pt x="61489" y="8546"/>
                </a:lnTo>
                <a:lnTo>
                  <a:pt x="50510" y="2139"/>
                </a:lnTo>
                <a:lnTo>
                  <a:pt x="53479" y="17576"/>
                </a:lnTo>
                <a:lnTo>
                  <a:pt x="54645" y="19643"/>
                </a:lnTo>
                <a:lnTo>
                  <a:pt x="58789" y="31153"/>
                </a:lnTo>
                <a:lnTo>
                  <a:pt x="60172" y="44716"/>
                </a:lnTo>
                <a:lnTo>
                  <a:pt x="60223" y="51244"/>
                </a:lnTo>
                <a:lnTo>
                  <a:pt x="59728" y="57365"/>
                </a:lnTo>
                <a:lnTo>
                  <a:pt x="58686" y="63030"/>
                </a:lnTo>
                <a:lnTo>
                  <a:pt x="58521" y="63207"/>
                </a:lnTo>
                <a:lnTo>
                  <a:pt x="52730" y="68135"/>
                </a:lnTo>
                <a:lnTo>
                  <a:pt x="46189" y="70586"/>
                </a:lnTo>
                <a:lnTo>
                  <a:pt x="32588" y="70586"/>
                </a:lnTo>
                <a:lnTo>
                  <a:pt x="27444" y="67297"/>
                </a:lnTo>
                <a:lnTo>
                  <a:pt x="23482" y="60744"/>
                </a:lnTo>
                <a:lnTo>
                  <a:pt x="18947" y="49123"/>
                </a:lnTo>
                <a:lnTo>
                  <a:pt x="17538" y="35344"/>
                </a:lnTo>
                <a:lnTo>
                  <a:pt x="17538" y="26250"/>
                </a:lnTo>
                <a:lnTo>
                  <a:pt x="19265" y="19176"/>
                </a:lnTo>
                <a:lnTo>
                  <a:pt x="22707" y="14109"/>
                </a:lnTo>
                <a:lnTo>
                  <a:pt x="26149" y="9042"/>
                </a:lnTo>
                <a:lnTo>
                  <a:pt x="32655" y="246"/>
                </a:lnTo>
                <a:lnTo>
                  <a:pt x="20242" y="3930"/>
                </a:lnTo>
                <a:lnTo>
                  <a:pt x="10248" y="12026"/>
                </a:lnTo>
                <a:lnTo>
                  <a:pt x="5944" y="18195"/>
                </a:lnTo>
                <a:lnTo>
                  <a:pt x="1486" y="29864"/>
                </a:lnTo>
                <a:lnTo>
                  <a:pt x="0" y="43764"/>
                </a:lnTo>
                <a:lnTo>
                  <a:pt x="45" y="46088"/>
                </a:lnTo>
                <a:lnTo>
                  <a:pt x="2463" y="59286"/>
                </a:lnTo>
                <a:lnTo>
                  <a:pt x="8547" y="69799"/>
                </a:lnTo>
                <a:lnTo>
                  <a:pt x="14249" y="76403"/>
                </a:lnTo>
                <a:lnTo>
                  <a:pt x="21767" y="79705"/>
                </a:lnTo>
                <a:lnTo>
                  <a:pt x="33026" y="79668"/>
                </a:lnTo>
                <a:lnTo>
                  <a:pt x="45717" y="77426"/>
                </a:lnTo>
                <a:lnTo>
                  <a:pt x="57124" y="717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5762018" y="5151248"/>
            <a:ext cx="115465" cy="79005"/>
          </a:xfrm>
          <a:custGeom>
            <a:avLst/>
            <a:gdLst/>
            <a:ahLst/>
            <a:cxnLst/>
            <a:rect l="l" t="t" r="r" b="b"/>
            <a:pathLst>
              <a:path w="73609" h="123190">
                <a:moveTo>
                  <a:pt x="2374" y="105536"/>
                </a:moveTo>
                <a:lnTo>
                  <a:pt x="0" y="109308"/>
                </a:lnTo>
                <a:lnTo>
                  <a:pt x="0" y="115315"/>
                </a:lnTo>
                <a:lnTo>
                  <a:pt x="2146" y="117982"/>
                </a:lnTo>
                <a:lnTo>
                  <a:pt x="6464" y="120065"/>
                </a:lnTo>
                <a:lnTo>
                  <a:pt x="10769" y="122148"/>
                </a:lnTo>
                <a:lnTo>
                  <a:pt x="16319" y="123189"/>
                </a:lnTo>
                <a:lnTo>
                  <a:pt x="23088" y="123189"/>
                </a:lnTo>
                <a:lnTo>
                  <a:pt x="35616" y="121853"/>
                </a:lnTo>
                <a:lnTo>
                  <a:pt x="47549" y="117473"/>
                </a:lnTo>
                <a:lnTo>
                  <a:pt x="57988" y="110045"/>
                </a:lnTo>
                <a:lnTo>
                  <a:pt x="64801" y="102276"/>
                </a:lnTo>
                <a:lnTo>
                  <a:pt x="70368" y="90839"/>
                </a:lnTo>
                <a:lnTo>
                  <a:pt x="72224" y="77876"/>
                </a:lnTo>
                <a:lnTo>
                  <a:pt x="72219" y="75942"/>
                </a:lnTo>
                <a:lnTo>
                  <a:pt x="70269" y="61931"/>
                </a:lnTo>
                <a:lnTo>
                  <a:pt x="64829" y="50478"/>
                </a:lnTo>
                <a:lnTo>
                  <a:pt x="55905" y="41592"/>
                </a:lnTo>
                <a:lnTo>
                  <a:pt x="47616" y="36877"/>
                </a:lnTo>
                <a:lnTo>
                  <a:pt x="35780" y="32622"/>
                </a:lnTo>
                <a:lnTo>
                  <a:pt x="21348" y="29514"/>
                </a:lnTo>
                <a:lnTo>
                  <a:pt x="27863" y="15976"/>
                </a:lnTo>
                <a:lnTo>
                  <a:pt x="65455" y="15976"/>
                </a:lnTo>
                <a:lnTo>
                  <a:pt x="73609" y="0"/>
                </a:lnTo>
                <a:lnTo>
                  <a:pt x="26987" y="0"/>
                </a:lnTo>
                <a:lnTo>
                  <a:pt x="5029" y="45580"/>
                </a:lnTo>
                <a:lnTo>
                  <a:pt x="15621" y="47231"/>
                </a:lnTo>
                <a:lnTo>
                  <a:pt x="26659" y="49506"/>
                </a:lnTo>
                <a:lnTo>
                  <a:pt x="38920" y="53939"/>
                </a:lnTo>
                <a:lnTo>
                  <a:pt x="47917" y="59905"/>
                </a:lnTo>
                <a:lnTo>
                  <a:pt x="49472" y="61437"/>
                </a:lnTo>
                <a:lnTo>
                  <a:pt x="55779" y="71975"/>
                </a:lnTo>
                <a:lnTo>
                  <a:pt x="57721" y="85597"/>
                </a:lnTo>
                <a:lnTo>
                  <a:pt x="57785" y="90182"/>
                </a:lnTo>
                <a:lnTo>
                  <a:pt x="56540" y="95084"/>
                </a:lnTo>
                <a:lnTo>
                  <a:pt x="53987" y="100368"/>
                </a:lnTo>
                <a:lnTo>
                  <a:pt x="51676" y="105117"/>
                </a:lnTo>
                <a:lnTo>
                  <a:pt x="48882" y="108584"/>
                </a:lnTo>
                <a:lnTo>
                  <a:pt x="45605" y="110782"/>
                </a:lnTo>
                <a:lnTo>
                  <a:pt x="42341" y="112979"/>
                </a:lnTo>
                <a:lnTo>
                  <a:pt x="38341" y="114084"/>
                </a:lnTo>
                <a:lnTo>
                  <a:pt x="30645" y="114084"/>
                </a:lnTo>
                <a:lnTo>
                  <a:pt x="26479" y="112242"/>
                </a:lnTo>
                <a:lnTo>
                  <a:pt x="21132" y="108559"/>
                </a:lnTo>
                <a:lnTo>
                  <a:pt x="15786" y="104889"/>
                </a:lnTo>
                <a:lnTo>
                  <a:pt x="11633" y="103047"/>
                </a:lnTo>
                <a:lnTo>
                  <a:pt x="6070" y="103111"/>
                </a:lnTo>
                <a:lnTo>
                  <a:pt x="2374" y="10553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5890508" y="5149683"/>
            <a:ext cx="73669" cy="100060"/>
          </a:xfrm>
          <a:custGeom>
            <a:avLst/>
            <a:gdLst/>
            <a:ahLst/>
            <a:cxnLst/>
            <a:rect l="l" t="t" r="r" b="b"/>
            <a:pathLst>
              <a:path w="46964" h="156019">
                <a:moveTo>
                  <a:pt x="22745" y="122974"/>
                </a:moveTo>
                <a:lnTo>
                  <a:pt x="17265" y="133797"/>
                </a:lnTo>
                <a:lnTo>
                  <a:pt x="9562" y="143902"/>
                </a:lnTo>
                <a:lnTo>
                  <a:pt x="0" y="152374"/>
                </a:lnTo>
                <a:lnTo>
                  <a:pt x="2692" y="156019"/>
                </a:lnTo>
                <a:lnTo>
                  <a:pt x="9081" y="151645"/>
                </a:lnTo>
                <a:lnTo>
                  <a:pt x="18284" y="143463"/>
                </a:lnTo>
                <a:lnTo>
                  <a:pt x="26627" y="133591"/>
                </a:lnTo>
                <a:lnTo>
                  <a:pt x="34112" y="122034"/>
                </a:lnTo>
                <a:lnTo>
                  <a:pt x="38079" y="114445"/>
                </a:lnTo>
                <a:lnTo>
                  <a:pt x="43016" y="102119"/>
                </a:lnTo>
                <a:lnTo>
                  <a:pt x="45977" y="89989"/>
                </a:lnTo>
                <a:lnTo>
                  <a:pt x="46964" y="78054"/>
                </a:lnTo>
                <a:lnTo>
                  <a:pt x="46601" y="70812"/>
                </a:lnTo>
                <a:lnTo>
                  <a:pt x="44428" y="58755"/>
                </a:lnTo>
                <a:lnTo>
                  <a:pt x="40294" y="46497"/>
                </a:lnTo>
                <a:lnTo>
                  <a:pt x="34201" y="34035"/>
                </a:lnTo>
                <a:lnTo>
                  <a:pt x="29424" y="26305"/>
                </a:lnTo>
                <a:lnTo>
                  <a:pt x="21382" y="15845"/>
                </a:lnTo>
                <a:lnTo>
                  <a:pt x="12471" y="7076"/>
                </a:lnTo>
                <a:lnTo>
                  <a:pt x="2692" y="0"/>
                </a:lnTo>
                <a:lnTo>
                  <a:pt x="0" y="3657"/>
                </a:lnTo>
                <a:lnTo>
                  <a:pt x="8814" y="11339"/>
                </a:lnTo>
                <a:lnTo>
                  <a:pt x="16643" y="21329"/>
                </a:lnTo>
                <a:lnTo>
                  <a:pt x="22605" y="32994"/>
                </a:lnTo>
                <a:lnTo>
                  <a:pt x="24842" y="39273"/>
                </a:lnTo>
                <a:lnTo>
                  <a:pt x="27695" y="50871"/>
                </a:lnTo>
                <a:lnTo>
                  <a:pt x="29424" y="63799"/>
                </a:lnTo>
                <a:lnTo>
                  <a:pt x="30035" y="78054"/>
                </a:lnTo>
                <a:lnTo>
                  <a:pt x="29866" y="86549"/>
                </a:lnTo>
                <a:lnTo>
                  <a:pt x="28654" y="100022"/>
                </a:lnTo>
                <a:lnTo>
                  <a:pt x="26280" y="112165"/>
                </a:lnTo>
                <a:lnTo>
                  <a:pt x="22745" y="12297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6080182" y="5173685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6197265" y="5149578"/>
            <a:ext cx="101460" cy="79119"/>
          </a:xfrm>
          <a:custGeom>
            <a:avLst/>
            <a:gdLst/>
            <a:ahLst/>
            <a:cxnLst/>
            <a:rect l="l" t="t" r="r" b="b"/>
            <a:pathLst>
              <a:path w="64681" h="123367">
                <a:moveTo>
                  <a:pt x="15843" y="25727"/>
                </a:moveTo>
                <a:lnTo>
                  <a:pt x="14414" y="39941"/>
                </a:lnTo>
                <a:lnTo>
                  <a:pt x="14414" y="40462"/>
                </a:lnTo>
                <a:lnTo>
                  <a:pt x="0" y="40462"/>
                </a:lnTo>
                <a:lnTo>
                  <a:pt x="0" y="47142"/>
                </a:lnTo>
                <a:lnTo>
                  <a:pt x="14414" y="47142"/>
                </a:lnTo>
                <a:lnTo>
                  <a:pt x="14414" y="110921"/>
                </a:lnTo>
                <a:lnTo>
                  <a:pt x="13436" y="114465"/>
                </a:lnTo>
                <a:lnTo>
                  <a:pt x="9563" y="118808"/>
                </a:lnTo>
                <a:lnTo>
                  <a:pt x="6400" y="119900"/>
                </a:lnTo>
                <a:lnTo>
                  <a:pt x="1993" y="119900"/>
                </a:lnTo>
                <a:lnTo>
                  <a:pt x="1993" y="123367"/>
                </a:lnTo>
                <a:lnTo>
                  <a:pt x="44881" y="123367"/>
                </a:lnTo>
                <a:lnTo>
                  <a:pt x="44881" y="119900"/>
                </a:lnTo>
                <a:lnTo>
                  <a:pt x="39611" y="119900"/>
                </a:lnTo>
                <a:lnTo>
                  <a:pt x="35826" y="118871"/>
                </a:lnTo>
                <a:lnTo>
                  <a:pt x="31191" y="114833"/>
                </a:lnTo>
                <a:lnTo>
                  <a:pt x="30035" y="111493"/>
                </a:lnTo>
                <a:lnTo>
                  <a:pt x="30035" y="47142"/>
                </a:lnTo>
                <a:lnTo>
                  <a:pt x="51739" y="47142"/>
                </a:lnTo>
                <a:lnTo>
                  <a:pt x="51739" y="40462"/>
                </a:lnTo>
                <a:lnTo>
                  <a:pt x="30035" y="40462"/>
                </a:lnTo>
                <a:lnTo>
                  <a:pt x="30035" y="14909"/>
                </a:lnTo>
                <a:lnTo>
                  <a:pt x="30810" y="11125"/>
                </a:lnTo>
                <a:lnTo>
                  <a:pt x="32334" y="8724"/>
                </a:lnTo>
                <a:lnTo>
                  <a:pt x="36283" y="5118"/>
                </a:lnTo>
                <a:lnTo>
                  <a:pt x="39585" y="5118"/>
                </a:lnTo>
                <a:lnTo>
                  <a:pt x="42862" y="5753"/>
                </a:lnTo>
                <a:lnTo>
                  <a:pt x="46202" y="8305"/>
                </a:lnTo>
                <a:lnTo>
                  <a:pt x="48577" y="11899"/>
                </a:lnTo>
                <a:lnTo>
                  <a:pt x="50939" y="15519"/>
                </a:lnTo>
                <a:lnTo>
                  <a:pt x="54356" y="18173"/>
                </a:lnTo>
                <a:lnTo>
                  <a:pt x="57467" y="18834"/>
                </a:lnTo>
                <a:lnTo>
                  <a:pt x="61556" y="18199"/>
                </a:lnTo>
                <a:lnTo>
                  <a:pt x="64058" y="15595"/>
                </a:lnTo>
                <a:lnTo>
                  <a:pt x="64681" y="11290"/>
                </a:lnTo>
                <a:lnTo>
                  <a:pt x="64681" y="7746"/>
                </a:lnTo>
                <a:lnTo>
                  <a:pt x="62992" y="5003"/>
                </a:lnTo>
                <a:lnTo>
                  <a:pt x="59588" y="2984"/>
                </a:lnTo>
                <a:lnTo>
                  <a:pt x="56222" y="1003"/>
                </a:lnTo>
                <a:lnTo>
                  <a:pt x="51536" y="0"/>
                </a:lnTo>
                <a:lnTo>
                  <a:pt x="35788" y="0"/>
                </a:lnTo>
                <a:lnTo>
                  <a:pt x="28155" y="3530"/>
                </a:lnTo>
                <a:lnTo>
                  <a:pt x="22656" y="10591"/>
                </a:lnTo>
                <a:lnTo>
                  <a:pt x="20134" y="14352"/>
                </a:lnTo>
                <a:lnTo>
                  <a:pt x="15843" y="257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6276613" y="5161883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6349282" y="5173685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6465011" y="5173638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3"/>
                </a:lnTo>
                <a:lnTo>
                  <a:pt x="54267" y="18923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3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6662309" y="5149692"/>
            <a:ext cx="63470" cy="79005"/>
          </a:xfrm>
          <a:custGeom>
            <a:avLst/>
            <a:gdLst/>
            <a:ahLst/>
            <a:cxnLst/>
            <a:rect l="l" t="t" r="r" b="b"/>
            <a:pathLst>
              <a:path w="40462" h="123190">
                <a:moveTo>
                  <a:pt x="30949" y="115646"/>
                </a:moveTo>
                <a:lnTo>
                  <a:pt x="29019" y="112928"/>
                </a:lnTo>
                <a:lnTo>
                  <a:pt x="28041" y="108457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3"/>
                </a:lnTo>
                <a:lnTo>
                  <a:pt x="30949" y="1156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6731437" y="5173685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6848656" y="5173685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6959738" y="5175248"/>
            <a:ext cx="128693" cy="55230"/>
          </a:xfrm>
          <a:custGeom>
            <a:avLst/>
            <a:gdLst/>
            <a:ahLst/>
            <a:cxnLst/>
            <a:rect l="l" t="t" r="r" b="b"/>
            <a:pathLst>
              <a:path w="82041" h="86118">
                <a:moveTo>
                  <a:pt x="17373" y="0"/>
                </a:moveTo>
                <a:lnTo>
                  <a:pt x="0" y="0"/>
                </a:lnTo>
                <a:lnTo>
                  <a:pt x="0" y="3467"/>
                </a:lnTo>
                <a:lnTo>
                  <a:pt x="3365" y="3746"/>
                </a:lnTo>
                <a:lnTo>
                  <a:pt x="5753" y="4572"/>
                </a:lnTo>
                <a:lnTo>
                  <a:pt x="8661" y="7226"/>
                </a:lnTo>
                <a:lnTo>
                  <a:pt x="10363" y="10299"/>
                </a:lnTo>
                <a:lnTo>
                  <a:pt x="12331" y="15100"/>
                </a:lnTo>
                <a:lnTo>
                  <a:pt x="40894" y="86118"/>
                </a:lnTo>
                <a:lnTo>
                  <a:pt x="44107" y="86118"/>
                </a:lnTo>
                <a:lnTo>
                  <a:pt x="70408" y="17970"/>
                </a:lnTo>
                <a:lnTo>
                  <a:pt x="72783" y="12001"/>
                </a:lnTo>
                <a:lnTo>
                  <a:pt x="74650" y="8178"/>
                </a:lnTo>
                <a:lnTo>
                  <a:pt x="79375" y="3810"/>
                </a:lnTo>
                <a:lnTo>
                  <a:pt x="82042" y="3467"/>
                </a:lnTo>
                <a:lnTo>
                  <a:pt x="82042" y="0"/>
                </a:lnTo>
                <a:lnTo>
                  <a:pt x="57556" y="0"/>
                </a:lnTo>
                <a:lnTo>
                  <a:pt x="57556" y="3467"/>
                </a:lnTo>
                <a:lnTo>
                  <a:pt x="61607" y="3987"/>
                </a:lnTo>
                <a:lnTo>
                  <a:pt x="64046" y="5130"/>
                </a:lnTo>
                <a:lnTo>
                  <a:pt x="65722" y="8661"/>
                </a:lnTo>
                <a:lnTo>
                  <a:pt x="65278" y="11772"/>
                </a:lnTo>
                <a:lnTo>
                  <a:pt x="63538" y="16230"/>
                </a:lnTo>
                <a:lnTo>
                  <a:pt x="46520" y="61023"/>
                </a:lnTo>
                <a:lnTo>
                  <a:pt x="28244" y="15100"/>
                </a:lnTo>
                <a:lnTo>
                  <a:pt x="26555" y="11163"/>
                </a:lnTo>
                <a:lnTo>
                  <a:pt x="26212" y="8331"/>
                </a:lnTo>
                <a:lnTo>
                  <a:pt x="27203" y="6591"/>
                </a:lnTo>
                <a:lnTo>
                  <a:pt x="30695" y="3810"/>
                </a:lnTo>
                <a:lnTo>
                  <a:pt x="34759" y="3467"/>
                </a:lnTo>
                <a:lnTo>
                  <a:pt x="34759" y="0"/>
                </a:lnTo>
                <a:lnTo>
                  <a:pt x="1737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7097660" y="5148576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7162305" y="5173638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6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6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6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6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3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7295322" y="5173685"/>
            <a:ext cx="123374" cy="79616"/>
          </a:xfrm>
          <a:custGeom>
            <a:avLst/>
            <a:gdLst/>
            <a:ahLst/>
            <a:cxnLst/>
            <a:rect l="l" t="t" r="r" b="b"/>
            <a:pathLst>
              <a:path w="78651" h="124142">
                <a:moveTo>
                  <a:pt x="10617" y="45377"/>
                </a:moveTo>
                <a:lnTo>
                  <a:pt x="16230" y="50520"/>
                </a:lnTo>
                <a:lnTo>
                  <a:pt x="20713" y="54025"/>
                </a:lnTo>
                <a:lnTo>
                  <a:pt x="23266" y="55295"/>
                </a:lnTo>
                <a:lnTo>
                  <a:pt x="19329" y="58775"/>
                </a:lnTo>
                <a:lnTo>
                  <a:pt x="15900" y="62420"/>
                </a:lnTo>
                <a:lnTo>
                  <a:pt x="12979" y="66230"/>
                </a:lnTo>
                <a:lnTo>
                  <a:pt x="10058" y="70053"/>
                </a:lnTo>
                <a:lnTo>
                  <a:pt x="8585" y="72771"/>
                </a:lnTo>
                <a:lnTo>
                  <a:pt x="8585" y="78676"/>
                </a:lnTo>
                <a:lnTo>
                  <a:pt x="10845" y="81953"/>
                </a:lnTo>
                <a:lnTo>
                  <a:pt x="15366" y="84213"/>
                </a:lnTo>
                <a:lnTo>
                  <a:pt x="17005" y="84988"/>
                </a:lnTo>
                <a:lnTo>
                  <a:pt x="11341" y="90131"/>
                </a:lnTo>
                <a:lnTo>
                  <a:pt x="7086" y="94399"/>
                </a:lnTo>
                <a:lnTo>
                  <a:pt x="4254" y="97802"/>
                </a:lnTo>
                <a:lnTo>
                  <a:pt x="1409" y="101168"/>
                </a:lnTo>
                <a:lnTo>
                  <a:pt x="0" y="103720"/>
                </a:lnTo>
                <a:lnTo>
                  <a:pt x="0" y="110667"/>
                </a:lnTo>
                <a:lnTo>
                  <a:pt x="3035" y="115100"/>
                </a:lnTo>
                <a:lnTo>
                  <a:pt x="9105" y="118706"/>
                </a:lnTo>
                <a:lnTo>
                  <a:pt x="15189" y="122326"/>
                </a:lnTo>
                <a:lnTo>
                  <a:pt x="12585" y="104635"/>
                </a:lnTo>
                <a:lnTo>
                  <a:pt x="12585" y="101219"/>
                </a:lnTo>
                <a:lnTo>
                  <a:pt x="13601" y="97180"/>
                </a:lnTo>
                <a:lnTo>
                  <a:pt x="15620" y="93980"/>
                </a:lnTo>
                <a:lnTo>
                  <a:pt x="17640" y="90754"/>
                </a:lnTo>
                <a:lnTo>
                  <a:pt x="21958" y="86461"/>
                </a:lnTo>
                <a:lnTo>
                  <a:pt x="21437" y="67805"/>
                </a:lnTo>
                <a:lnTo>
                  <a:pt x="22110" y="65189"/>
                </a:lnTo>
                <a:lnTo>
                  <a:pt x="24764" y="61023"/>
                </a:lnTo>
                <a:lnTo>
                  <a:pt x="28295" y="57035"/>
                </a:lnTo>
                <a:lnTo>
                  <a:pt x="31356" y="57899"/>
                </a:lnTo>
                <a:lnTo>
                  <a:pt x="34632" y="58331"/>
                </a:lnTo>
                <a:lnTo>
                  <a:pt x="38112" y="58331"/>
                </a:lnTo>
                <a:lnTo>
                  <a:pt x="40538" y="53555"/>
                </a:lnTo>
                <a:lnTo>
                  <a:pt x="35153" y="53555"/>
                </a:lnTo>
                <a:lnTo>
                  <a:pt x="30810" y="50685"/>
                </a:lnTo>
                <a:lnTo>
                  <a:pt x="27685" y="44919"/>
                </a:lnTo>
                <a:lnTo>
                  <a:pt x="24561" y="39166"/>
                </a:lnTo>
                <a:lnTo>
                  <a:pt x="22999" y="31165"/>
                </a:lnTo>
                <a:lnTo>
                  <a:pt x="22999" y="16637"/>
                </a:lnTo>
                <a:lnTo>
                  <a:pt x="24193" y="13017"/>
                </a:lnTo>
                <a:lnTo>
                  <a:pt x="21907" y="2857"/>
                </a:lnTo>
                <a:lnTo>
                  <a:pt x="16281" y="8585"/>
                </a:lnTo>
                <a:lnTo>
                  <a:pt x="10629" y="14325"/>
                </a:lnTo>
                <a:lnTo>
                  <a:pt x="7810" y="21678"/>
                </a:lnTo>
                <a:lnTo>
                  <a:pt x="7810" y="38735"/>
                </a:lnTo>
                <a:lnTo>
                  <a:pt x="10617" y="45377"/>
                </a:lnTo>
                <a:close/>
              </a:path>
              <a:path w="78651" h="124142">
                <a:moveTo>
                  <a:pt x="47028" y="58331"/>
                </a:moveTo>
                <a:lnTo>
                  <a:pt x="54317" y="55753"/>
                </a:lnTo>
                <a:lnTo>
                  <a:pt x="59982" y="50609"/>
                </a:lnTo>
                <a:lnTo>
                  <a:pt x="65658" y="45466"/>
                </a:lnTo>
                <a:lnTo>
                  <a:pt x="68491" y="38823"/>
                </a:lnTo>
                <a:lnTo>
                  <a:pt x="68491" y="23495"/>
                </a:lnTo>
                <a:lnTo>
                  <a:pt x="67170" y="17551"/>
                </a:lnTo>
                <a:lnTo>
                  <a:pt x="64503" y="12928"/>
                </a:lnTo>
                <a:lnTo>
                  <a:pt x="78651" y="12928"/>
                </a:lnTo>
                <a:lnTo>
                  <a:pt x="78651" y="5816"/>
                </a:lnTo>
                <a:lnTo>
                  <a:pt x="61836" y="5816"/>
                </a:lnTo>
                <a:lnTo>
                  <a:pt x="58991" y="5207"/>
                </a:lnTo>
                <a:lnTo>
                  <a:pt x="55041" y="3644"/>
                </a:lnTo>
                <a:lnTo>
                  <a:pt x="50584" y="1206"/>
                </a:lnTo>
                <a:lnTo>
                  <a:pt x="44945" y="0"/>
                </a:lnTo>
                <a:lnTo>
                  <a:pt x="29184" y="0"/>
                </a:lnTo>
                <a:lnTo>
                  <a:pt x="21907" y="2857"/>
                </a:lnTo>
                <a:lnTo>
                  <a:pt x="24193" y="13017"/>
                </a:lnTo>
                <a:lnTo>
                  <a:pt x="26555" y="10071"/>
                </a:lnTo>
                <a:lnTo>
                  <a:pt x="28930" y="7112"/>
                </a:lnTo>
                <a:lnTo>
                  <a:pt x="31826" y="5638"/>
                </a:lnTo>
                <a:lnTo>
                  <a:pt x="40335" y="5638"/>
                </a:lnTo>
                <a:lnTo>
                  <a:pt x="44538" y="8661"/>
                </a:lnTo>
                <a:lnTo>
                  <a:pt x="48056" y="14706"/>
                </a:lnTo>
                <a:lnTo>
                  <a:pt x="51549" y="20751"/>
                </a:lnTo>
                <a:lnTo>
                  <a:pt x="53301" y="28016"/>
                </a:lnTo>
                <a:lnTo>
                  <a:pt x="53301" y="41846"/>
                </a:lnTo>
                <a:lnTo>
                  <a:pt x="52171" y="46037"/>
                </a:lnTo>
                <a:lnTo>
                  <a:pt x="49910" y="49047"/>
                </a:lnTo>
                <a:lnTo>
                  <a:pt x="47663" y="52057"/>
                </a:lnTo>
                <a:lnTo>
                  <a:pt x="44526" y="53555"/>
                </a:lnTo>
                <a:lnTo>
                  <a:pt x="40538" y="53555"/>
                </a:lnTo>
                <a:lnTo>
                  <a:pt x="38112" y="58331"/>
                </a:lnTo>
                <a:lnTo>
                  <a:pt x="47028" y="58331"/>
                </a:lnTo>
                <a:close/>
              </a:path>
              <a:path w="78651" h="124142">
                <a:moveTo>
                  <a:pt x="20396" y="109855"/>
                </a:moveTo>
                <a:lnTo>
                  <a:pt x="15189" y="107518"/>
                </a:lnTo>
                <a:lnTo>
                  <a:pt x="12585" y="104635"/>
                </a:lnTo>
                <a:lnTo>
                  <a:pt x="15189" y="122326"/>
                </a:lnTo>
                <a:lnTo>
                  <a:pt x="22631" y="124142"/>
                </a:lnTo>
                <a:lnTo>
                  <a:pt x="31419" y="124142"/>
                </a:lnTo>
                <a:lnTo>
                  <a:pt x="40553" y="123537"/>
                </a:lnTo>
                <a:lnTo>
                  <a:pt x="52946" y="120483"/>
                </a:lnTo>
                <a:lnTo>
                  <a:pt x="64236" y="114858"/>
                </a:lnTo>
                <a:lnTo>
                  <a:pt x="75111" y="104822"/>
                </a:lnTo>
                <a:lnTo>
                  <a:pt x="78651" y="93675"/>
                </a:lnTo>
                <a:lnTo>
                  <a:pt x="78651" y="87007"/>
                </a:lnTo>
                <a:lnTo>
                  <a:pt x="76428" y="82029"/>
                </a:lnTo>
                <a:lnTo>
                  <a:pt x="72021" y="78701"/>
                </a:lnTo>
                <a:lnTo>
                  <a:pt x="67576" y="75361"/>
                </a:lnTo>
                <a:lnTo>
                  <a:pt x="60769" y="73558"/>
                </a:lnTo>
                <a:lnTo>
                  <a:pt x="51561" y="73266"/>
                </a:lnTo>
                <a:lnTo>
                  <a:pt x="35940" y="72834"/>
                </a:lnTo>
                <a:lnTo>
                  <a:pt x="30784" y="72656"/>
                </a:lnTo>
                <a:lnTo>
                  <a:pt x="27076" y="72174"/>
                </a:lnTo>
                <a:lnTo>
                  <a:pt x="22567" y="70612"/>
                </a:lnTo>
                <a:lnTo>
                  <a:pt x="21437" y="67805"/>
                </a:lnTo>
                <a:lnTo>
                  <a:pt x="21958" y="86461"/>
                </a:lnTo>
                <a:lnTo>
                  <a:pt x="25717" y="87337"/>
                </a:lnTo>
                <a:lnTo>
                  <a:pt x="30314" y="87858"/>
                </a:lnTo>
                <a:lnTo>
                  <a:pt x="35763" y="88023"/>
                </a:lnTo>
                <a:lnTo>
                  <a:pt x="51384" y="88455"/>
                </a:lnTo>
                <a:lnTo>
                  <a:pt x="60363" y="88747"/>
                </a:lnTo>
                <a:lnTo>
                  <a:pt x="66116" y="89369"/>
                </a:lnTo>
                <a:lnTo>
                  <a:pt x="68618" y="90335"/>
                </a:lnTo>
                <a:lnTo>
                  <a:pt x="72402" y="93319"/>
                </a:lnTo>
                <a:lnTo>
                  <a:pt x="72402" y="101193"/>
                </a:lnTo>
                <a:lnTo>
                  <a:pt x="69214" y="105206"/>
                </a:lnTo>
                <a:lnTo>
                  <a:pt x="62852" y="108470"/>
                </a:lnTo>
                <a:lnTo>
                  <a:pt x="56489" y="111734"/>
                </a:lnTo>
                <a:lnTo>
                  <a:pt x="48704" y="113372"/>
                </a:lnTo>
                <a:lnTo>
                  <a:pt x="31965" y="113372"/>
                </a:lnTo>
                <a:lnTo>
                  <a:pt x="25603" y="112217"/>
                </a:lnTo>
                <a:lnTo>
                  <a:pt x="20396" y="10985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7525177" y="5161883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7592670" y="5149692"/>
            <a:ext cx="137558" cy="79005"/>
          </a:xfrm>
          <a:custGeom>
            <a:avLst/>
            <a:gdLst/>
            <a:ahLst/>
            <a:cxnLst/>
            <a:rect l="l" t="t" r="r" b="b"/>
            <a:pathLst>
              <a:path w="87693" h="123190">
                <a:moveTo>
                  <a:pt x="61823" y="37426"/>
                </a:moveTo>
                <a:lnTo>
                  <a:pt x="54356" y="37426"/>
                </a:lnTo>
                <a:lnTo>
                  <a:pt x="49925" y="37720"/>
                </a:lnTo>
                <a:lnTo>
                  <a:pt x="38312" y="42031"/>
                </a:lnTo>
                <a:lnTo>
                  <a:pt x="28041" y="51485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3"/>
                </a:lnTo>
                <a:lnTo>
                  <a:pt x="30962" y="115646"/>
                </a:lnTo>
                <a:lnTo>
                  <a:pt x="29019" y="112928"/>
                </a:lnTo>
                <a:lnTo>
                  <a:pt x="28041" y="108457"/>
                </a:lnTo>
                <a:lnTo>
                  <a:pt x="28130" y="58000"/>
                </a:lnTo>
                <a:lnTo>
                  <a:pt x="32931" y="51053"/>
                </a:lnTo>
                <a:lnTo>
                  <a:pt x="39357" y="47574"/>
                </a:lnTo>
                <a:lnTo>
                  <a:pt x="51638" y="47574"/>
                </a:lnTo>
                <a:lnTo>
                  <a:pt x="54724" y="48958"/>
                </a:lnTo>
                <a:lnTo>
                  <a:pt x="56692" y="51714"/>
                </a:lnTo>
                <a:lnTo>
                  <a:pt x="58674" y="54444"/>
                </a:lnTo>
                <a:lnTo>
                  <a:pt x="59651" y="58775"/>
                </a:lnTo>
                <a:lnTo>
                  <a:pt x="59651" y="108457"/>
                </a:lnTo>
                <a:lnTo>
                  <a:pt x="58686" y="112928"/>
                </a:lnTo>
                <a:lnTo>
                  <a:pt x="56730" y="115646"/>
                </a:lnTo>
                <a:lnTo>
                  <a:pt x="54800" y="118363"/>
                </a:lnTo>
                <a:lnTo>
                  <a:pt x="51638" y="119722"/>
                </a:lnTo>
                <a:lnTo>
                  <a:pt x="47231" y="119722"/>
                </a:lnTo>
                <a:lnTo>
                  <a:pt x="47231" y="123189"/>
                </a:lnTo>
                <a:lnTo>
                  <a:pt x="87693" y="123189"/>
                </a:lnTo>
                <a:lnTo>
                  <a:pt x="87693" y="119722"/>
                </a:lnTo>
                <a:lnTo>
                  <a:pt x="83286" y="119722"/>
                </a:lnTo>
                <a:lnTo>
                  <a:pt x="80124" y="118363"/>
                </a:lnTo>
                <a:lnTo>
                  <a:pt x="78193" y="115646"/>
                </a:lnTo>
                <a:lnTo>
                  <a:pt x="76238" y="112928"/>
                </a:lnTo>
                <a:lnTo>
                  <a:pt x="75272" y="108457"/>
                </a:lnTo>
                <a:lnTo>
                  <a:pt x="75272" y="56260"/>
                </a:lnTo>
                <a:lnTo>
                  <a:pt x="73647" y="48780"/>
                </a:lnTo>
                <a:lnTo>
                  <a:pt x="70408" y="44246"/>
                </a:lnTo>
                <a:lnTo>
                  <a:pt x="67183" y="39687"/>
                </a:lnTo>
                <a:lnTo>
                  <a:pt x="61823" y="3742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7729230" y="5173685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7939183" y="5173629"/>
            <a:ext cx="130885" cy="79844"/>
          </a:xfrm>
          <a:custGeom>
            <a:avLst/>
            <a:gdLst/>
            <a:ahLst/>
            <a:cxnLst/>
            <a:rect l="l" t="t" r="r" b="b"/>
            <a:pathLst>
              <a:path w="83438" h="124498">
                <a:moveTo>
                  <a:pt x="42887" y="124498"/>
                </a:moveTo>
                <a:lnTo>
                  <a:pt x="42887" y="121018"/>
                </a:lnTo>
                <a:lnTo>
                  <a:pt x="36461" y="120611"/>
                </a:lnTo>
                <a:lnTo>
                  <a:pt x="32385" y="119557"/>
                </a:lnTo>
                <a:lnTo>
                  <a:pt x="28917" y="116141"/>
                </a:lnTo>
                <a:lnTo>
                  <a:pt x="28041" y="112369"/>
                </a:lnTo>
                <a:lnTo>
                  <a:pt x="28041" y="81165"/>
                </a:lnTo>
                <a:lnTo>
                  <a:pt x="33083" y="85915"/>
                </a:lnTo>
                <a:lnTo>
                  <a:pt x="32385" y="78308"/>
                </a:lnTo>
                <a:lnTo>
                  <a:pt x="28041" y="70319"/>
                </a:lnTo>
                <a:lnTo>
                  <a:pt x="28041" y="28219"/>
                </a:lnTo>
                <a:lnTo>
                  <a:pt x="28460" y="24091"/>
                </a:lnTo>
                <a:lnTo>
                  <a:pt x="30073" y="19761"/>
                </a:lnTo>
                <a:lnTo>
                  <a:pt x="32296" y="17018"/>
                </a:lnTo>
                <a:lnTo>
                  <a:pt x="36118" y="13474"/>
                </a:lnTo>
                <a:lnTo>
                  <a:pt x="40830" y="11722"/>
                </a:lnTo>
                <a:lnTo>
                  <a:pt x="52463" y="11722"/>
                </a:lnTo>
                <a:lnTo>
                  <a:pt x="57378" y="15011"/>
                </a:lnTo>
                <a:lnTo>
                  <a:pt x="61175" y="21615"/>
                </a:lnTo>
                <a:lnTo>
                  <a:pt x="65513" y="33312"/>
                </a:lnTo>
                <a:lnTo>
                  <a:pt x="66852" y="47142"/>
                </a:lnTo>
                <a:lnTo>
                  <a:pt x="66846" y="48207"/>
                </a:lnTo>
                <a:lnTo>
                  <a:pt x="65263" y="61917"/>
                </a:lnTo>
                <a:lnTo>
                  <a:pt x="60896" y="72745"/>
                </a:lnTo>
                <a:lnTo>
                  <a:pt x="56946" y="79235"/>
                </a:lnTo>
                <a:lnTo>
                  <a:pt x="51689" y="82473"/>
                </a:lnTo>
                <a:lnTo>
                  <a:pt x="45148" y="82473"/>
                </a:lnTo>
                <a:lnTo>
                  <a:pt x="38722" y="88290"/>
                </a:lnTo>
                <a:lnTo>
                  <a:pt x="44970" y="88290"/>
                </a:lnTo>
                <a:lnTo>
                  <a:pt x="50744" y="87870"/>
                </a:lnTo>
                <a:lnTo>
                  <a:pt x="62754" y="83610"/>
                </a:lnTo>
                <a:lnTo>
                  <a:pt x="72669" y="74752"/>
                </a:lnTo>
                <a:lnTo>
                  <a:pt x="78207" y="65828"/>
                </a:lnTo>
                <a:lnTo>
                  <a:pt x="82130" y="53817"/>
                </a:lnTo>
                <a:lnTo>
                  <a:pt x="83439" y="39928"/>
                </a:lnTo>
                <a:lnTo>
                  <a:pt x="83239" y="34744"/>
                </a:lnTo>
                <a:lnTo>
                  <a:pt x="80569" y="21848"/>
                </a:lnTo>
                <a:lnTo>
                  <a:pt x="74790" y="11252"/>
                </a:lnTo>
                <a:lnTo>
                  <a:pt x="69037" y="3809"/>
                </a:lnTo>
                <a:lnTo>
                  <a:pt x="61645" y="88"/>
                </a:lnTo>
                <a:lnTo>
                  <a:pt x="50775" y="146"/>
                </a:lnTo>
                <a:lnTo>
                  <a:pt x="38919" y="3652"/>
                </a:lnTo>
                <a:lnTo>
                  <a:pt x="28397" y="12585"/>
                </a:lnTo>
                <a:lnTo>
                  <a:pt x="28041" y="1292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633"/>
                </a:lnTo>
                <a:lnTo>
                  <a:pt x="8293" y="12153"/>
                </a:lnTo>
                <a:lnTo>
                  <a:pt x="11582" y="15278"/>
                </a:lnTo>
                <a:lnTo>
                  <a:pt x="12420" y="18694"/>
                </a:lnTo>
                <a:lnTo>
                  <a:pt x="12420" y="112483"/>
                </a:lnTo>
                <a:lnTo>
                  <a:pt x="11696" y="116306"/>
                </a:lnTo>
                <a:lnTo>
                  <a:pt x="8801" y="119659"/>
                </a:lnTo>
                <a:lnTo>
                  <a:pt x="5384" y="120675"/>
                </a:lnTo>
                <a:lnTo>
                  <a:pt x="0" y="121018"/>
                </a:lnTo>
                <a:lnTo>
                  <a:pt x="0" y="124498"/>
                </a:lnTo>
                <a:lnTo>
                  <a:pt x="42887" y="124498"/>
                </a:lnTo>
                <a:close/>
              </a:path>
              <a:path w="83438" h="124498">
                <a:moveTo>
                  <a:pt x="38087" y="82359"/>
                </a:moveTo>
                <a:lnTo>
                  <a:pt x="32385" y="78308"/>
                </a:lnTo>
                <a:lnTo>
                  <a:pt x="33083" y="85915"/>
                </a:lnTo>
                <a:lnTo>
                  <a:pt x="38722" y="88290"/>
                </a:lnTo>
                <a:lnTo>
                  <a:pt x="45148" y="82473"/>
                </a:lnTo>
                <a:lnTo>
                  <a:pt x="38087" y="8235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8079271" y="5173685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8190656" y="5161883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8266459" y="5148576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8332872" y="5173685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8446946" y="5173638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6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6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6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6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3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8576975" y="5161883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8750970" y="5173638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3"/>
                </a:lnTo>
                <a:lnTo>
                  <a:pt x="54267" y="18923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3"/>
                </a:lnTo>
                <a:lnTo>
                  <a:pt x="58420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2887" y="85852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8847212" y="51736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8978575" y="51736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9106150" y="5173638"/>
            <a:ext cx="212184" cy="55059"/>
          </a:xfrm>
          <a:custGeom>
            <a:avLst/>
            <a:gdLst/>
            <a:ahLst/>
            <a:cxnLst/>
            <a:rect l="l" t="t" r="r" b="b"/>
            <a:pathLst>
              <a:path w="135267" h="85851">
                <a:moveTo>
                  <a:pt x="84543" y="5620"/>
                </a:moveTo>
                <a:lnTo>
                  <a:pt x="73977" y="15011"/>
                </a:lnTo>
                <a:lnTo>
                  <a:pt x="73164" y="11950"/>
                </a:lnTo>
                <a:lnTo>
                  <a:pt x="71970" y="9347"/>
                </a:lnTo>
                <a:lnTo>
                  <a:pt x="70408" y="7200"/>
                </a:lnTo>
                <a:lnTo>
                  <a:pt x="67005" y="2451"/>
                </a:lnTo>
                <a:lnTo>
                  <a:pt x="62141" y="88"/>
                </a:lnTo>
                <a:lnTo>
                  <a:pt x="55829" y="88"/>
                </a:lnTo>
                <a:lnTo>
                  <a:pt x="50463" y="549"/>
                </a:lnTo>
                <a:lnTo>
                  <a:pt x="38818" y="4865"/>
                </a:lnTo>
                <a:lnTo>
                  <a:pt x="28041" y="13716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293" y="12611"/>
                </a:lnTo>
                <a:lnTo>
                  <a:pt x="11595" y="16205"/>
                </a:lnTo>
                <a:lnTo>
                  <a:pt x="12420" y="19939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6"/>
                </a:lnTo>
                <a:lnTo>
                  <a:pt x="30962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041" y="19875"/>
                </a:lnTo>
                <a:lnTo>
                  <a:pt x="32842" y="13449"/>
                </a:lnTo>
                <a:lnTo>
                  <a:pt x="39331" y="10236"/>
                </a:lnTo>
                <a:lnTo>
                  <a:pt x="51777" y="10236"/>
                </a:lnTo>
                <a:lnTo>
                  <a:pt x="54902" y="11633"/>
                </a:lnTo>
                <a:lnTo>
                  <a:pt x="56870" y="14401"/>
                </a:lnTo>
                <a:lnTo>
                  <a:pt x="58839" y="17183"/>
                </a:lnTo>
                <a:lnTo>
                  <a:pt x="59817" y="21551"/>
                </a:lnTo>
                <a:lnTo>
                  <a:pt x="59817" y="71120"/>
                </a:lnTo>
                <a:lnTo>
                  <a:pt x="58851" y="75590"/>
                </a:lnTo>
                <a:lnTo>
                  <a:pt x="56908" y="78308"/>
                </a:lnTo>
                <a:lnTo>
                  <a:pt x="54978" y="81026"/>
                </a:lnTo>
                <a:lnTo>
                  <a:pt x="51816" y="82384"/>
                </a:lnTo>
                <a:lnTo>
                  <a:pt x="47409" y="82384"/>
                </a:lnTo>
                <a:lnTo>
                  <a:pt x="47409" y="85852"/>
                </a:lnTo>
                <a:lnTo>
                  <a:pt x="87858" y="85852"/>
                </a:lnTo>
                <a:lnTo>
                  <a:pt x="87858" y="82384"/>
                </a:lnTo>
                <a:lnTo>
                  <a:pt x="83464" y="82384"/>
                </a:lnTo>
                <a:lnTo>
                  <a:pt x="80302" y="81026"/>
                </a:lnTo>
                <a:lnTo>
                  <a:pt x="78359" y="78308"/>
                </a:lnTo>
                <a:lnTo>
                  <a:pt x="76415" y="75590"/>
                </a:lnTo>
                <a:lnTo>
                  <a:pt x="75450" y="71120"/>
                </a:lnTo>
                <a:lnTo>
                  <a:pt x="75450" y="20662"/>
                </a:lnTo>
                <a:lnTo>
                  <a:pt x="80416" y="13652"/>
                </a:lnTo>
                <a:lnTo>
                  <a:pt x="86906" y="10172"/>
                </a:lnTo>
                <a:lnTo>
                  <a:pt x="99174" y="10236"/>
                </a:lnTo>
                <a:lnTo>
                  <a:pt x="102298" y="11633"/>
                </a:lnTo>
                <a:lnTo>
                  <a:pt x="104267" y="14401"/>
                </a:lnTo>
                <a:lnTo>
                  <a:pt x="106248" y="17183"/>
                </a:lnTo>
                <a:lnTo>
                  <a:pt x="107226" y="21551"/>
                </a:lnTo>
                <a:lnTo>
                  <a:pt x="107226" y="71120"/>
                </a:lnTo>
                <a:lnTo>
                  <a:pt x="106260" y="75590"/>
                </a:lnTo>
                <a:lnTo>
                  <a:pt x="104305" y="78308"/>
                </a:lnTo>
                <a:lnTo>
                  <a:pt x="102374" y="81026"/>
                </a:lnTo>
                <a:lnTo>
                  <a:pt x="99212" y="82384"/>
                </a:lnTo>
                <a:lnTo>
                  <a:pt x="94805" y="82384"/>
                </a:lnTo>
                <a:lnTo>
                  <a:pt x="94805" y="85852"/>
                </a:lnTo>
                <a:lnTo>
                  <a:pt x="135267" y="85852"/>
                </a:lnTo>
                <a:lnTo>
                  <a:pt x="135267" y="82384"/>
                </a:lnTo>
                <a:lnTo>
                  <a:pt x="130860" y="82384"/>
                </a:lnTo>
                <a:lnTo>
                  <a:pt x="127698" y="81026"/>
                </a:lnTo>
                <a:lnTo>
                  <a:pt x="125768" y="78308"/>
                </a:lnTo>
                <a:lnTo>
                  <a:pt x="123812" y="75590"/>
                </a:lnTo>
                <a:lnTo>
                  <a:pt x="122847" y="71120"/>
                </a:lnTo>
                <a:lnTo>
                  <a:pt x="122847" y="17068"/>
                </a:lnTo>
                <a:lnTo>
                  <a:pt x="121145" y="10858"/>
                </a:lnTo>
                <a:lnTo>
                  <a:pt x="117729" y="6553"/>
                </a:lnTo>
                <a:lnTo>
                  <a:pt x="114312" y="2235"/>
                </a:lnTo>
                <a:lnTo>
                  <a:pt x="109397" y="88"/>
                </a:lnTo>
                <a:lnTo>
                  <a:pt x="102971" y="88"/>
                </a:lnTo>
                <a:lnTo>
                  <a:pt x="96007" y="794"/>
                </a:lnTo>
                <a:lnTo>
                  <a:pt x="84543" y="562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9420450" y="5173685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9"/>
                </a:lnTo>
                <a:lnTo>
                  <a:pt x="14503" y="28829"/>
                </a:lnTo>
                <a:lnTo>
                  <a:pt x="16891" y="27787"/>
                </a:lnTo>
                <a:lnTo>
                  <a:pt x="20193" y="23622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6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2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9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8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4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4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1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9533150" y="5173638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6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6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6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6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3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9665091" y="5173687"/>
            <a:ext cx="69765" cy="29615"/>
          </a:xfrm>
          <a:custGeom>
            <a:avLst/>
            <a:gdLst/>
            <a:ahLst/>
            <a:cxnLst/>
            <a:rect l="l" t="t" r="r" b="b"/>
            <a:pathLst>
              <a:path w="44475" h="46177">
                <a:moveTo>
                  <a:pt x="25984" y="8763"/>
                </a:moveTo>
                <a:lnTo>
                  <a:pt x="31623" y="5816"/>
                </a:lnTo>
                <a:lnTo>
                  <a:pt x="39154" y="5816"/>
                </a:lnTo>
                <a:lnTo>
                  <a:pt x="44475" y="0"/>
                </a:lnTo>
                <a:lnTo>
                  <a:pt x="37769" y="0"/>
                </a:lnTo>
                <a:lnTo>
                  <a:pt x="33242" y="302"/>
                </a:lnTo>
                <a:lnTo>
                  <a:pt x="25984" y="8763"/>
                </a:lnTo>
                <a:close/>
              </a:path>
              <a:path w="44475" h="46177">
                <a:moveTo>
                  <a:pt x="83426" y="79527"/>
                </a:moveTo>
                <a:lnTo>
                  <a:pt x="83426" y="76047"/>
                </a:lnTo>
                <a:lnTo>
                  <a:pt x="78460" y="76860"/>
                </a:lnTo>
                <a:lnTo>
                  <a:pt x="75145" y="76542"/>
                </a:lnTo>
                <a:lnTo>
                  <a:pt x="71843" y="73647"/>
                </a:lnTo>
                <a:lnTo>
                  <a:pt x="71018" y="70383"/>
                </a:lnTo>
                <a:lnTo>
                  <a:pt x="71018" y="-37414"/>
                </a:lnTo>
                <a:lnTo>
                  <a:pt x="56946" y="-33337"/>
                </a:lnTo>
                <a:lnTo>
                  <a:pt x="42976" y="-29260"/>
                </a:lnTo>
                <a:lnTo>
                  <a:pt x="42976" y="-25780"/>
                </a:lnTo>
                <a:lnTo>
                  <a:pt x="47777" y="-26073"/>
                </a:lnTo>
                <a:lnTo>
                  <a:pt x="51054" y="-25514"/>
                </a:lnTo>
                <a:lnTo>
                  <a:pt x="54521" y="-22669"/>
                </a:lnTo>
                <a:lnTo>
                  <a:pt x="55384" y="-19850"/>
                </a:lnTo>
                <a:lnTo>
                  <a:pt x="55384" y="7556"/>
                </a:lnTo>
                <a:lnTo>
                  <a:pt x="50355" y="2514"/>
                </a:lnTo>
                <a:lnTo>
                  <a:pt x="44475" y="0"/>
                </a:lnTo>
                <a:lnTo>
                  <a:pt x="39154" y="5816"/>
                </a:lnTo>
                <a:lnTo>
                  <a:pt x="43903" y="5753"/>
                </a:lnTo>
                <a:lnTo>
                  <a:pt x="48006" y="7810"/>
                </a:lnTo>
                <a:lnTo>
                  <a:pt x="51485" y="11976"/>
                </a:lnTo>
                <a:lnTo>
                  <a:pt x="53505" y="15163"/>
                </a:lnTo>
                <a:lnTo>
                  <a:pt x="55016" y="19900"/>
                </a:lnTo>
                <a:lnTo>
                  <a:pt x="55384" y="24307"/>
                </a:lnTo>
                <a:lnTo>
                  <a:pt x="55384" y="70065"/>
                </a:lnTo>
                <a:lnTo>
                  <a:pt x="51803" y="74396"/>
                </a:lnTo>
                <a:lnTo>
                  <a:pt x="46824" y="76568"/>
                </a:lnTo>
                <a:lnTo>
                  <a:pt x="33451" y="76568"/>
                </a:lnTo>
                <a:lnTo>
                  <a:pt x="27724" y="73279"/>
                </a:lnTo>
                <a:lnTo>
                  <a:pt x="23266" y="66725"/>
                </a:lnTo>
                <a:lnTo>
                  <a:pt x="18136" y="54958"/>
                </a:lnTo>
                <a:lnTo>
                  <a:pt x="16586" y="41236"/>
                </a:lnTo>
                <a:lnTo>
                  <a:pt x="16609" y="38977"/>
                </a:lnTo>
                <a:lnTo>
                  <a:pt x="18184" y="24886"/>
                </a:lnTo>
                <a:lnTo>
                  <a:pt x="22225" y="14668"/>
                </a:lnTo>
                <a:lnTo>
                  <a:pt x="25984" y="8763"/>
                </a:lnTo>
                <a:lnTo>
                  <a:pt x="33242" y="302"/>
                </a:lnTo>
                <a:lnTo>
                  <a:pt x="21418" y="4470"/>
                </a:lnTo>
                <a:lnTo>
                  <a:pt x="11150" y="13538"/>
                </a:lnTo>
                <a:lnTo>
                  <a:pt x="6164" y="20832"/>
                </a:lnTo>
                <a:lnTo>
                  <a:pt x="1541" y="32615"/>
                </a:lnTo>
                <a:lnTo>
                  <a:pt x="0" y="45834"/>
                </a:lnTo>
                <a:lnTo>
                  <a:pt x="376" y="53130"/>
                </a:lnTo>
                <a:lnTo>
                  <a:pt x="3313" y="65829"/>
                </a:lnTo>
                <a:lnTo>
                  <a:pt x="9169" y="76352"/>
                </a:lnTo>
                <a:lnTo>
                  <a:pt x="20008" y="85441"/>
                </a:lnTo>
                <a:lnTo>
                  <a:pt x="32639" y="88201"/>
                </a:lnTo>
                <a:lnTo>
                  <a:pt x="41668" y="88138"/>
                </a:lnTo>
                <a:lnTo>
                  <a:pt x="49250" y="84759"/>
                </a:lnTo>
                <a:lnTo>
                  <a:pt x="55384" y="78041"/>
                </a:lnTo>
                <a:lnTo>
                  <a:pt x="55384" y="88201"/>
                </a:lnTo>
                <a:lnTo>
                  <a:pt x="69456" y="83870"/>
                </a:lnTo>
                <a:lnTo>
                  <a:pt x="83426" y="795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9899270" y="5173685"/>
            <a:ext cx="109906" cy="56566"/>
          </a:xfrm>
          <a:custGeom>
            <a:avLst/>
            <a:gdLst/>
            <a:ahLst/>
            <a:cxnLst/>
            <a:rect l="l" t="t" r="r" b="b"/>
            <a:pathLst>
              <a:path w="70065" h="88201">
                <a:moveTo>
                  <a:pt x="14287" y="37414"/>
                </a:moveTo>
                <a:lnTo>
                  <a:pt x="14287" y="27343"/>
                </a:lnTo>
                <a:lnTo>
                  <a:pt x="16243" y="19507"/>
                </a:lnTo>
                <a:lnTo>
                  <a:pt x="20154" y="13881"/>
                </a:lnTo>
                <a:lnTo>
                  <a:pt x="24066" y="8267"/>
                </a:lnTo>
                <a:lnTo>
                  <a:pt x="29527" y="5461"/>
                </a:lnTo>
                <a:lnTo>
                  <a:pt x="39776" y="5461"/>
                </a:lnTo>
                <a:lnTo>
                  <a:pt x="42290" y="6362"/>
                </a:lnTo>
                <a:lnTo>
                  <a:pt x="45885" y="9956"/>
                </a:lnTo>
                <a:lnTo>
                  <a:pt x="46964" y="12661"/>
                </a:lnTo>
                <a:lnTo>
                  <a:pt x="47307" y="16268"/>
                </a:lnTo>
                <a:lnTo>
                  <a:pt x="47650" y="19888"/>
                </a:lnTo>
                <a:lnTo>
                  <a:pt x="48679" y="22593"/>
                </a:lnTo>
                <a:lnTo>
                  <a:pt x="50393" y="24396"/>
                </a:lnTo>
                <a:lnTo>
                  <a:pt x="54508" y="27089"/>
                </a:lnTo>
                <a:lnTo>
                  <a:pt x="57645" y="27089"/>
                </a:lnTo>
                <a:lnTo>
                  <a:pt x="61861" y="26377"/>
                </a:lnTo>
                <a:lnTo>
                  <a:pt x="64528" y="23533"/>
                </a:lnTo>
                <a:lnTo>
                  <a:pt x="65201" y="19100"/>
                </a:lnTo>
                <a:lnTo>
                  <a:pt x="65201" y="13779"/>
                </a:lnTo>
                <a:lnTo>
                  <a:pt x="62471" y="9258"/>
                </a:lnTo>
                <a:lnTo>
                  <a:pt x="56997" y="5549"/>
                </a:lnTo>
                <a:lnTo>
                  <a:pt x="51536" y="1841"/>
                </a:lnTo>
                <a:lnTo>
                  <a:pt x="44830" y="0"/>
                </a:lnTo>
                <a:lnTo>
                  <a:pt x="36906" y="0"/>
                </a:lnTo>
                <a:lnTo>
                  <a:pt x="32223" y="250"/>
                </a:lnTo>
                <a:lnTo>
                  <a:pt x="19831" y="4032"/>
                </a:lnTo>
                <a:lnTo>
                  <a:pt x="9994" y="12369"/>
                </a:lnTo>
                <a:lnTo>
                  <a:pt x="5284" y="19764"/>
                </a:lnTo>
                <a:lnTo>
                  <a:pt x="1320" y="31647"/>
                </a:lnTo>
                <a:lnTo>
                  <a:pt x="0" y="45834"/>
                </a:lnTo>
                <a:lnTo>
                  <a:pt x="431" y="53845"/>
                </a:lnTo>
                <a:lnTo>
                  <a:pt x="3451" y="66569"/>
                </a:lnTo>
                <a:lnTo>
                  <a:pt x="9347" y="76796"/>
                </a:lnTo>
                <a:lnTo>
                  <a:pt x="21412" y="85809"/>
                </a:lnTo>
                <a:lnTo>
                  <a:pt x="34645" y="88201"/>
                </a:lnTo>
                <a:lnTo>
                  <a:pt x="42227" y="88201"/>
                </a:lnTo>
                <a:lnTo>
                  <a:pt x="49110" y="85674"/>
                </a:lnTo>
                <a:lnTo>
                  <a:pt x="55257" y="80606"/>
                </a:lnTo>
                <a:lnTo>
                  <a:pt x="63782" y="71146"/>
                </a:lnTo>
                <a:lnTo>
                  <a:pt x="70065" y="59118"/>
                </a:lnTo>
                <a:lnTo>
                  <a:pt x="66713" y="57099"/>
                </a:lnTo>
                <a:lnTo>
                  <a:pt x="63372" y="62433"/>
                </a:lnTo>
                <a:lnTo>
                  <a:pt x="59423" y="66408"/>
                </a:lnTo>
                <a:lnTo>
                  <a:pt x="54914" y="69049"/>
                </a:lnTo>
                <a:lnTo>
                  <a:pt x="50393" y="71691"/>
                </a:lnTo>
                <a:lnTo>
                  <a:pt x="45313" y="73012"/>
                </a:lnTo>
                <a:lnTo>
                  <a:pt x="31661" y="73012"/>
                </a:lnTo>
                <a:lnTo>
                  <a:pt x="25425" y="69875"/>
                </a:lnTo>
                <a:lnTo>
                  <a:pt x="20980" y="63601"/>
                </a:lnTo>
                <a:lnTo>
                  <a:pt x="20196" y="62436"/>
                </a:lnTo>
                <a:lnTo>
                  <a:pt x="15762" y="51541"/>
                </a:lnTo>
                <a:lnTo>
                  <a:pt x="14287" y="3741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10015388" y="5149692"/>
            <a:ext cx="63470" cy="79005"/>
          </a:xfrm>
          <a:custGeom>
            <a:avLst/>
            <a:gdLst/>
            <a:ahLst/>
            <a:cxnLst/>
            <a:rect l="l" t="t" r="r" b="b"/>
            <a:pathLst>
              <a:path w="40462" h="123190">
                <a:moveTo>
                  <a:pt x="30949" y="115646"/>
                </a:moveTo>
                <a:lnTo>
                  <a:pt x="29019" y="112928"/>
                </a:lnTo>
                <a:lnTo>
                  <a:pt x="28041" y="108457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7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3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89"/>
                </a:lnTo>
                <a:lnTo>
                  <a:pt x="40462" y="123189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3"/>
                </a:lnTo>
                <a:lnTo>
                  <a:pt x="30949" y="11564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10085358" y="5173685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10223150" y="5173646"/>
            <a:ext cx="83749" cy="56607"/>
          </a:xfrm>
          <a:custGeom>
            <a:avLst/>
            <a:gdLst/>
            <a:ahLst/>
            <a:cxnLst/>
            <a:rect l="l" t="t" r="r" b="b"/>
            <a:pathLst>
              <a:path w="53390" h="88265">
                <a:moveTo>
                  <a:pt x="18643" y="6642"/>
                </a:moveTo>
                <a:lnTo>
                  <a:pt x="21844" y="5537"/>
                </a:lnTo>
                <a:lnTo>
                  <a:pt x="30289" y="5537"/>
                </a:lnTo>
                <a:lnTo>
                  <a:pt x="34163" y="7594"/>
                </a:lnTo>
                <a:lnTo>
                  <a:pt x="37541" y="11696"/>
                </a:lnTo>
                <a:lnTo>
                  <a:pt x="40932" y="15798"/>
                </a:lnTo>
                <a:lnTo>
                  <a:pt x="43141" y="21069"/>
                </a:lnTo>
                <a:lnTo>
                  <a:pt x="44183" y="27495"/>
                </a:lnTo>
                <a:lnTo>
                  <a:pt x="47574" y="27495"/>
                </a:lnTo>
                <a:lnTo>
                  <a:pt x="47574" y="1536"/>
                </a:lnTo>
                <a:lnTo>
                  <a:pt x="43141" y="3581"/>
                </a:lnTo>
                <a:lnTo>
                  <a:pt x="39928" y="3009"/>
                </a:lnTo>
                <a:lnTo>
                  <a:pt x="35001" y="990"/>
                </a:lnTo>
                <a:lnTo>
                  <a:pt x="29629" y="0"/>
                </a:lnTo>
                <a:lnTo>
                  <a:pt x="16776" y="63"/>
                </a:lnTo>
                <a:lnTo>
                  <a:pt x="11074" y="2273"/>
                </a:lnTo>
                <a:lnTo>
                  <a:pt x="6629" y="6705"/>
                </a:lnTo>
                <a:lnTo>
                  <a:pt x="2209" y="11125"/>
                </a:lnTo>
                <a:lnTo>
                  <a:pt x="0" y="16840"/>
                </a:lnTo>
                <a:lnTo>
                  <a:pt x="0" y="29400"/>
                </a:lnTo>
                <a:lnTo>
                  <a:pt x="1638" y="34112"/>
                </a:lnTo>
                <a:lnTo>
                  <a:pt x="4940" y="37998"/>
                </a:lnTo>
                <a:lnTo>
                  <a:pt x="8305" y="41935"/>
                </a:lnTo>
                <a:lnTo>
                  <a:pt x="14262" y="46164"/>
                </a:lnTo>
                <a:lnTo>
                  <a:pt x="22821" y="50672"/>
                </a:lnTo>
                <a:lnTo>
                  <a:pt x="29311" y="54089"/>
                </a:lnTo>
                <a:lnTo>
                  <a:pt x="33934" y="57251"/>
                </a:lnTo>
                <a:lnTo>
                  <a:pt x="36715" y="60134"/>
                </a:lnTo>
                <a:lnTo>
                  <a:pt x="39560" y="63030"/>
                </a:lnTo>
                <a:lnTo>
                  <a:pt x="40970" y="66065"/>
                </a:lnTo>
                <a:lnTo>
                  <a:pt x="40970" y="73482"/>
                </a:lnTo>
                <a:lnTo>
                  <a:pt x="39712" y="76758"/>
                </a:lnTo>
                <a:lnTo>
                  <a:pt x="34683" y="81445"/>
                </a:lnTo>
                <a:lnTo>
                  <a:pt x="31191" y="82626"/>
                </a:lnTo>
                <a:lnTo>
                  <a:pt x="20828" y="82626"/>
                </a:lnTo>
                <a:lnTo>
                  <a:pt x="15709" y="80276"/>
                </a:lnTo>
                <a:lnTo>
                  <a:pt x="11366" y="75590"/>
                </a:lnTo>
                <a:lnTo>
                  <a:pt x="7023" y="70904"/>
                </a:lnTo>
                <a:lnTo>
                  <a:pt x="4394" y="64884"/>
                </a:lnTo>
                <a:lnTo>
                  <a:pt x="3467" y="57530"/>
                </a:lnTo>
                <a:lnTo>
                  <a:pt x="0" y="57530"/>
                </a:lnTo>
                <a:lnTo>
                  <a:pt x="0" y="86702"/>
                </a:lnTo>
                <a:lnTo>
                  <a:pt x="2603" y="86702"/>
                </a:lnTo>
                <a:lnTo>
                  <a:pt x="5410" y="84213"/>
                </a:lnTo>
                <a:lnTo>
                  <a:pt x="8331" y="84366"/>
                </a:lnTo>
                <a:lnTo>
                  <a:pt x="14173" y="86969"/>
                </a:lnTo>
                <a:lnTo>
                  <a:pt x="20307" y="88264"/>
                </a:lnTo>
                <a:lnTo>
                  <a:pt x="34544" y="88264"/>
                </a:lnTo>
                <a:lnTo>
                  <a:pt x="40944" y="85966"/>
                </a:lnTo>
                <a:lnTo>
                  <a:pt x="45923" y="81368"/>
                </a:lnTo>
                <a:lnTo>
                  <a:pt x="50888" y="76758"/>
                </a:lnTo>
                <a:lnTo>
                  <a:pt x="53390" y="70840"/>
                </a:lnTo>
                <a:lnTo>
                  <a:pt x="53390" y="57772"/>
                </a:lnTo>
                <a:lnTo>
                  <a:pt x="51739" y="52819"/>
                </a:lnTo>
                <a:lnTo>
                  <a:pt x="48437" y="48767"/>
                </a:lnTo>
                <a:lnTo>
                  <a:pt x="45072" y="44703"/>
                </a:lnTo>
                <a:lnTo>
                  <a:pt x="39154" y="40436"/>
                </a:lnTo>
                <a:lnTo>
                  <a:pt x="30645" y="35915"/>
                </a:lnTo>
                <a:lnTo>
                  <a:pt x="24333" y="32550"/>
                </a:lnTo>
                <a:lnTo>
                  <a:pt x="19812" y="29514"/>
                </a:lnTo>
                <a:lnTo>
                  <a:pt x="17094" y="26796"/>
                </a:lnTo>
                <a:lnTo>
                  <a:pt x="14312" y="24028"/>
                </a:lnTo>
                <a:lnTo>
                  <a:pt x="12928" y="21132"/>
                </a:lnTo>
                <a:lnTo>
                  <a:pt x="12928" y="14185"/>
                </a:lnTo>
                <a:lnTo>
                  <a:pt x="14071" y="11099"/>
                </a:lnTo>
                <a:lnTo>
                  <a:pt x="18643" y="6642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10319535" y="5148576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7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7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2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10384157" y="5173638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5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8"/>
                </a:lnTo>
                <a:lnTo>
                  <a:pt x="12420" y="71120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6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2"/>
                </a:lnTo>
                <a:lnTo>
                  <a:pt x="40462" y="85852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2" y="81026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20"/>
                </a:lnTo>
                <a:lnTo>
                  <a:pt x="28130" y="20662"/>
                </a:lnTo>
                <a:lnTo>
                  <a:pt x="32931" y="13716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3" y="17106"/>
                </a:lnTo>
                <a:lnTo>
                  <a:pt x="59651" y="21437"/>
                </a:lnTo>
                <a:lnTo>
                  <a:pt x="59651" y="71120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6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2"/>
                </a:lnTo>
                <a:lnTo>
                  <a:pt x="87693" y="85852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6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20"/>
                </a:lnTo>
                <a:lnTo>
                  <a:pt x="75272" y="18923"/>
                </a:lnTo>
                <a:lnTo>
                  <a:pt x="73647" y="11442"/>
                </a:lnTo>
                <a:lnTo>
                  <a:pt x="70408" y="6908"/>
                </a:lnTo>
                <a:lnTo>
                  <a:pt x="67182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10517198" y="5173685"/>
            <a:ext cx="123374" cy="79616"/>
          </a:xfrm>
          <a:custGeom>
            <a:avLst/>
            <a:gdLst/>
            <a:ahLst/>
            <a:cxnLst/>
            <a:rect l="l" t="t" r="r" b="b"/>
            <a:pathLst>
              <a:path w="78651" h="124142">
                <a:moveTo>
                  <a:pt x="10617" y="45377"/>
                </a:moveTo>
                <a:lnTo>
                  <a:pt x="16230" y="50520"/>
                </a:lnTo>
                <a:lnTo>
                  <a:pt x="20713" y="54025"/>
                </a:lnTo>
                <a:lnTo>
                  <a:pt x="23266" y="55295"/>
                </a:lnTo>
                <a:lnTo>
                  <a:pt x="19329" y="58775"/>
                </a:lnTo>
                <a:lnTo>
                  <a:pt x="15900" y="62420"/>
                </a:lnTo>
                <a:lnTo>
                  <a:pt x="12979" y="66230"/>
                </a:lnTo>
                <a:lnTo>
                  <a:pt x="10058" y="70053"/>
                </a:lnTo>
                <a:lnTo>
                  <a:pt x="8585" y="72771"/>
                </a:lnTo>
                <a:lnTo>
                  <a:pt x="8585" y="78676"/>
                </a:lnTo>
                <a:lnTo>
                  <a:pt x="10845" y="81953"/>
                </a:lnTo>
                <a:lnTo>
                  <a:pt x="15366" y="84213"/>
                </a:lnTo>
                <a:lnTo>
                  <a:pt x="17005" y="84988"/>
                </a:lnTo>
                <a:lnTo>
                  <a:pt x="11341" y="90131"/>
                </a:lnTo>
                <a:lnTo>
                  <a:pt x="7086" y="94399"/>
                </a:lnTo>
                <a:lnTo>
                  <a:pt x="4254" y="97802"/>
                </a:lnTo>
                <a:lnTo>
                  <a:pt x="1409" y="101168"/>
                </a:lnTo>
                <a:lnTo>
                  <a:pt x="0" y="103720"/>
                </a:lnTo>
                <a:lnTo>
                  <a:pt x="0" y="110667"/>
                </a:lnTo>
                <a:lnTo>
                  <a:pt x="3035" y="115100"/>
                </a:lnTo>
                <a:lnTo>
                  <a:pt x="9105" y="118706"/>
                </a:lnTo>
                <a:lnTo>
                  <a:pt x="15189" y="122326"/>
                </a:lnTo>
                <a:lnTo>
                  <a:pt x="12585" y="104635"/>
                </a:lnTo>
                <a:lnTo>
                  <a:pt x="12585" y="101219"/>
                </a:lnTo>
                <a:lnTo>
                  <a:pt x="13601" y="97180"/>
                </a:lnTo>
                <a:lnTo>
                  <a:pt x="15620" y="93980"/>
                </a:lnTo>
                <a:lnTo>
                  <a:pt x="17640" y="90754"/>
                </a:lnTo>
                <a:lnTo>
                  <a:pt x="21958" y="86461"/>
                </a:lnTo>
                <a:lnTo>
                  <a:pt x="21437" y="67805"/>
                </a:lnTo>
                <a:lnTo>
                  <a:pt x="22110" y="65189"/>
                </a:lnTo>
                <a:lnTo>
                  <a:pt x="24764" y="61023"/>
                </a:lnTo>
                <a:lnTo>
                  <a:pt x="28295" y="57035"/>
                </a:lnTo>
                <a:lnTo>
                  <a:pt x="31356" y="57899"/>
                </a:lnTo>
                <a:lnTo>
                  <a:pt x="34632" y="58331"/>
                </a:lnTo>
                <a:lnTo>
                  <a:pt x="38112" y="58331"/>
                </a:lnTo>
                <a:lnTo>
                  <a:pt x="40538" y="53555"/>
                </a:lnTo>
                <a:lnTo>
                  <a:pt x="35153" y="53555"/>
                </a:lnTo>
                <a:lnTo>
                  <a:pt x="30810" y="50685"/>
                </a:lnTo>
                <a:lnTo>
                  <a:pt x="27685" y="44919"/>
                </a:lnTo>
                <a:lnTo>
                  <a:pt x="24561" y="39166"/>
                </a:lnTo>
                <a:lnTo>
                  <a:pt x="22999" y="31165"/>
                </a:lnTo>
                <a:lnTo>
                  <a:pt x="22999" y="16637"/>
                </a:lnTo>
                <a:lnTo>
                  <a:pt x="24193" y="13017"/>
                </a:lnTo>
                <a:lnTo>
                  <a:pt x="21907" y="2857"/>
                </a:lnTo>
                <a:lnTo>
                  <a:pt x="16281" y="8585"/>
                </a:lnTo>
                <a:lnTo>
                  <a:pt x="10629" y="14325"/>
                </a:lnTo>
                <a:lnTo>
                  <a:pt x="7810" y="21678"/>
                </a:lnTo>
                <a:lnTo>
                  <a:pt x="7810" y="38735"/>
                </a:lnTo>
                <a:lnTo>
                  <a:pt x="10617" y="45377"/>
                </a:lnTo>
                <a:close/>
              </a:path>
              <a:path w="78651" h="124142">
                <a:moveTo>
                  <a:pt x="47028" y="58331"/>
                </a:moveTo>
                <a:lnTo>
                  <a:pt x="54317" y="55753"/>
                </a:lnTo>
                <a:lnTo>
                  <a:pt x="59982" y="50609"/>
                </a:lnTo>
                <a:lnTo>
                  <a:pt x="65658" y="45466"/>
                </a:lnTo>
                <a:lnTo>
                  <a:pt x="68491" y="38823"/>
                </a:lnTo>
                <a:lnTo>
                  <a:pt x="68491" y="23495"/>
                </a:lnTo>
                <a:lnTo>
                  <a:pt x="67170" y="17551"/>
                </a:lnTo>
                <a:lnTo>
                  <a:pt x="64503" y="12928"/>
                </a:lnTo>
                <a:lnTo>
                  <a:pt x="78651" y="12928"/>
                </a:lnTo>
                <a:lnTo>
                  <a:pt x="78651" y="5816"/>
                </a:lnTo>
                <a:lnTo>
                  <a:pt x="61836" y="5816"/>
                </a:lnTo>
                <a:lnTo>
                  <a:pt x="58991" y="5207"/>
                </a:lnTo>
                <a:lnTo>
                  <a:pt x="55041" y="3644"/>
                </a:lnTo>
                <a:lnTo>
                  <a:pt x="50584" y="1206"/>
                </a:lnTo>
                <a:lnTo>
                  <a:pt x="44945" y="0"/>
                </a:lnTo>
                <a:lnTo>
                  <a:pt x="29184" y="0"/>
                </a:lnTo>
                <a:lnTo>
                  <a:pt x="21907" y="2857"/>
                </a:lnTo>
                <a:lnTo>
                  <a:pt x="24193" y="13017"/>
                </a:lnTo>
                <a:lnTo>
                  <a:pt x="26555" y="10071"/>
                </a:lnTo>
                <a:lnTo>
                  <a:pt x="28930" y="7112"/>
                </a:lnTo>
                <a:lnTo>
                  <a:pt x="31826" y="5638"/>
                </a:lnTo>
                <a:lnTo>
                  <a:pt x="40335" y="5638"/>
                </a:lnTo>
                <a:lnTo>
                  <a:pt x="44538" y="8661"/>
                </a:lnTo>
                <a:lnTo>
                  <a:pt x="48056" y="14706"/>
                </a:lnTo>
                <a:lnTo>
                  <a:pt x="51549" y="20751"/>
                </a:lnTo>
                <a:lnTo>
                  <a:pt x="53301" y="28016"/>
                </a:lnTo>
                <a:lnTo>
                  <a:pt x="53301" y="41846"/>
                </a:lnTo>
                <a:lnTo>
                  <a:pt x="52171" y="46037"/>
                </a:lnTo>
                <a:lnTo>
                  <a:pt x="49910" y="49047"/>
                </a:lnTo>
                <a:lnTo>
                  <a:pt x="47663" y="52057"/>
                </a:lnTo>
                <a:lnTo>
                  <a:pt x="44526" y="53555"/>
                </a:lnTo>
                <a:lnTo>
                  <a:pt x="40538" y="53555"/>
                </a:lnTo>
                <a:lnTo>
                  <a:pt x="38112" y="58331"/>
                </a:lnTo>
                <a:lnTo>
                  <a:pt x="47028" y="58331"/>
                </a:lnTo>
                <a:close/>
              </a:path>
              <a:path w="78651" h="124142">
                <a:moveTo>
                  <a:pt x="20396" y="109855"/>
                </a:moveTo>
                <a:lnTo>
                  <a:pt x="15189" y="107518"/>
                </a:lnTo>
                <a:lnTo>
                  <a:pt x="12585" y="104635"/>
                </a:lnTo>
                <a:lnTo>
                  <a:pt x="15189" y="122326"/>
                </a:lnTo>
                <a:lnTo>
                  <a:pt x="22631" y="124142"/>
                </a:lnTo>
                <a:lnTo>
                  <a:pt x="31419" y="124142"/>
                </a:lnTo>
                <a:lnTo>
                  <a:pt x="40553" y="123537"/>
                </a:lnTo>
                <a:lnTo>
                  <a:pt x="52946" y="120483"/>
                </a:lnTo>
                <a:lnTo>
                  <a:pt x="64236" y="114858"/>
                </a:lnTo>
                <a:lnTo>
                  <a:pt x="75111" y="104822"/>
                </a:lnTo>
                <a:lnTo>
                  <a:pt x="78651" y="93675"/>
                </a:lnTo>
                <a:lnTo>
                  <a:pt x="78651" y="87007"/>
                </a:lnTo>
                <a:lnTo>
                  <a:pt x="76428" y="82029"/>
                </a:lnTo>
                <a:lnTo>
                  <a:pt x="72021" y="78701"/>
                </a:lnTo>
                <a:lnTo>
                  <a:pt x="67576" y="75361"/>
                </a:lnTo>
                <a:lnTo>
                  <a:pt x="60769" y="73558"/>
                </a:lnTo>
                <a:lnTo>
                  <a:pt x="51561" y="73266"/>
                </a:lnTo>
                <a:lnTo>
                  <a:pt x="35940" y="72834"/>
                </a:lnTo>
                <a:lnTo>
                  <a:pt x="30784" y="72656"/>
                </a:lnTo>
                <a:lnTo>
                  <a:pt x="27076" y="72174"/>
                </a:lnTo>
                <a:lnTo>
                  <a:pt x="22567" y="70612"/>
                </a:lnTo>
                <a:lnTo>
                  <a:pt x="21437" y="67805"/>
                </a:lnTo>
                <a:lnTo>
                  <a:pt x="21958" y="86461"/>
                </a:lnTo>
                <a:lnTo>
                  <a:pt x="25717" y="87337"/>
                </a:lnTo>
                <a:lnTo>
                  <a:pt x="30314" y="87858"/>
                </a:lnTo>
                <a:lnTo>
                  <a:pt x="35763" y="88023"/>
                </a:lnTo>
                <a:lnTo>
                  <a:pt x="51384" y="88455"/>
                </a:lnTo>
                <a:lnTo>
                  <a:pt x="60363" y="88747"/>
                </a:lnTo>
                <a:lnTo>
                  <a:pt x="66116" y="89369"/>
                </a:lnTo>
                <a:lnTo>
                  <a:pt x="68618" y="90335"/>
                </a:lnTo>
                <a:lnTo>
                  <a:pt x="72402" y="93319"/>
                </a:lnTo>
                <a:lnTo>
                  <a:pt x="72402" y="101193"/>
                </a:lnTo>
                <a:lnTo>
                  <a:pt x="69214" y="105206"/>
                </a:lnTo>
                <a:lnTo>
                  <a:pt x="62852" y="108470"/>
                </a:lnTo>
                <a:lnTo>
                  <a:pt x="56489" y="111734"/>
                </a:lnTo>
                <a:lnTo>
                  <a:pt x="48704" y="113372"/>
                </a:lnTo>
                <a:lnTo>
                  <a:pt x="31965" y="113372"/>
                </a:lnTo>
                <a:lnTo>
                  <a:pt x="25603" y="112217"/>
                </a:lnTo>
                <a:lnTo>
                  <a:pt x="20396" y="10985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1215952" y="5310529"/>
            <a:ext cx="69765" cy="29615"/>
          </a:xfrm>
          <a:custGeom>
            <a:avLst/>
            <a:gdLst/>
            <a:ahLst/>
            <a:cxnLst/>
            <a:rect l="l" t="t" r="r" b="b"/>
            <a:pathLst>
              <a:path w="44475" h="46177">
                <a:moveTo>
                  <a:pt x="25984" y="8762"/>
                </a:moveTo>
                <a:lnTo>
                  <a:pt x="31622" y="5816"/>
                </a:lnTo>
                <a:lnTo>
                  <a:pt x="39154" y="5816"/>
                </a:lnTo>
                <a:lnTo>
                  <a:pt x="44475" y="0"/>
                </a:lnTo>
                <a:lnTo>
                  <a:pt x="37769" y="0"/>
                </a:lnTo>
                <a:lnTo>
                  <a:pt x="33242" y="302"/>
                </a:lnTo>
                <a:lnTo>
                  <a:pt x="25984" y="8762"/>
                </a:lnTo>
                <a:close/>
              </a:path>
              <a:path w="44475" h="46177">
                <a:moveTo>
                  <a:pt x="83426" y="79527"/>
                </a:moveTo>
                <a:lnTo>
                  <a:pt x="83426" y="76047"/>
                </a:lnTo>
                <a:lnTo>
                  <a:pt x="78460" y="76860"/>
                </a:lnTo>
                <a:lnTo>
                  <a:pt x="75145" y="76542"/>
                </a:lnTo>
                <a:lnTo>
                  <a:pt x="71843" y="73647"/>
                </a:lnTo>
                <a:lnTo>
                  <a:pt x="71018" y="70383"/>
                </a:lnTo>
                <a:lnTo>
                  <a:pt x="71018" y="-37414"/>
                </a:lnTo>
                <a:lnTo>
                  <a:pt x="56946" y="-33337"/>
                </a:lnTo>
                <a:lnTo>
                  <a:pt x="42976" y="-29260"/>
                </a:lnTo>
                <a:lnTo>
                  <a:pt x="42976" y="-25781"/>
                </a:lnTo>
                <a:lnTo>
                  <a:pt x="47777" y="-26073"/>
                </a:lnTo>
                <a:lnTo>
                  <a:pt x="51053" y="-25514"/>
                </a:lnTo>
                <a:lnTo>
                  <a:pt x="54521" y="-22669"/>
                </a:lnTo>
                <a:lnTo>
                  <a:pt x="55384" y="-19850"/>
                </a:lnTo>
                <a:lnTo>
                  <a:pt x="55384" y="7556"/>
                </a:lnTo>
                <a:lnTo>
                  <a:pt x="50355" y="2514"/>
                </a:lnTo>
                <a:lnTo>
                  <a:pt x="44475" y="0"/>
                </a:lnTo>
                <a:lnTo>
                  <a:pt x="39154" y="5816"/>
                </a:lnTo>
                <a:lnTo>
                  <a:pt x="43903" y="5753"/>
                </a:lnTo>
                <a:lnTo>
                  <a:pt x="48005" y="7810"/>
                </a:lnTo>
                <a:lnTo>
                  <a:pt x="51485" y="11976"/>
                </a:lnTo>
                <a:lnTo>
                  <a:pt x="53505" y="15163"/>
                </a:lnTo>
                <a:lnTo>
                  <a:pt x="55016" y="19900"/>
                </a:lnTo>
                <a:lnTo>
                  <a:pt x="55384" y="24307"/>
                </a:lnTo>
                <a:lnTo>
                  <a:pt x="55384" y="70065"/>
                </a:lnTo>
                <a:lnTo>
                  <a:pt x="51803" y="74396"/>
                </a:lnTo>
                <a:lnTo>
                  <a:pt x="46824" y="76568"/>
                </a:lnTo>
                <a:lnTo>
                  <a:pt x="33451" y="76568"/>
                </a:lnTo>
                <a:lnTo>
                  <a:pt x="27724" y="73278"/>
                </a:lnTo>
                <a:lnTo>
                  <a:pt x="23266" y="66725"/>
                </a:lnTo>
                <a:lnTo>
                  <a:pt x="18136" y="54958"/>
                </a:lnTo>
                <a:lnTo>
                  <a:pt x="16586" y="41236"/>
                </a:lnTo>
                <a:lnTo>
                  <a:pt x="16609" y="38977"/>
                </a:lnTo>
                <a:lnTo>
                  <a:pt x="18184" y="24886"/>
                </a:lnTo>
                <a:lnTo>
                  <a:pt x="22224" y="14668"/>
                </a:lnTo>
                <a:lnTo>
                  <a:pt x="25984" y="8762"/>
                </a:lnTo>
                <a:lnTo>
                  <a:pt x="33242" y="302"/>
                </a:lnTo>
                <a:lnTo>
                  <a:pt x="21418" y="4470"/>
                </a:lnTo>
                <a:lnTo>
                  <a:pt x="11150" y="13538"/>
                </a:lnTo>
                <a:lnTo>
                  <a:pt x="6164" y="20832"/>
                </a:lnTo>
                <a:lnTo>
                  <a:pt x="1541" y="32615"/>
                </a:lnTo>
                <a:lnTo>
                  <a:pt x="0" y="45834"/>
                </a:lnTo>
                <a:lnTo>
                  <a:pt x="376" y="53130"/>
                </a:lnTo>
                <a:lnTo>
                  <a:pt x="3313" y="65829"/>
                </a:lnTo>
                <a:lnTo>
                  <a:pt x="9169" y="76352"/>
                </a:lnTo>
                <a:lnTo>
                  <a:pt x="20008" y="85441"/>
                </a:lnTo>
                <a:lnTo>
                  <a:pt x="32638" y="88201"/>
                </a:lnTo>
                <a:lnTo>
                  <a:pt x="41668" y="88137"/>
                </a:lnTo>
                <a:lnTo>
                  <a:pt x="49250" y="84759"/>
                </a:lnTo>
                <a:lnTo>
                  <a:pt x="55384" y="78041"/>
                </a:lnTo>
                <a:lnTo>
                  <a:pt x="55384" y="88201"/>
                </a:lnTo>
                <a:lnTo>
                  <a:pt x="69456" y="83870"/>
                </a:lnTo>
                <a:lnTo>
                  <a:pt x="83426" y="795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1349362" y="531052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7" y="8318"/>
                </a:lnTo>
                <a:lnTo>
                  <a:pt x="30886" y="5638"/>
                </a:lnTo>
                <a:lnTo>
                  <a:pt x="44957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1480740" y="5310527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7" y="8318"/>
                </a:lnTo>
                <a:lnTo>
                  <a:pt x="30886" y="5638"/>
                </a:lnTo>
                <a:lnTo>
                  <a:pt x="44957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1611165" y="5310473"/>
            <a:ext cx="93153" cy="55059"/>
          </a:xfrm>
          <a:custGeom>
            <a:avLst/>
            <a:gdLst/>
            <a:ahLst/>
            <a:cxnLst/>
            <a:rect l="l" t="t" r="r" b="b"/>
            <a:pathLst>
              <a:path w="59385" h="85851">
                <a:moveTo>
                  <a:pt x="37617" y="82384"/>
                </a:moveTo>
                <a:lnTo>
                  <a:pt x="33845" y="81368"/>
                </a:lnTo>
                <a:lnTo>
                  <a:pt x="29197" y="77330"/>
                </a:lnTo>
                <a:lnTo>
                  <a:pt x="28041" y="73990"/>
                </a:lnTo>
                <a:lnTo>
                  <a:pt x="28041" y="25514"/>
                </a:lnTo>
                <a:lnTo>
                  <a:pt x="31584" y="17183"/>
                </a:lnTo>
                <a:lnTo>
                  <a:pt x="35445" y="12992"/>
                </a:lnTo>
                <a:lnTo>
                  <a:pt x="39674" y="12928"/>
                </a:lnTo>
                <a:lnTo>
                  <a:pt x="41516" y="13220"/>
                </a:lnTo>
                <a:lnTo>
                  <a:pt x="44627" y="15100"/>
                </a:lnTo>
                <a:lnTo>
                  <a:pt x="47523" y="17843"/>
                </a:lnTo>
                <a:lnTo>
                  <a:pt x="50507" y="18922"/>
                </a:lnTo>
                <a:lnTo>
                  <a:pt x="54267" y="18922"/>
                </a:lnTo>
                <a:lnTo>
                  <a:pt x="57442" y="16840"/>
                </a:lnTo>
                <a:lnTo>
                  <a:pt x="59385" y="13449"/>
                </a:lnTo>
                <a:lnTo>
                  <a:pt x="59385" y="7492"/>
                </a:lnTo>
                <a:lnTo>
                  <a:pt x="58419" y="4864"/>
                </a:lnTo>
                <a:lnTo>
                  <a:pt x="54533" y="1041"/>
                </a:lnTo>
                <a:lnTo>
                  <a:pt x="51854" y="88"/>
                </a:lnTo>
                <a:lnTo>
                  <a:pt x="47862" y="103"/>
                </a:lnTo>
                <a:lnTo>
                  <a:pt x="37396" y="4397"/>
                </a:lnTo>
                <a:lnTo>
                  <a:pt x="28041" y="16319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2887" y="85851"/>
                </a:lnTo>
                <a:lnTo>
                  <a:pt x="42887" y="82384"/>
                </a:lnTo>
                <a:lnTo>
                  <a:pt x="37617" y="8238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1582752" y="5476066"/>
            <a:ext cx="100762" cy="41205"/>
          </a:xfrm>
          <a:custGeom>
            <a:avLst/>
            <a:gdLst/>
            <a:ahLst/>
            <a:cxnLst/>
            <a:rect l="l" t="t" r="r" b="b"/>
            <a:pathLst>
              <a:path w="64236" h="64249">
                <a:moveTo>
                  <a:pt x="32118" y="0"/>
                </a:moveTo>
                <a:lnTo>
                  <a:pt x="23152" y="0"/>
                </a:lnTo>
                <a:lnTo>
                  <a:pt x="15544" y="3111"/>
                </a:lnTo>
                <a:lnTo>
                  <a:pt x="9321" y="9334"/>
                </a:lnTo>
                <a:lnTo>
                  <a:pt x="3111" y="15557"/>
                </a:lnTo>
                <a:lnTo>
                  <a:pt x="0" y="23152"/>
                </a:lnTo>
                <a:lnTo>
                  <a:pt x="0" y="41084"/>
                </a:lnTo>
                <a:lnTo>
                  <a:pt x="3111" y="48691"/>
                </a:lnTo>
                <a:lnTo>
                  <a:pt x="9321" y="54902"/>
                </a:lnTo>
                <a:lnTo>
                  <a:pt x="15544" y="61125"/>
                </a:lnTo>
                <a:lnTo>
                  <a:pt x="23152" y="64249"/>
                </a:lnTo>
                <a:lnTo>
                  <a:pt x="41084" y="64249"/>
                </a:lnTo>
                <a:lnTo>
                  <a:pt x="48691" y="61125"/>
                </a:lnTo>
                <a:lnTo>
                  <a:pt x="54914" y="54902"/>
                </a:lnTo>
                <a:lnTo>
                  <a:pt x="61125" y="48691"/>
                </a:lnTo>
                <a:lnTo>
                  <a:pt x="64236" y="41084"/>
                </a:lnTo>
                <a:lnTo>
                  <a:pt x="64236" y="23152"/>
                </a:lnTo>
                <a:lnTo>
                  <a:pt x="61125" y="15557"/>
                </a:lnTo>
                <a:lnTo>
                  <a:pt x="54914" y="9334"/>
                </a:lnTo>
                <a:lnTo>
                  <a:pt x="48691" y="3111"/>
                </a:lnTo>
                <a:lnTo>
                  <a:pt x="41084" y="0"/>
                </a:lnTo>
                <a:lnTo>
                  <a:pt x="32118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861433" y="5458251"/>
            <a:ext cx="191346" cy="79225"/>
          </a:xfrm>
          <a:custGeom>
            <a:avLst/>
            <a:gdLst/>
            <a:ahLst/>
            <a:cxnLst/>
            <a:rect l="l" t="t" r="r" b="b"/>
            <a:pathLst>
              <a:path w="121983" h="123532">
                <a:moveTo>
                  <a:pt x="29972" y="118846"/>
                </a:moveTo>
                <a:lnTo>
                  <a:pt x="26111" y="117297"/>
                </a:lnTo>
                <a:lnTo>
                  <a:pt x="24549" y="114553"/>
                </a:lnTo>
                <a:lnTo>
                  <a:pt x="22987" y="111810"/>
                </a:lnTo>
                <a:lnTo>
                  <a:pt x="23456" y="107416"/>
                </a:lnTo>
                <a:lnTo>
                  <a:pt x="25933" y="101396"/>
                </a:lnTo>
                <a:lnTo>
                  <a:pt x="33439" y="82816"/>
                </a:lnTo>
                <a:lnTo>
                  <a:pt x="36639" y="75095"/>
                </a:lnTo>
                <a:lnTo>
                  <a:pt x="55308" y="29514"/>
                </a:lnTo>
                <a:lnTo>
                  <a:pt x="74015" y="75095"/>
                </a:lnTo>
                <a:lnTo>
                  <a:pt x="77114" y="82816"/>
                </a:lnTo>
                <a:lnTo>
                  <a:pt x="86677" y="106260"/>
                </a:lnTo>
                <a:lnTo>
                  <a:pt x="88595" y="110883"/>
                </a:lnTo>
                <a:lnTo>
                  <a:pt x="88861" y="114211"/>
                </a:lnTo>
                <a:lnTo>
                  <a:pt x="86093" y="118211"/>
                </a:lnTo>
                <a:lnTo>
                  <a:pt x="82791" y="119202"/>
                </a:lnTo>
                <a:lnTo>
                  <a:pt x="77584" y="119202"/>
                </a:lnTo>
                <a:lnTo>
                  <a:pt x="77584" y="123532"/>
                </a:lnTo>
                <a:lnTo>
                  <a:pt x="121983" y="123532"/>
                </a:lnTo>
                <a:lnTo>
                  <a:pt x="121983" y="119202"/>
                </a:lnTo>
                <a:lnTo>
                  <a:pt x="117640" y="118910"/>
                </a:lnTo>
                <a:lnTo>
                  <a:pt x="114579" y="118008"/>
                </a:lnTo>
                <a:lnTo>
                  <a:pt x="110985" y="115011"/>
                </a:lnTo>
                <a:lnTo>
                  <a:pt x="108978" y="111582"/>
                </a:lnTo>
                <a:lnTo>
                  <a:pt x="106781" y="106260"/>
                </a:lnTo>
                <a:lnTo>
                  <a:pt x="62941" y="0"/>
                </a:lnTo>
                <a:lnTo>
                  <a:pt x="58864" y="0"/>
                </a:lnTo>
                <a:lnTo>
                  <a:pt x="16243" y="103047"/>
                </a:lnTo>
                <a:lnTo>
                  <a:pt x="13525" y="109359"/>
                </a:lnTo>
                <a:lnTo>
                  <a:pt x="11226" y="113449"/>
                </a:lnTo>
                <a:lnTo>
                  <a:pt x="7467" y="117195"/>
                </a:lnTo>
                <a:lnTo>
                  <a:pt x="0" y="119202"/>
                </a:lnTo>
                <a:lnTo>
                  <a:pt x="0" y="123532"/>
                </a:lnTo>
                <a:lnTo>
                  <a:pt x="36093" y="123532"/>
                </a:lnTo>
                <a:lnTo>
                  <a:pt x="36093" y="119202"/>
                </a:lnTo>
                <a:lnTo>
                  <a:pt x="29972" y="118846"/>
                </a:lnTo>
                <a:close/>
              </a:path>
              <a:path w="121983" h="123532">
                <a:moveTo>
                  <a:pt x="36639" y="75095"/>
                </a:moveTo>
                <a:lnTo>
                  <a:pt x="33439" y="82816"/>
                </a:lnTo>
                <a:lnTo>
                  <a:pt x="77114" y="82816"/>
                </a:lnTo>
                <a:lnTo>
                  <a:pt x="74015" y="75095"/>
                </a:lnTo>
                <a:lnTo>
                  <a:pt x="36639" y="7509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2060946" y="5484030"/>
            <a:ext cx="128693" cy="55230"/>
          </a:xfrm>
          <a:custGeom>
            <a:avLst/>
            <a:gdLst/>
            <a:ahLst/>
            <a:cxnLst/>
            <a:rect l="l" t="t" r="r" b="b"/>
            <a:pathLst>
              <a:path w="82041" h="86118">
                <a:moveTo>
                  <a:pt x="17373" y="0"/>
                </a:moveTo>
                <a:lnTo>
                  <a:pt x="0" y="0"/>
                </a:lnTo>
                <a:lnTo>
                  <a:pt x="0" y="3467"/>
                </a:lnTo>
                <a:lnTo>
                  <a:pt x="3365" y="3746"/>
                </a:lnTo>
                <a:lnTo>
                  <a:pt x="5753" y="4571"/>
                </a:lnTo>
                <a:lnTo>
                  <a:pt x="8661" y="7226"/>
                </a:lnTo>
                <a:lnTo>
                  <a:pt x="10363" y="10299"/>
                </a:lnTo>
                <a:lnTo>
                  <a:pt x="12331" y="15100"/>
                </a:lnTo>
                <a:lnTo>
                  <a:pt x="40894" y="86118"/>
                </a:lnTo>
                <a:lnTo>
                  <a:pt x="44107" y="86118"/>
                </a:lnTo>
                <a:lnTo>
                  <a:pt x="70408" y="17970"/>
                </a:lnTo>
                <a:lnTo>
                  <a:pt x="72783" y="12001"/>
                </a:lnTo>
                <a:lnTo>
                  <a:pt x="74650" y="8178"/>
                </a:lnTo>
                <a:lnTo>
                  <a:pt x="79375" y="3809"/>
                </a:lnTo>
                <a:lnTo>
                  <a:pt x="82042" y="3467"/>
                </a:lnTo>
                <a:lnTo>
                  <a:pt x="82042" y="0"/>
                </a:lnTo>
                <a:lnTo>
                  <a:pt x="57556" y="0"/>
                </a:lnTo>
                <a:lnTo>
                  <a:pt x="57556" y="3467"/>
                </a:lnTo>
                <a:lnTo>
                  <a:pt x="61607" y="3987"/>
                </a:lnTo>
                <a:lnTo>
                  <a:pt x="64046" y="5130"/>
                </a:lnTo>
                <a:lnTo>
                  <a:pt x="65722" y="8661"/>
                </a:lnTo>
                <a:lnTo>
                  <a:pt x="65278" y="11772"/>
                </a:lnTo>
                <a:lnTo>
                  <a:pt x="63538" y="16230"/>
                </a:lnTo>
                <a:lnTo>
                  <a:pt x="46520" y="61023"/>
                </a:lnTo>
                <a:lnTo>
                  <a:pt x="28244" y="15100"/>
                </a:lnTo>
                <a:lnTo>
                  <a:pt x="26555" y="11163"/>
                </a:lnTo>
                <a:lnTo>
                  <a:pt x="26212" y="8331"/>
                </a:lnTo>
                <a:lnTo>
                  <a:pt x="27203" y="6591"/>
                </a:lnTo>
                <a:lnTo>
                  <a:pt x="30695" y="3809"/>
                </a:lnTo>
                <a:lnTo>
                  <a:pt x="34759" y="3467"/>
                </a:lnTo>
                <a:lnTo>
                  <a:pt x="34759" y="0"/>
                </a:lnTo>
                <a:lnTo>
                  <a:pt x="17373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2204065" y="5482466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7" y="8318"/>
                </a:lnTo>
                <a:lnTo>
                  <a:pt x="30886" y="5638"/>
                </a:lnTo>
                <a:lnTo>
                  <a:pt x="44957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2345290" y="5457357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9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3" y="7010"/>
                </a:lnTo>
                <a:lnTo>
                  <a:pt x="8763" y="12433"/>
                </a:lnTo>
                <a:lnTo>
                  <a:pt x="11595" y="16636"/>
                </a:lnTo>
                <a:lnTo>
                  <a:pt x="15773" y="19443"/>
                </a:lnTo>
                <a:lnTo>
                  <a:pt x="21209" y="19443"/>
                </a:lnTo>
                <a:lnTo>
                  <a:pt x="25387" y="16636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3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1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2418019" y="5482468"/>
            <a:ext cx="69765" cy="29615"/>
          </a:xfrm>
          <a:custGeom>
            <a:avLst/>
            <a:gdLst/>
            <a:ahLst/>
            <a:cxnLst/>
            <a:rect l="l" t="t" r="r" b="b"/>
            <a:pathLst>
              <a:path w="44475" h="46177">
                <a:moveTo>
                  <a:pt x="25984" y="8762"/>
                </a:moveTo>
                <a:lnTo>
                  <a:pt x="31622" y="5816"/>
                </a:lnTo>
                <a:lnTo>
                  <a:pt x="39154" y="5816"/>
                </a:lnTo>
                <a:lnTo>
                  <a:pt x="44475" y="0"/>
                </a:lnTo>
                <a:lnTo>
                  <a:pt x="37769" y="0"/>
                </a:lnTo>
                <a:lnTo>
                  <a:pt x="33242" y="302"/>
                </a:lnTo>
                <a:lnTo>
                  <a:pt x="25984" y="8762"/>
                </a:lnTo>
                <a:close/>
              </a:path>
              <a:path w="44475" h="46177">
                <a:moveTo>
                  <a:pt x="83426" y="79527"/>
                </a:moveTo>
                <a:lnTo>
                  <a:pt x="83426" y="76047"/>
                </a:lnTo>
                <a:lnTo>
                  <a:pt x="78460" y="76860"/>
                </a:lnTo>
                <a:lnTo>
                  <a:pt x="75145" y="76542"/>
                </a:lnTo>
                <a:lnTo>
                  <a:pt x="71843" y="73647"/>
                </a:lnTo>
                <a:lnTo>
                  <a:pt x="71018" y="70383"/>
                </a:lnTo>
                <a:lnTo>
                  <a:pt x="71018" y="-37414"/>
                </a:lnTo>
                <a:lnTo>
                  <a:pt x="56946" y="-33337"/>
                </a:lnTo>
                <a:lnTo>
                  <a:pt x="42976" y="-29260"/>
                </a:lnTo>
                <a:lnTo>
                  <a:pt x="42976" y="-25781"/>
                </a:lnTo>
                <a:lnTo>
                  <a:pt x="47777" y="-26073"/>
                </a:lnTo>
                <a:lnTo>
                  <a:pt x="51053" y="-25514"/>
                </a:lnTo>
                <a:lnTo>
                  <a:pt x="54521" y="-22669"/>
                </a:lnTo>
                <a:lnTo>
                  <a:pt x="55384" y="-19850"/>
                </a:lnTo>
                <a:lnTo>
                  <a:pt x="55384" y="7556"/>
                </a:lnTo>
                <a:lnTo>
                  <a:pt x="50355" y="2514"/>
                </a:lnTo>
                <a:lnTo>
                  <a:pt x="44475" y="0"/>
                </a:lnTo>
                <a:lnTo>
                  <a:pt x="39154" y="5816"/>
                </a:lnTo>
                <a:lnTo>
                  <a:pt x="43903" y="5753"/>
                </a:lnTo>
                <a:lnTo>
                  <a:pt x="48005" y="7810"/>
                </a:lnTo>
                <a:lnTo>
                  <a:pt x="51485" y="11976"/>
                </a:lnTo>
                <a:lnTo>
                  <a:pt x="53505" y="15163"/>
                </a:lnTo>
                <a:lnTo>
                  <a:pt x="55016" y="19900"/>
                </a:lnTo>
                <a:lnTo>
                  <a:pt x="55384" y="24307"/>
                </a:lnTo>
                <a:lnTo>
                  <a:pt x="55384" y="70065"/>
                </a:lnTo>
                <a:lnTo>
                  <a:pt x="51803" y="74396"/>
                </a:lnTo>
                <a:lnTo>
                  <a:pt x="46824" y="76568"/>
                </a:lnTo>
                <a:lnTo>
                  <a:pt x="33451" y="76568"/>
                </a:lnTo>
                <a:lnTo>
                  <a:pt x="27724" y="73278"/>
                </a:lnTo>
                <a:lnTo>
                  <a:pt x="23266" y="66725"/>
                </a:lnTo>
                <a:lnTo>
                  <a:pt x="18136" y="54958"/>
                </a:lnTo>
                <a:lnTo>
                  <a:pt x="16586" y="41236"/>
                </a:lnTo>
                <a:lnTo>
                  <a:pt x="16609" y="38977"/>
                </a:lnTo>
                <a:lnTo>
                  <a:pt x="18184" y="24886"/>
                </a:lnTo>
                <a:lnTo>
                  <a:pt x="22224" y="14668"/>
                </a:lnTo>
                <a:lnTo>
                  <a:pt x="25984" y="8762"/>
                </a:lnTo>
                <a:lnTo>
                  <a:pt x="33242" y="302"/>
                </a:lnTo>
                <a:lnTo>
                  <a:pt x="21418" y="4470"/>
                </a:lnTo>
                <a:lnTo>
                  <a:pt x="11150" y="13538"/>
                </a:lnTo>
                <a:lnTo>
                  <a:pt x="6164" y="20832"/>
                </a:lnTo>
                <a:lnTo>
                  <a:pt x="1541" y="32615"/>
                </a:lnTo>
                <a:lnTo>
                  <a:pt x="0" y="45834"/>
                </a:lnTo>
                <a:lnTo>
                  <a:pt x="376" y="53130"/>
                </a:lnTo>
                <a:lnTo>
                  <a:pt x="3313" y="65829"/>
                </a:lnTo>
                <a:lnTo>
                  <a:pt x="9169" y="76352"/>
                </a:lnTo>
                <a:lnTo>
                  <a:pt x="20008" y="85441"/>
                </a:lnTo>
                <a:lnTo>
                  <a:pt x="32638" y="88201"/>
                </a:lnTo>
                <a:lnTo>
                  <a:pt x="41668" y="88137"/>
                </a:lnTo>
                <a:lnTo>
                  <a:pt x="49250" y="84759"/>
                </a:lnTo>
                <a:lnTo>
                  <a:pt x="55384" y="78041"/>
                </a:lnTo>
                <a:lnTo>
                  <a:pt x="55384" y="88201"/>
                </a:lnTo>
                <a:lnTo>
                  <a:pt x="69456" y="83870"/>
                </a:lnTo>
                <a:lnTo>
                  <a:pt x="83426" y="795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2637281" y="5470665"/>
            <a:ext cx="75164" cy="68368"/>
          </a:xfrm>
          <a:custGeom>
            <a:avLst/>
            <a:gdLst/>
            <a:ahLst/>
            <a:cxnLst/>
            <a:rect l="l" t="t" r="r" b="b"/>
            <a:pathLst>
              <a:path w="47917" h="106603">
                <a:moveTo>
                  <a:pt x="34289" y="95681"/>
                </a:moveTo>
                <a:lnTo>
                  <a:pt x="31686" y="95681"/>
                </a:lnTo>
                <a:lnTo>
                  <a:pt x="28206" y="93129"/>
                </a:lnTo>
                <a:lnTo>
                  <a:pt x="26034" y="89039"/>
                </a:lnTo>
                <a:lnTo>
                  <a:pt x="26034" y="27952"/>
                </a:lnTo>
                <a:lnTo>
                  <a:pt x="43573" y="27952"/>
                </a:lnTo>
                <a:lnTo>
                  <a:pt x="43573" y="20840"/>
                </a:lnTo>
                <a:lnTo>
                  <a:pt x="26034" y="20840"/>
                </a:lnTo>
                <a:lnTo>
                  <a:pt x="26034" y="0"/>
                </a:lnTo>
                <a:lnTo>
                  <a:pt x="23088" y="0"/>
                </a:lnTo>
                <a:lnTo>
                  <a:pt x="20662" y="6426"/>
                </a:lnTo>
                <a:lnTo>
                  <a:pt x="17881" y="11315"/>
                </a:lnTo>
                <a:lnTo>
                  <a:pt x="14757" y="14668"/>
                </a:lnTo>
                <a:lnTo>
                  <a:pt x="11391" y="18199"/>
                </a:lnTo>
                <a:lnTo>
                  <a:pt x="6476" y="21501"/>
                </a:lnTo>
                <a:lnTo>
                  <a:pt x="0" y="24561"/>
                </a:lnTo>
                <a:lnTo>
                  <a:pt x="0" y="27952"/>
                </a:lnTo>
                <a:lnTo>
                  <a:pt x="10413" y="27952"/>
                </a:lnTo>
                <a:lnTo>
                  <a:pt x="10413" y="93687"/>
                </a:lnTo>
                <a:lnTo>
                  <a:pt x="11823" y="98082"/>
                </a:lnTo>
                <a:lnTo>
                  <a:pt x="14668" y="101485"/>
                </a:lnTo>
                <a:lnTo>
                  <a:pt x="17551" y="104902"/>
                </a:lnTo>
                <a:lnTo>
                  <a:pt x="21259" y="106603"/>
                </a:lnTo>
                <a:lnTo>
                  <a:pt x="30187" y="106603"/>
                </a:lnTo>
                <a:lnTo>
                  <a:pt x="34455" y="105244"/>
                </a:lnTo>
                <a:lnTo>
                  <a:pt x="38582" y="102527"/>
                </a:lnTo>
                <a:lnTo>
                  <a:pt x="42722" y="99809"/>
                </a:lnTo>
                <a:lnTo>
                  <a:pt x="45834" y="96354"/>
                </a:lnTo>
                <a:lnTo>
                  <a:pt x="47917" y="92125"/>
                </a:lnTo>
                <a:lnTo>
                  <a:pt x="45402" y="89700"/>
                </a:lnTo>
                <a:lnTo>
                  <a:pt x="42430" y="93078"/>
                </a:lnTo>
                <a:lnTo>
                  <a:pt x="38557" y="95161"/>
                </a:lnTo>
                <a:lnTo>
                  <a:pt x="34289" y="9568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2718282" y="5482466"/>
            <a:ext cx="123393" cy="56566"/>
          </a:xfrm>
          <a:custGeom>
            <a:avLst/>
            <a:gdLst/>
            <a:ahLst/>
            <a:cxnLst/>
            <a:rect l="l" t="t" r="r" b="b"/>
            <a:pathLst>
              <a:path w="78663" h="88201">
                <a:moveTo>
                  <a:pt x="33718" y="82562"/>
                </a:moveTo>
                <a:lnTo>
                  <a:pt x="27711" y="78473"/>
                </a:lnTo>
                <a:lnTo>
                  <a:pt x="23393" y="70269"/>
                </a:lnTo>
                <a:lnTo>
                  <a:pt x="26093" y="86179"/>
                </a:lnTo>
                <a:lnTo>
                  <a:pt x="39331" y="88201"/>
                </a:lnTo>
                <a:lnTo>
                  <a:pt x="45495" y="87767"/>
                </a:lnTo>
                <a:lnTo>
                  <a:pt x="57646" y="83703"/>
                </a:lnTo>
                <a:lnTo>
                  <a:pt x="67678" y="75361"/>
                </a:lnTo>
                <a:lnTo>
                  <a:pt x="72804" y="67899"/>
                </a:lnTo>
                <a:lnTo>
                  <a:pt x="77199" y="56103"/>
                </a:lnTo>
                <a:lnTo>
                  <a:pt x="78663" y="42367"/>
                </a:lnTo>
                <a:lnTo>
                  <a:pt x="78145" y="34588"/>
                </a:lnTo>
                <a:lnTo>
                  <a:pt x="74584" y="22176"/>
                </a:lnTo>
                <a:lnTo>
                  <a:pt x="67640" y="11861"/>
                </a:lnTo>
                <a:lnTo>
                  <a:pt x="63650" y="8117"/>
                </a:lnTo>
                <a:lnTo>
                  <a:pt x="52560" y="2025"/>
                </a:lnTo>
                <a:lnTo>
                  <a:pt x="39331" y="0"/>
                </a:lnTo>
                <a:lnTo>
                  <a:pt x="33210" y="432"/>
                </a:lnTo>
                <a:lnTo>
                  <a:pt x="21082" y="4512"/>
                </a:lnTo>
                <a:lnTo>
                  <a:pt x="11036" y="12903"/>
                </a:lnTo>
                <a:lnTo>
                  <a:pt x="5847" y="20453"/>
                </a:lnTo>
                <a:lnTo>
                  <a:pt x="1462" y="32258"/>
                </a:lnTo>
                <a:lnTo>
                  <a:pt x="0" y="46012"/>
                </a:lnTo>
                <a:lnTo>
                  <a:pt x="507" y="53670"/>
                </a:lnTo>
                <a:lnTo>
                  <a:pt x="4070" y="66077"/>
                </a:lnTo>
                <a:lnTo>
                  <a:pt x="11036" y="76403"/>
                </a:lnTo>
                <a:lnTo>
                  <a:pt x="15001" y="80105"/>
                </a:lnTo>
                <a:lnTo>
                  <a:pt x="16929" y="36118"/>
                </a:lnTo>
                <a:lnTo>
                  <a:pt x="16929" y="26504"/>
                </a:lnTo>
                <a:lnTo>
                  <a:pt x="18732" y="19024"/>
                </a:lnTo>
                <a:lnTo>
                  <a:pt x="22313" y="13665"/>
                </a:lnTo>
                <a:lnTo>
                  <a:pt x="25908" y="8318"/>
                </a:lnTo>
                <a:lnTo>
                  <a:pt x="30886" y="5638"/>
                </a:lnTo>
                <a:lnTo>
                  <a:pt x="44958" y="5638"/>
                </a:lnTo>
                <a:lnTo>
                  <a:pt x="50952" y="9753"/>
                </a:lnTo>
                <a:lnTo>
                  <a:pt x="55270" y="17970"/>
                </a:lnTo>
                <a:lnTo>
                  <a:pt x="58307" y="25391"/>
                </a:lnTo>
                <a:lnTo>
                  <a:pt x="60877" y="37548"/>
                </a:lnTo>
                <a:lnTo>
                  <a:pt x="61734" y="52260"/>
                </a:lnTo>
                <a:lnTo>
                  <a:pt x="61734" y="61810"/>
                </a:lnTo>
                <a:lnTo>
                  <a:pt x="59931" y="69253"/>
                </a:lnTo>
                <a:lnTo>
                  <a:pt x="56349" y="74574"/>
                </a:lnTo>
                <a:lnTo>
                  <a:pt x="52768" y="79895"/>
                </a:lnTo>
                <a:lnTo>
                  <a:pt x="47777" y="82562"/>
                </a:lnTo>
                <a:lnTo>
                  <a:pt x="33718" y="82562"/>
                </a:lnTo>
                <a:close/>
              </a:path>
              <a:path w="78663" h="88201">
                <a:moveTo>
                  <a:pt x="20383" y="62965"/>
                </a:moveTo>
                <a:lnTo>
                  <a:pt x="17793" y="50822"/>
                </a:lnTo>
                <a:lnTo>
                  <a:pt x="16929" y="36118"/>
                </a:lnTo>
                <a:lnTo>
                  <a:pt x="15001" y="80105"/>
                </a:lnTo>
                <a:lnTo>
                  <a:pt x="26093" y="86179"/>
                </a:lnTo>
                <a:lnTo>
                  <a:pt x="23393" y="70269"/>
                </a:lnTo>
                <a:lnTo>
                  <a:pt x="20383" y="6296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2848347" y="5484030"/>
            <a:ext cx="137537" cy="55116"/>
          </a:xfrm>
          <a:custGeom>
            <a:avLst/>
            <a:gdLst/>
            <a:ahLst/>
            <a:cxnLst/>
            <a:rect l="l" t="t" r="r" b="b"/>
            <a:pathLst>
              <a:path w="87680" h="85940">
                <a:moveTo>
                  <a:pt x="13982" y="0"/>
                </a:moveTo>
                <a:lnTo>
                  <a:pt x="0" y="0"/>
                </a:lnTo>
                <a:lnTo>
                  <a:pt x="0" y="3467"/>
                </a:lnTo>
                <a:lnTo>
                  <a:pt x="4406" y="3467"/>
                </a:lnTo>
                <a:lnTo>
                  <a:pt x="7569" y="4559"/>
                </a:lnTo>
                <a:lnTo>
                  <a:pt x="11442" y="8902"/>
                </a:lnTo>
                <a:lnTo>
                  <a:pt x="12420" y="12445"/>
                </a:lnTo>
                <a:lnTo>
                  <a:pt x="12420" y="66357"/>
                </a:lnTo>
                <a:lnTo>
                  <a:pt x="14173" y="73456"/>
                </a:lnTo>
                <a:lnTo>
                  <a:pt x="17716" y="78384"/>
                </a:lnTo>
                <a:lnTo>
                  <a:pt x="21247" y="83299"/>
                </a:lnTo>
                <a:lnTo>
                  <a:pt x="26301" y="85775"/>
                </a:lnTo>
                <a:lnTo>
                  <a:pt x="32905" y="85775"/>
                </a:lnTo>
                <a:lnTo>
                  <a:pt x="38729" y="85278"/>
                </a:lnTo>
                <a:lnTo>
                  <a:pt x="50397" y="80656"/>
                </a:lnTo>
                <a:lnTo>
                  <a:pt x="60426" y="71183"/>
                </a:lnTo>
                <a:lnTo>
                  <a:pt x="60426" y="85940"/>
                </a:lnTo>
                <a:lnTo>
                  <a:pt x="74053" y="81610"/>
                </a:lnTo>
                <a:lnTo>
                  <a:pt x="87680" y="77266"/>
                </a:lnTo>
                <a:lnTo>
                  <a:pt x="87680" y="73786"/>
                </a:lnTo>
                <a:lnTo>
                  <a:pt x="82715" y="74079"/>
                </a:lnTo>
                <a:lnTo>
                  <a:pt x="79387" y="73507"/>
                </a:lnTo>
                <a:lnTo>
                  <a:pt x="76085" y="70599"/>
                </a:lnTo>
                <a:lnTo>
                  <a:pt x="75272" y="67589"/>
                </a:lnTo>
                <a:lnTo>
                  <a:pt x="75272" y="0"/>
                </a:lnTo>
                <a:lnTo>
                  <a:pt x="47231" y="0"/>
                </a:lnTo>
                <a:lnTo>
                  <a:pt x="47231" y="3467"/>
                </a:lnTo>
                <a:lnTo>
                  <a:pt x="51625" y="3467"/>
                </a:lnTo>
                <a:lnTo>
                  <a:pt x="54787" y="4419"/>
                </a:lnTo>
                <a:lnTo>
                  <a:pt x="58673" y="8254"/>
                </a:lnTo>
                <a:lnTo>
                  <a:pt x="59639" y="11341"/>
                </a:lnTo>
                <a:lnTo>
                  <a:pt x="59639" y="63792"/>
                </a:lnTo>
                <a:lnTo>
                  <a:pt x="53733" y="70751"/>
                </a:lnTo>
                <a:lnTo>
                  <a:pt x="47421" y="74218"/>
                </a:lnTo>
                <a:lnTo>
                  <a:pt x="36309" y="74218"/>
                </a:lnTo>
                <a:lnTo>
                  <a:pt x="33096" y="72809"/>
                </a:lnTo>
                <a:lnTo>
                  <a:pt x="31076" y="69976"/>
                </a:lnTo>
                <a:lnTo>
                  <a:pt x="29057" y="67132"/>
                </a:lnTo>
                <a:lnTo>
                  <a:pt x="28041" y="62636"/>
                </a:lnTo>
                <a:lnTo>
                  <a:pt x="28041" y="0"/>
                </a:lnTo>
                <a:lnTo>
                  <a:pt x="13982" y="0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2995430" y="5482466"/>
            <a:ext cx="109906" cy="56566"/>
          </a:xfrm>
          <a:custGeom>
            <a:avLst/>
            <a:gdLst/>
            <a:ahLst/>
            <a:cxnLst/>
            <a:rect l="l" t="t" r="r" b="b"/>
            <a:pathLst>
              <a:path w="70065" h="88201">
                <a:moveTo>
                  <a:pt x="14287" y="37414"/>
                </a:moveTo>
                <a:lnTo>
                  <a:pt x="14287" y="27343"/>
                </a:lnTo>
                <a:lnTo>
                  <a:pt x="16243" y="19507"/>
                </a:lnTo>
                <a:lnTo>
                  <a:pt x="20154" y="13881"/>
                </a:lnTo>
                <a:lnTo>
                  <a:pt x="24066" y="8267"/>
                </a:lnTo>
                <a:lnTo>
                  <a:pt x="29527" y="5461"/>
                </a:lnTo>
                <a:lnTo>
                  <a:pt x="39776" y="5461"/>
                </a:lnTo>
                <a:lnTo>
                  <a:pt x="42290" y="6362"/>
                </a:lnTo>
                <a:lnTo>
                  <a:pt x="45885" y="9956"/>
                </a:lnTo>
                <a:lnTo>
                  <a:pt x="46964" y="12661"/>
                </a:lnTo>
                <a:lnTo>
                  <a:pt x="47307" y="16268"/>
                </a:lnTo>
                <a:lnTo>
                  <a:pt x="47650" y="19888"/>
                </a:lnTo>
                <a:lnTo>
                  <a:pt x="48679" y="22593"/>
                </a:lnTo>
                <a:lnTo>
                  <a:pt x="50393" y="24396"/>
                </a:lnTo>
                <a:lnTo>
                  <a:pt x="54508" y="27089"/>
                </a:lnTo>
                <a:lnTo>
                  <a:pt x="57645" y="27089"/>
                </a:lnTo>
                <a:lnTo>
                  <a:pt x="61861" y="26377"/>
                </a:lnTo>
                <a:lnTo>
                  <a:pt x="64528" y="23533"/>
                </a:lnTo>
                <a:lnTo>
                  <a:pt x="65201" y="19100"/>
                </a:lnTo>
                <a:lnTo>
                  <a:pt x="65201" y="13779"/>
                </a:lnTo>
                <a:lnTo>
                  <a:pt x="62471" y="9258"/>
                </a:lnTo>
                <a:lnTo>
                  <a:pt x="56997" y="5549"/>
                </a:lnTo>
                <a:lnTo>
                  <a:pt x="51536" y="1841"/>
                </a:lnTo>
                <a:lnTo>
                  <a:pt x="44830" y="0"/>
                </a:lnTo>
                <a:lnTo>
                  <a:pt x="36906" y="0"/>
                </a:lnTo>
                <a:lnTo>
                  <a:pt x="32223" y="250"/>
                </a:lnTo>
                <a:lnTo>
                  <a:pt x="19831" y="4032"/>
                </a:lnTo>
                <a:lnTo>
                  <a:pt x="9994" y="12369"/>
                </a:lnTo>
                <a:lnTo>
                  <a:pt x="5284" y="19764"/>
                </a:lnTo>
                <a:lnTo>
                  <a:pt x="1320" y="31647"/>
                </a:lnTo>
                <a:lnTo>
                  <a:pt x="0" y="45834"/>
                </a:lnTo>
                <a:lnTo>
                  <a:pt x="431" y="53845"/>
                </a:lnTo>
                <a:lnTo>
                  <a:pt x="3451" y="66569"/>
                </a:lnTo>
                <a:lnTo>
                  <a:pt x="9347" y="76796"/>
                </a:lnTo>
                <a:lnTo>
                  <a:pt x="21412" y="85809"/>
                </a:lnTo>
                <a:lnTo>
                  <a:pt x="34645" y="88201"/>
                </a:lnTo>
                <a:lnTo>
                  <a:pt x="42227" y="88201"/>
                </a:lnTo>
                <a:lnTo>
                  <a:pt x="49110" y="85674"/>
                </a:lnTo>
                <a:lnTo>
                  <a:pt x="55257" y="80606"/>
                </a:lnTo>
                <a:lnTo>
                  <a:pt x="63782" y="71146"/>
                </a:lnTo>
                <a:lnTo>
                  <a:pt x="70065" y="59118"/>
                </a:lnTo>
                <a:lnTo>
                  <a:pt x="66713" y="57099"/>
                </a:lnTo>
                <a:lnTo>
                  <a:pt x="63372" y="62433"/>
                </a:lnTo>
                <a:lnTo>
                  <a:pt x="59423" y="66408"/>
                </a:lnTo>
                <a:lnTo>
                  <a:pt x="54914" y="69049"/>
                </a:lnTo>
                <a:lnTo>
                  <a:pt x="50393" y="71691"/>
                </a:lnTo>
                <a:lnTo>
                  <a:pt x="45313" y="73012"/>
                </a:lnTo>
                <a:lnTo>
                  <a:pt x="31661" y="73012"/>
                </a:lnTo>
                <a:lnTo>
                  <a:pt x="25425" y="69875"/>
                </a:lnTo>
                <a:lnTo>
                  <a:pt x="20980" y="63601"/>
                </a:lnTo>
                <a:lnTo>
                  <a:pt x="20196" y="62436"/>
                </a:lnTo>
                <a:lnTo>
                  <a:pt x="15762" y="51541"/>
                </a:lnTo>
                <a:lnTo>
                  <a:pt x="14287" y="3741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3113481" y="5458473"/>
            <a:ext cx="137558" cy="79005"/>
          </a:xfrm>
          <a:custGeom>
            <a:avLst/>
            <a:gdLst/>
            <a:ahLst/>
            <a:cxnLst/>
            <a:rect l="l" t="t" r="r" b="b"/>
            <a:pathLst>
              <a:path w="87693" h="123190">
                <a:moveTo>
                  <a:pt x="61823" y="37426"/>
                </a:moveTo>
                <a:lnTo>
                  <a:pt x="54356" y="37426"/>
                </a:lnTo>
                <a:lnTo>
                  <a:pt x="49925" y="37720"/>
                </a:lnTo>
                <a:lnTo>
                  <a:pt x="38312" y="42031"/>
                </a:lnTo>
                <a:lnTo>
                  <a:pt x="28041" y="51485"/>
                </a:lnTo>
                <a:lnTo>
                  <a:pt x="28041" y="0"/>
                </a:lnTo>
                <a:lnTo>
                  <a:pt x="13982" y="4089"/>
                </a:lnTo>
                <a:lnTo>
                  <a:pt x="0" y="8166"/>
                </a:lnTo>
                <a:lnTo>
                  <a:pt x="0" y="11633"/>
                </a:lnTo>
                <a:lnTo>
                  <a:pt x="4800" y="11353"/>
                </a:lnTo>
                <a:lnTo>
                  <a:pt x="8077" y="11912"/>
                </a:lnTo>
                <a:lnTo>
                  <a:pt x="11557" y="14744"/>
                </a:lnTo>
                <a:lnTo>
                  <a:pt x="12420" y="17564"/>
                </a:lnTo>
                <a:lnTo>
                  <a:pt x="12420" y="108458"/>
                </a:lnTo>
                <a:lnTo>
                  <a:pt x="11468" y="112928"/>
                </a:lnTo>
                <a:lnTo>
                  <a:pt x="9550" y="115646"/>
                </a:lnTo>
                <a:lnTo>
                  <a:pt x="7581" y="118364"/>
                </a:lnTo>
                <a:lnTo>
                  <a:pt x="4406" y="119722"/>
                </a:lnTo>
                <a:lnTo>
                  <a:pt x="0" y="119722"/>
                </a:lnTo>
                <a:lnTo>
                  <a:pt x="0" y="123190"/>
                </a:lnTo>
                <a:lnTo>
                  <a:pt x="40462" y="123190"/>
                </a:lnTo>
                <a:lnTo>
                  <a:pt x="40462" y="119722"/>
                </a:lnTo>
                <a:lnTo>
                  <a:pt x="36055" y="119722"/>
                </a:lnTo>
                <a:lnTo>
                  <a:pt x="32893" y="118364"/>
                </a:lnTo>
                <a:lnTo>
                  <a:pt x="30962" y="115646"/>
                </a:lnTo>
                <a:lnTo>
                  <a:pt x="29019" y="112928"/>
                </a:lnTo>
                <a:lnTo>
                  <a:pt x="28041" y="108458"/>
                </a:lnTo>
                <a:lnTo>
                  <a:pt x="28130" y="58000"/>
                </a:lnTo>
                <a:lnTo>
                  <a:pt x="32931" y="51054"/>
                </a:lnTo>
                <a:lnTo>
                  <a:pt x="39357" y="47574"/>
                </a:lnTo>
                <a:lnTo>
                  <a:pt x="51638" y="47574"/>
                </a:lnTo>
                <a:lnTo>
                  <a:pt x="54724" y="48958"/>
                </a:lnTo>
                <a:lnTo>
                  <a:pt x="56692" y="51714"/>
                </a:lnTo>
                <a:lnTo>
                  <a:pt x="58674" y="54444"/>
                </a:lnTo>
                <a:lnTo>
                  <a:pt x="59651" y="58775"/>
                </a:lnTo>
                <a:lnTo>
                  <a:pt x="59651" y="108458"/>
                </a:lnTo>
                <a:lnTo>
                  <a:pt x="58686" y="112928"/>
                </a:lnTo>
                <a:lnTo>
                  <a:pt x="56730" y="115646"/>
                </a:lnTo>
                <a:lnTo>
                  <a:pt x="54800" y="118364"/>
                </a:lnTo>
                <a:lnTo>
                  <a:pt x="51638" y="119722"/>
                </a:lnTo>
                <a:lnTo>
                  <a:pt x="47231" y="119722"/>
                </a:lnTo>
                <a:lnTo>
                  <a:pt x="47231" y="123190"/>
                </a:lnTo>
                <a:lnTo>
                  <a:pt x="87693" y="123190"/>
                </a:lnTo>
                <a:lnTo>
                  <a:pt x="87693" y="119722"/>
                </a:lnTo>
                <a:lnTo>
                  <a:pt x="83286" y="119722"/>
                </a:lnTo>
                <a:lnTo>
                  <a:pt x="80124" y="118364"/>
                </a:lnTo>
                <a:lnTo>
                  <a:pt x="78193" y="115646"/>
                </a:lnTo>
                <a:lnTo>
                  <a:pt x="76238" y="112928"/>
                </a:lnTo>
                <a:lnTo>
                  <a:pt x="75272" y="108458"/>
                </a:lnTo>
                <a:lnTo>
                  <a:pt x="75272" y="56261"/>
                </a:lnTo>
                <a:lnTo>
                  <a:pt x="73647" y="48780"/>
                </a:lnTo>
                <a:lnTo>
                  <a:pt x="70408" y="44246"/>
                </a:lnTo>
                <a:lnTo>
                  <a:pt x="67183" y="39687"/>
                </a:lnTo>
                <a:lnTo>
                  <a:pt x="61823" y="3742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3260705" y="5457357"/>
            <a:ext cx="44265" cy="80121"/>
          </a:xfrm>
          <a:custGeom>
            <a:avLst/>
            <a:gdLst/>
            <a:ahLst/>
            <a:cxnLst/>
            <a:rect l="l" t="t" r="r" b="b"/>
            <a:pathLst>
              <a:path w="28219" h="124929">
                <a:moveTo>
                  <a:pt x="28219" y="9728"/>
                </a:moveTo>
                <a:lnTo>
                  <a:pt x="28219" y="7010"/>
                </a:lnTo>
                <a:lnTo>
                  <a:pt x="25387" y="2819"/>
                </a:lnTo>
                <a:lnTo>
                  <a:pt x="21208" y="0"/>
                </a:lnTo>
                <a:lnTo>
                  <a:pt x="15773" y="0"/>
                </a:lnTo>
                <a:lnTo>
                  <a:pt x="11595" y="2819"/>
                </a:lnTo>
                <a:lnTo>
                  <a:pt x="8762" y="7010"/>
                </a:lnTo>
                <a:lnTo>
                  <a:pt x="8762" y="12433"/>
                </a:lnTo>
                <a:lnTo>
                  <a:pt x="11595" y="16636"/>
                </a:lnTo>
                <a:lnTo>
                  <a:pt x="15773" y="19443"/>
                </a:lnTo>
                <a:lnTo>
                  <a:pt x="21208" y="19443"/>
                </a:lnTo>
                <a:lnTo>
                  <a:pt x="25387" y="16636"/>
                </a:lnTo>
                <a:lnTo>
                  <a:pt x="28219" y="12433"/>
                </a:lnTo>
                <a:lnTo>
                  <a:pt x="28219" y="9728"/>
                </a:lnTo>
                <a:close/>
              </a:path>
              <a:path w="28219" h="124929">
                <a:moveTo>
                  <a:pt x="40449" y="124929"/>
                </a:moveTo>
                <a:lnTo>
                  <a:pt x="40449" y="121450"/>
                </a:lnTo>
                <a:lnTo>
                  <a:pt x="36055" y="121450"/>
                </a:lnTo>
                <a:lnTo>
                  <a:pt x="32892" y="120230"/>
                </a:lnTo>
                <a:lnTo>
                  <a:pt x="29006" y="115303"/>
                </a:lnTo>
                <a:lnTo>
                  <a:pt x="28041" y="111328"/>
                </a:lnTo>
                <a:lnTo>
                  <a:pt x="28041" y="39065"/>
                </a:lnTo>
                <a:lnTo>
                  <a:pt x="13982" y="43408"/>
                </a:lnTo>
                <a:lnTo>
                  <a:pt x="0" y="47751"/>
                </a:lnTo>
                <a:lnTo>
                  <a:pt x="0" y="51219"/>
                </a:lnTo>
                <a:lnTo>
                  <a:pt x="4978" y="50939"/>
                </a:lnTo>
                <a:lnTo>
                  <a:pt x="8293" y="51511"/>
                </a:lnTo>
                <a:lnTo>
                  <a:pt x="11595" y="54406"/>
                </a:lnTo>
                <a:lnTo>
                  <a:pt x="12407" y="57416"/>
                </a:lnTo>
                <a:lnTo>
                  <a:pt x="12407" y="111328"/>
                </a:lnTo>
                <a:lnTo>
                  <a:pt x="11455" y="115290"/>
                </a:lnTo>
                <a:lnTo>
                  <a:pt x="7581" y="120218"/>
                </a:lnTo>
                <a:lnTo>
                  <a:pt x="4406" y="121450"/>
                </a:lnTo>
                <a:lnTo>
                  <a:pt x="0" y="121450"/>
                </a:lnTo>
                <a:lnTo>
                  <a:pt x="0" y="124929"/>
                </a:lnTo>
                <a:lnTo>
                  <a:pt x="40449" y="124929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3332882" y="5482419"/>
            <a:ext cx="137558" cy="55059"/>
          </a:xfrm>
          <a:custGeom>
            <a:avLst/>
            <a:gdLst/>
            <a:ahLst/>
            <a:cxnLst/>
            <a:rect l="l" t="t" r="r" b="b"/>
            <a:pathLst>
              <a:path w="87693" h="85851">
                <a:moveTo>
                  <a:pt x="61823" y="88"/>
                </a:moveTo>
                <a:lnTo>
                  <a:pt x="54356" y="88"/>
                </a:lnTo>
                <a:lnTo>
                  <a:pt x="50009" y="392"/>
                </a:lnTo>
                <a:lnTo>
                  <a:pt x="38350" y="4689"/>
                </a:lnTo>
                <a:lnTo>
                  <a:pt x="28041" y="14058"/>
                </a:lnTo>
                <a:lnTo>
                  <a:pt x="28041" y="0"/>
                </a:lnTo>
                <a:lnTo>
                  <a:pt x="13982" y="4343"/>
                </a:lnTo>
                <a:lnTo>
                  <a:pt x="0" y="8674"/>
                </a:lnTo>
                <a:lnTo>
                  <a:pt x="0" y="12153"/>
                </a:lnTo>
                <a:lnTo>
                  <a:pt x="4978" y="11861"/>
                </a:lnTo>
                <a:lnTo>
                  <a:pt x="8305" y="12420"/>
                </a:lnTo>
                <a:lnTo>
                  <a:pt x="11607" y="15265"/>
                </a:lnTo>
                <a:lnTo>
                  <a:pt x="12420" y="18287"/>
                </a:lnTo>
                <a:lnTo>
                  <a:pt x="12420" y="71119"/>
                </a:lnTo>
                <a:lnTo>
                  <a:pt x="11468" y="75590"/>
                </a:lnTo>
                <a:lnTo>
                  <a:pt x="9550" y="78308"/>
                </a:lnTo>
                <a:lnTo>
                  <a:pt x="7581" y="81025"/>
                </a:lnTo>
                <a:lnTo>
                  <a:pt x="4406" y="82384"/>
                </a:lnTo>
                <a:lnTo>
                  <a:pt x="0" y="82384"/>
                </a:lnTo>
                <a:lnTo>
                  <a:pt x="0" y="85851"/>
                </a:lnTo>
                <a:lnTo>
                  <a:pt x="40462" y="85851"/>
                </a:lnTo>
                <a:lnTo>
                  <a:pt x="40462" y="82384"/>
                </a:lnTo>
                <a:lnTo>
                  <a:pt x="36055" y="82384"/>
                </a:lnTo>
                <a:lnTo>
                  <a:pt x="32893" y="81025"/>
                </a:lnTo>
                <a:lnTo>
                  <a:pt x="30949" y="78308"/>
                </a:lnTo>
                <a:lnTo>
                  <a:pt x="29019" y="75590"/>
                </a:lnTo>
                <a:lnTo>
                  <a:pt x="28041" y="71119"/>
                </a:lnTo>
                <a:lnTo>
                  <a:pt x="28130" y="20662"/>
                </a:lnTo>
                <a:lnTo>
                  <a:pt x="32931" y="13715"/>
                </a:lnTo>
                <a:lnTo>
                  <a:pt x="39357" y="10236"/>
                </a:lnTo>
                <a:lnTo>
                  <a:pt x="51638" y="10236"/>
                </a:lnTo>
                <a:lnTo>
                  <a:pt x="54724" y="11620"/>
                </a:lnTo>
                <a:lnTo>
                  <a:pt x="56692" y="14376"/>
                </a:lnTo>
                <a:lnTo>
                  <a:pt x="58674" y="17106"/>
                </a:lnTo>
                <a:lnTo>
                  <a:pt x="59651" y="21437"/>
                </a:lnTo>
                <a:lnTo>
                  <a:pt x="59651" y="71119"/>
                </a:lnTo>
                <a:lnTo>
                  <a:pt x="58686" y="75590"/>
                </a:lnTo>
                <a:lnTo>
                  <a:pt x="56743" y="78308"/>
                </a:lnTo>
                <a:lnTo>
                  <a:pt x="54800" y="81025"/>
                </a:lnTo>
                <a:lnTo>
                  <a:pt x="51638" y="82384"/>
                </a:lnTo>
                <a:lnTo>
                  <a:pt x="47231" y="82384"/>
                </a:lnTo>
                <a:lnTo>
                  <a:pt x="47231" y="85851"/>
                </a:lnTo>
                <a:lnTo>
                  <a:pt x="87693" y="85851"/>
                </a:lnTo>
                <a:lnTo>
                  <a:pt x="87693" y="82384"/>
                </a:lnTo>
                <a:lnTo>
                  <a:pt x="83286" y="82384"/>
                </a:lnTo>
                <a:lnTo>
                  <a:pt x="80124" y="81025"/>
                </a:lnTo>
                <a:lnTo>
                  <a:pt x="78181" y="78308"/>
                </a:lnTo>
                <a:lnTo>
                  <a:pt x="76238" y="75590"/>
                </a:lnTo>
                <a:lnTo>
                  <a:pt x="75272" y="71119"/>
                </a:lnTo>
                <a:lnTo>
                  <a:pt x="75272" y="18922"/>
                </a:lnTo>
                <a:lnTo>
                  <a:pt x="73647" y="11442"/>
                </a:lnTo>
                <a:lnTo>
                  <a:pt x="70408" y="6908"/>
                </a:lnTo>
                <a:lnTo>
                  <a:pt x="67183" y="2349"/>
                </a:lnTo>
                <a:lnTo>
                  <a:pt x="61823" y="88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3473449" y="5482474"/>
            <a:ext cx="123374" cy="79616"/>
          </a:xfrm>
          <a:custGeom>
            <a:avLst/>
            <a:gdLst/>
            <a:ahLst/>
            <a:cxnLst/>
            <a:rect l="l" t="t" r="r" b="b"/>
            <a:pathLst>
              <a:path w="78651" h="124142">
                <a:moveTo>
                  <a:pt x="10617" y="45377"/>
                </a:moveTo>
                <a:lnTo>
                  <a:pt x="16230" y="50520"/>
                </a:lnTo>
                <a:lnTo>
                  <a:pt x="20713" y="54025"/>
                </a:lnTo>
                <a:lnTo>
                  <a:pt x="23266" y="55295"/>
                </a:lnTo>
                <a:lnTo>
                  <a:pt x="19329" y="58775"/>
                </a:lnTo>
                <a:lnTo>
                  <a:pt x="15900" y="62420"/>
                </a:lnTo>
                <a:lnTo>
                  <a:pt x="12979" y="66230"/>
                </a:lnTo>
                <a:lnTo>
                  <a:pt x="10058" y="70053"/>
                </a:lnTo>
                <a:lnTo>
                  <a:pt x="8585" y="72771"/>
                </a:lnTo>
                <a:lnTo>
                  <a:pt x="8585" y="78676"/>
                </a:lnTo>
                <a:lnTo>
                  <a:pt x="10845" y="81953"/>
                </a:lnTo>
                <a:lnTo>
                  <a:pt x="15367" y="84213"/>
                </a:lnTo>
                <a:lnTo>
                  <a:pt x="17005" y="84988"/>
                </a:lnTo>
                <a:lnTo>
                  <a:pt x="11341" y="90131"/>
                </a:lnTo>
                <a:lnTo>
                  <a:pt x="7086" y="94399"/>
                </a:lnTo>
                <a:lnTo>
                  <a:pt x="4254" y="97802"/>
                </a:lnTo>
                <a:lnTo>
                  <a:pt x="1409" y="101168"/>
                </a:lnTo>
                <a:lnTo>
                  <a:pt x="0" y="103720"/>
                </a:lnTo>
                <a:lnTo>
                  <a:pt x="0" y="110667"/>
                </a:lnTo>
                <a:lnTo>
                  <a:pt x="3035" y="115100"/>
                </a:lnTo>
                <a:lnTo>
                  <a:pt x="9105" y="118706"/>
                </a:lnTo>
                <a:lnTo>
                  <a:pt x="15189" y="122326"/>
                </a:lnTo>
                <a:lnTo>
                  <a:pt x="12585" y="104635"/>
                </a:lnTo>
                <a:lnTo>
                  <a:pt x="12585" y="101219"/>
                </a:lnTo>
                <a:lnTo>
                  <a:pt x="13601" y="97180"/>
                </a:lnTo>
                <a:lnTo>
                  <a:pt x="15621" y="93980"/>
                </a:lnTo>
                <a:lnTo>
                  <a:pt x="17640" y="90754"/>
                </a:lnTo>
                <a:lnTo>
                  <a:pt x="21958" y="86461"/>
                </a:lnTo>
                <a:lnTo>
                  <a:pt x="21437" y="67805"/>
                </a:lnTo>
                <a:lnTo>
                  <a:pt x="22110" y="65189"/>
                </a:lnTo>
                <a:lnTo>
                  <a:pt x="24765" y="61023"/>
                </a:lnTo>
                <a:lnTo>
                  <a:pt x="28295" y="57035"/>
                </a:lnTo>
                <a:lnTo>
                  <a:pt x="31356" y="57899"/>
                </a:lnTo>
                <a:lnTo>
                  <a:pt x="34632" y="58331"/>
                </a:lnTo>
                <a:lnTo>
                  <a:pt x="38112" y="58331"/>
                </a:lnTo>
                <a:lnTo>
                  <a:pt x="40538" y="53555"/>
                </a:lnTo>
                <a:lnTo>
                  <a:pt x="35153" y="53555"/>
                </a:lnTo>
                <a:lnTo>
                  <a:pt x="30810" y="50685"/>
                </a:lnTo>
                <a:lnTo>
                  <a:pt x="27686" y="44919"/>
                </a:lnTo>
                <a:lnTo>
                  <a:pt x="24561" y="39166"/>
                </a:lnTo>
                <a:lnTo>
                  <a:pt x="22999" y="31165"/>
                </a:lnTo>
                <a:lnTo>
                  <a:pt x="22999" y="16637"/>
                </a:lnTo>
                <a:lnTo>
                  <a:pt x="24193" y="13017"/>
                </a:lnTo>
                <a:lnTo>
                  <a:pt x="21907" y="2857"/>
                </a:lnTo>
                <a:lnTo>
                  <a:pt x="16281" y="8585"/>
                </a:lnTo>
                <a:lnTo>
                  <a:pt x="10629" y="14325"/>
                </a:lnTo>
                <a:lnTo>
                  <a:pt x="7810" y="21678"/>
                </a:lnTo>
                <a:lnTo>
                  <a:pt x="7810" y="38735"/>
                </a:lnTo>
                <a:lnTo>
                  <a:pt x="10617" y="45377"/>
                </a:lnTo>
                <a:close/>
              </a:path>
              <a:path w="78651" h="124142">
                <a:moveTo>
                  <a:pt x="47028" y="58331"/>
                </a:moveTo>
                <a:lnTo>
                  <a:pt x="54317" y="55753"/>
                </a:lnTo>
                <a:lnTo>
                  <a:pt x="59982" y="50609"/>
                </a:lnTo>
                <a:lnTo>
                  <a:pt x="65659" y="45466"/>
                </a:lnTo>
                <a:lnTo>
                  <a:pt x="68491" y="38823"/>
                </a:lnTo>
                <a:lnTo>
                  <a:pt x="68491" y="23495"/>
                </a:lnTo>
                <a:lnTo>
                  <a:pt x="67170" y="17551"/>
                </a:lnTo>
                <a:lnTo>
                  <a:pt x="64503" y="12928"/>
                </a:lnTo>
                <a:lnTo>
                  <a:pt x="78651" y="12928"/>
                </a:lnTo>
                <a:lnTo>
                  <a:pt x="78651" y="5816"/>
                </a:lnTo>
                <a:lnTo>
                  <a:pt x="61836" y="5816"/>
                </a:lnTo>
                <a:lnTo>
                  <a:pt x="58991" y="5207"/>
                </a:lnTo>
                <a:lnTo>
                  <a:pt x="55041" y="3644"/>
                </a:lnTo>
                <a:lnTo>
                  <a:pt x="50584" y="1206"/>
                </a:lnTo>
                <a:lnTo>
                  <a:pt x="44945" y="0"/>
                </a:lnTo>
                <a:lnTo>
                  <a:pt x="29184" y="0"/>
                </a:lnTo>
                <a:lnTo>
                  <a:pt x="21907" y="2857"/>
                </a:lnTo>
                <a:lnTo>
                  <a:pt x="24193" y="13017"/>
                </a:lnTo>
                <a:lnTo>
                  <a:pt x="26555" y="10071"/>
                </a:lnTo>
                <a:lnTo>
                  <a:pt x="28930" y="7112"/>
                </a:lnTo>
                <a:lnTo>
                  <a:pt x="31826" y="5638"/>
                </a:lnTo>
                <a:lnTo>
                  <a:pt x="40335" y="5638"/>
                </a:lnTo>
                <a:lnTo>
                  <a:pt x="44538" y="8661"/>
                </a:lnTo>
                <a:lnTo>
                  <a:pt x="48056" y="14706"/>
                </a:lnTo>
                <a:lnTo>
                  <a:pt x="51549" y="20751"/>
                </a:lnTo>
                <a:lnTo>
                  <a:pt x="53301" y="28016"/>
                </a:lnTo>
                <a:lnTo>
                  <a:pt x="53301" y="41846"/>
                </a:lnTo>
                <a:lnTo>
                  <a:pt x="52171" y="46037"/>
                </a:lnTo>
                <a:lnTo>
                  <a:pt x="49911" y="49047"/>
                </a:lnTo>
                <a:lnTo>
                  <a:pt x="47663" y="52057"/>
                </a:lnTo>
                <a:lnTo>
                  <a:pt x="44526" y="53555"/>
                </a:lnTo>
                <a:lnTo>
                  <a:pt x="40538" y="53555"/>
                </a:lnTo>
                <a:lnTo>
                  <a:pt x="38112" y="58331"/>
                </a:lnTo>
                <a:lnTo>
                  <a:pt x="47028" y="58331"/>
                </a:lnTo>
                <a:close/>
              </a:path>
              <a:path w="78651" h="124142">
                <a:moveTo>
                  <a:pt x="20396" y="109855"/>
                </a:moveTo>
                <a:lnTo>
                  <a:pt x="15189" y="107518"/>
                </a:lnTo>
                <a:lnTo>
                  <a:pt x="12585" y="104635"/>
                </a:lnTo>
                <a:lnTo>
                  <a:pt x="15189" y="122326"/>
                </a:lnTo>
                <a:lnTo>
                  <a:pt x="22631" y="124142"/>
                </a:lnTo>
                <a:lnTo>
                  <a:pt x="31419" y="124142"/>
                </a:lnTo>
                <a:lnTo>
                  <a:pt x="40553" y="123537"/>
                </a:lnTo>
                <a:lnTo>
                  <a:pt x="52946" y="120483"/>
                </a:lnTo>
                <a:lnTo>
                  <a:pt x="64236" y="114858"/>
                </a:lnTo>
                <a:lnTo>
                  <a:pt x="75111" y="104822"/>
                </a:lnTo>
                <a:lnTo>
                  <a:pt x="78651" y="93675"/>
                </a:lnTo>
                <a:lnTo>
                  <a:pt x="78651" y="87007"/>
                </a:lnTo>
                <a:lnTo>
                  <a:pt x="76428" y="82029"/>
                </a:lnTo>
                <a:lnTo>
                  <a:pt x="72021" y="78701"/>
                </a:lnTo>
                <a:lnTo>
                  <a:pt x="67576" y="75361"/>
                </a:lnTo>
                <a:lnTo>
                  <a:pt x="60769" y="73558"/>
                </a:lnTo>
                <a:lnTo>
                  <a:pt x="51562" y="73266"/>
                </a:lnTo>
                <a:lnTo>
                  <a:pt x="35941" y="72834"/>
                </a:lnTo>
                <a:lnTo>
                  <a:pt x="30784" y="72656"/>
                </a:lnTo>
                <a:lnTo>
                  <a:pt x="27076" y="72174"/>
                </a:lnTo>
                <a:lnTo>
                  <a:pt x="22567" y="70612"/>
                </a:lnTo>
                <a:lnTo>
                  <a:pt x="21437" y="67805"/>
                </a:lnTo>
                <a:lnTo>
                  <a:pt x="21958" y="86461"/>
                </a:lnTo>
                <a:lnTo>
                  <a:pt x="25717" y="87337"/>
                </a:lnTo>
                <a:lnTo>
                  <a:pt x="30314" y="87858"/>
                </a:lnTo>
                <a:lnTo>
                  <a:pt x="35763" y="88023"/>
                </a:lnTo>
                <a:lnTo>
                  <a:pt x="51384" y="88455"/>
                </a:lnTo>
                <a:lnTo>
                  <a:pt x="60363" y="88747"/>
                </a:lnTo>
                <a:lnTo>
                  <a:pt x="66116" y="89369"/>
                </a:lnTo>
                <a:lnTo>
                  <a:pt x="68618" y="90335"/>
                </a:lnTo>
                <a:lnTo>
                  <a:pt x="72402" y="93319"/>
                </a:lnTo>
                <a:lnTo>
                  <a:pt x="72402" y="101193"/>
                </a:lnTo>
                <a:lnTo>
                  <a:pt x="69215" y="105206"/>
                </a:lnTo>
                <a:lnTo>
                  <a:pt x="62852" y="108470"/>
                </a:lnTo>
                <a:lnTo>
                  <a:pt x="56489" y="111734"/>
                </a:lnTo>
                <a:lnTo>
                  <a:pt x="48704" y="113372"/>
                </a:lnTo>
                <a:lnTo>
                  <a:pt x="31965" y="113372"/>
                </a:lnTo>
                <a:lnTo>
                  <a:pt x="25603" y="112217"/>
                </a:lnTo>
                <a:lnTo>
                  <a:pt x="20396" y="109855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3697326" y="5458359"/>
            <a:ext cx="101460" cy="79119"/>
          </a:xfrm>
          <a:custGeom>
            <a:avLst/>
            <a:gdLst/>
            <a:ahLst/>
            <a:cxnLst/>
            <a:rect l="l" t="t" r="r" b="b"/>
            <a:pathLst>
              <a:path w="64681" h="123367">
                <a:moveTo>
                  <a:pt x="15843" y="25727"/>
                </a:moveTo>
                <a:lnTo>
                  <a:pt x="14414" y="39941"/>
                </a:lnTo>
                <a:lnTo>
                  <a:pt x="14414" y="40462"/>
                </a:lnTo>
                <a:lnTo>
                  <a:pt x="0" y="40462"/>
                </a:lnTo>
                <a:lnTo>
                  <a:pt x="0" y="47142"/>
                </a:lnTo>
                <a:lnTo>
                  <a:pt x="14414" y="47142"/>
                </a:lnTo>
                <a:lnTo>
                  <a:pt x="14414" y="110921"/>
                </a:lnTo>
                <a:lnTo>
                  <a:pt x="13436" y="114465"/>
                </a:lnTo>
                <a:lnTo>
                  <a:pt x="9563" y="118808"/>
                </a:lnTo>
                <a:lnTo>
                  <a:pt x="6400" y="119900"/>
                </a:lnTo>
                <a:lnTo>
                  <a:pt x="1993" y="119900"/>
                </a:lnTo>
                <a:lnTo>
                  <a:pt x="1993" y="123367"/>
                </a:lnTo>
                <a:lnTo>
                  <a:pt x="44881" y="123367"/>
                </a:lnTo>
                <a:lnTo>
                  <a:pt x="44881" y="119900"/>
                </a:lnTo>
                <a:lnTo>
                  <a:pt x="39611" y="119900"/>
                </a:lnTo>
                <a:lnTo>
                  <a:pt x="35826" y="118872"/>
                </a:lnTo>
                <a:lnTo>
                  <a:pt x="31191" y="114833"/>
                </a:lnTo>
                <a:lnTo>
                  <a:pt x="30035" y="111493"/>
                </a:lnTo>
                <a:lnTo>
                  <a:pt x="30035" y="47142"/>
                </a:lnTo>
                <a:lnTo>
                  <a:pt x="51739" y="47142"/>
                </a:lnTo>
                <a:lnTo>
                  <a:pt x="51739" y="40462"/>
                </a:lnTo>
                <a:lnTo>
                  <a:pt x="30035" y="40462"/>
                </a:lnTo>
                <a:lnTo>
                  <a:pt x="30035" y="14909"/>
                </a:lnTo>
                <a:lnTo>
                  <a:pt x="30810" y="11125"/>
                </a:lnTo>
                <a:lnTo>
                  <a:pt x="32334" y="8724"/>
                </a:lnTo>
                <a:lnTo>
                  <a:pt x="36283" y="5118"/>
                </a:lnTo>
                <a:lnTo>
                  <a:pt x="39585" y="5118"/>
                </a:lnTo>
                <a:lnTo>
                  <a:pt x="42862" y="5753"/>
                </a:lnTo>
                <a:lnTo>
                  <a:pt x="46202" y="8305"/>
                </a:lnTo>
                <a:lnTo>
                  <a:pt x="48577" y="11899"/>
                </a:lnTo>
                <a:lnTo>
                  <a:pt x="50939" y="15519"/>
                </a:lnTo>
                <a:lnTo>
                  <a:pt x="54356" y="18173"/>
                </a:lnTo>
                <a:lnTo>
                  <a:pt x="57467" y="18834"/>
                </a:lnTo>
                <a:lnTo>
                  <a:pt x="61556" y="18199"/>
                </a:lnTo>
                <a:lnTo>
                  <a:pt x="64058" y="15595"/>
                </a:lnTo>
                <a:lnTo>
                  <a:pt x="64681" y="11290"/>
                </a:lnTo>
                <a:lnTo>
                  <a:pt x="64681" y="7747"/>
                </a:lnTo>
                <a:lnTo>
                  <a:pt x="62992" y="5003"/>
                </a:lnTo>
                <a:lnTo>
                  <a:pt x="59588" y="2984"/>
                </a:lnTo>
                <a:lnTo>
                  <a:pt x="56222" y="1003"/>
                </a:lnTo>
                <a:lnTo>
                  <a:pt x="51536" y="0"/>
                </a:lnTo>
                <a:lnTo>
                  <a:pt x="35788" y="0"/>
                </a:lnTo>
                <a:lnTo>
                  <a:pt x="28155" y="3530"/>
                </a:lnTo>
                <a:lnTo>
                  <a:pt x="22656" y="10591"/>
                </a:lnTo>
                <a:lnTo>
                  <a:pt x="20134" y="14352"/>
                </a:lnTo>
                <a:lnTo>
                  <a:pt x="15843" y="25727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3788682" y="5482466"/>
            <a:ext cx="61418" cy="56566"/>
          </a:xfrm>
          <a:custGeom>
            <a:avLst/>
            <a:gdLst/>
            <a:ahLst/>
            <a:cxnLst/>
            <a:rect l="l" t="t" r="r" b="b"/>
            <a:pathLst>
              <a:path w="39154" h="88201">
                <a:moveTo>
                  <a:pt x="39154" y="73964"/>
                </a:moveTo>
                <a:lnTo>
                  <a:pt x="35623" y="76288"/>
                </a:lnTo>
                <a:lnTo>
                  <a:pt x="32016" y="77444"/>
                </a:lnTo>
                <a:lnTo>
                  <a:pt x="24599" y="77444"/>
                </a:lnTo>
                <a:lnTo>
                  <a:pt x="21717" y="76238"/>
                </a:lnTo>
                <a:lnTo>
                  <a:pt x="19278" y="88201"/>
                </a:lnTo>
                <a:lnTo>
                  <a:pt x="24892" y="88201"/>
                </a:lnTo>
                <a:lnTo>
                  <a:pt x="30391" y="86410"/>
                </a:lnTo>
                <a:lnTo>
                  <a:pt x="35775" y="82829"/>
                </a:lnTo>
                <a:lnTo>
                  <a:pt x="39154" y="73964"/>
                </a:lnTo>
                <a:close/>
              </a:path>
              <a:path w="39154" h="88201">
                <a:moveTo>
                  <a:pt x="4318" y="24561"/>
                </a:moveTo>
                <a:lnTo>
                  <a:pt x="7315" y="27965"/>
                </a:lnTo>
                <a:lnTo>
                  <a:pt x="11379" y="28828"/>
                </a:lnTo>
                <a:lnTo>
                  <a:pt x="14503" y="28828"/>
                </a:lnTo>
                <a:lnTo>
                  <a:pt x="16891" y="27787"/>
                </a:lnTo>
                <a:lnTo>
                  <a:pt x="20193" y="23621"/>
                </a:lnTo>
                <a:lnTo>
                  <a:pt x="20637" y="21031"/>
                </a:lnTo>
                <a:lnTo>
                  <a:pt x="19888" y="17970"/>
                </a:lnTo>
                <a:lnTo>
                  <a:pt x="19011" y="14389"/>
                </a:lnTo>
                <a:lnTo>
                  <a:pt x="19621" y="11442"/>
                </a:lnTo>
                <a:lnTo>
                  <a:pt x="23787" y="6794"/>
                </a:lnTo>
                <a:lnTo>
                  <a:pt x="26885" y="5638"/>
                </a:lnTo>
                <a:lnTo>
                  <a:pt x="35915" y="5638"/>
                </a:lnTo>
                <a:lnTo>
                  <a:pt x="39319" y="6870"/>
                </a:lnTo>
                <a:lnTo>
                  <a:pt x="43078" y="11798"/>
                </a:lnTo>
                <a:lnTo>
                  <a:pt x="44018" y="16255"/>
                </a:lnTo>
                <a:lnTo>
                  <a:pt x="44018" y="33159"/>
                </a:lnTo>
                <a:lnTo>
                  <a:pt x="34036" y="36893"/>
                </a:lnTo>
                <a:lnTo>
                  <a:pt x="29656" y="38628"/>
                </a:lnTo>
                <a:lnTo>
                  <a:pt x="17478" y="44658"/>
                </a:lnTo>
                <a:lnTo>
                  <a:pt x="8509" y="51269"/>
                </a:lnTo>
                <a:lnTo>
                  <a:pt x="2844" y="56553"/>
                </a:lnTo>
                <a:lnTo>
                  <a:pt x="0" y="62395"/>
                </a:lnTo>
                <a:lnTo>
                  <a:pt x="0" y="74485"/>
                </a:lnTo>
                <a:lnTo>
                  <a:pt x="1803" y="79171"/>
                </a:lnTo>
                <a:lnTo>
                  <a:pt x="5384" y="82778"/>
                </a:lnTo>
                <a:lnTo>
                  <a:pt x="8966" y="86398"/>
                </a:lnTo>
                <a:lnTo>
                  <a:pt x="13601" y="88201"/>
                </a:lnTo>
                <a:lnTo>
                  <a:pt x="19278" y="88201"/>
                </a:lnTo>
                <a:lnTo>
                  <a:pt x="21717" y="76238"/>
                </a:lnTo>
                <a:lnTo>
                  <a:pt x="17614" y="71437"/>
                </a:lnTo>
                <a:lnTo>
                  <a:pt x="16586" y="68071"/>
                </a:lnTo>
                <a:lnTo>
                  <a:pt x="16586" y="59613"/>
                </a:lnTo>
                <a:lnTo>
                  <a:pt x="18402" y="55727"/>
                </a:lnTo>
                <a:lnTo>
                  <a:pt x="22059" y="52044"/>
                </a:lnTo>
                <a:lnTo>
                  <a:pt x="25704" y="48374"/>
                </a:lnTo>
                <a:lnTo>
                  <a:pt x="30797" y="45300"/>
                </a:lnTo>
                <a:lnTo>
                  <a:pt x="37338" y="42798"/>
                </a:lnTo>
                <a:lnTo>
                  <a:pt x="44018" y="40284"/>
                </a:lnTo>
                <a:lnTo>
                  <a:pt x="44018" y="70065"/>
                </a:lnTo>
                <a:lnTo>
                  <a:pt x="42341" y="71627"/>
                </a:lnTo>
                <a:lnTo>
                  <a:pt x="39154" y="73964"/>
                </a:lnTo>
                <a:lnTo>
                  <a:pt x="35775" y="82829"/>
                </a:lnTo>
                <a:lnTo>
                  <a:pt x="38442" y="81089"/>
                </a:lnTo>
                <a:lnTo>
                  <a:pt x="41325" y="78676"/>
                </a:lnTo>
                <a:lnTo>
                  <a:pt x="44450" y="75615"/>
                </a:lnTo>
                <a:lnTo>
                  <a:pt x="44970" y="78892"/>
                </a:lnTo>
                <a:lnTo>
                  <a:pt x="45923" y="81508"/>
                </a:lnTo>
                <a:lnTo>
                  <a:pt x="47320" y="83464"/>
                </a:lnTo>
                <a:lnTo>
                  <a:pt x="49517" y="86613"/>
                </a:lnTo>
                <a:lnTo>
                  <a:pt x="52641" y="88201"/>
                </a:lnTo>
                <a:lnTo>
                  <a:pt x="59182" y="88201"/>
                </a:lnTo>
                <a:lnTo>
                  <a:pt x="64249" y="86118"/>
                </a:lnTo>
                <a:lnTo>
                  <a:pt x="66789" y="84734"/>
                </a:lnTo>
                <a:lnTo>
                  <a:pt x="69456" y="82600"/>
                </a:lnTo>
                <a:lnTo>
                  <a:pt x="72237" y="79705"/>
                </a:lnTo>
                <a:lnTo>
                  <a:pt x="72326" y="74155"/>
                </a:lnTo>
                <a:lnTo>
                  <a:pt x="70929" y="75133"/>
                </a:lnTo>
                <a:lnTo>
                  <a:pt x="68287" y="76453"/>
                </a:lnTo>
                <a:lnTo>
                  <a:pt x="64858" y="77279"/>
                </a:lnTo>
                <a:lnTo>
                  <a:pt x="60947" y="75374"/>
                </a:lnTo>
                <a:lnTo>
                  <a:pt x="59639" y="72161"/>
                </a:lnTo>
                <a:lnTo>
                  <a:pt x="59639" y="15620"/>
                </a:lnTo>
                <a:lnTo>
                  <a:pt x="57175" y="10045"/>
                </a:lnTo>
                <a:lnTo>
                  <a:pt x="52222" y="6032"/>
                </a:lnTo>
                <a:lnTo>
                  <a:pt x="47282" y="2006"/>
                </a:lnTo>
                <a:lnTo>
                  <a:pt x="40398" y="0"/>
                </a:lnTo>
                <a:lnTo>
                  <a:pt x="24142" y="0"/>
                </a:lnTo>
                <a:lnTo>
                  <a:pt x="17602" y="1993"/>
                </a:lnTo>
                <a:lnTo>
                  <a:pt x="11988" y="5994"/>
                </a:lnTo>
                <a:lnTo>
                  <a:pt x="6362" y="9982"/>
                </a:lnTo>
                <a:lnTo>
                  <a:pt x="3556" y="14643"/>
                </a:lnTo>
                <a:lnTo>
                  <a:pt x="3556" y="19964"/>
                </a:lnTo>
                <a:lnTo>
                  <a:pt x="4318" y="24561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3910846" y="5482466"/>
            <a:ext cx="109906" cy="56566"/>
          </a:xfrm>
          <a:custGeom>
            <a:avLst/>
            <a:gdLst/>
            <a:ahLst/>
            <a:cxnLst/>
            <a:rect l="l" t="t" r="r" b="b"/>
            <a:pathLst>
              <a:path w="70065" h="88201">
                <a:moveTo>
                  <a:pt x="14287" y="37414"/>
                </a:moveTo>
                <a:lnTo>
                  <a:pt x="14287" y="27343"/>
                </a:lnTo>
                <a:lnTo>
                  <a:pt x="16243" y="19507"/>
                </a:lnTo>
                <a:lnTo>
                  <a:pt x="20154" y="13881"/>
                </a:lnTo>
                <a:lnTo>
                  <a:pt x="24066" y="8267"/>
                </a:lnTo>
                <a:lnTo>
                  <a:pt x="29527" y="5461"/>
                </a:lnTo>
                <a:lnTo>
                  <a:pt x="39776" y="5461"/>
                </a:lnTo>
                <a:lnTo>
                  <a:pt x="42290" y="6362"/>
                </a:lnTo>
                <a:lnTo>
                  <a:pt x="45885" y="9956"/>
                </a:lnTo>
                <a:lnTo>
                  <a:pt x="46964" y="12661"/>
                </a:lnTo>
                <a:lnTo>
                  <a:pt x="47307" y="16268"/>
                </a:lnTo>
                <a:lnTo>
                  <a:pt x="47650" y="19888"/>
                </a:lnTo>
                <a:lnTo>
                  <a:pt x="48679" y="22593"/>
                </a:lnTo>
                <a:lnTo>
                  <a:pt x="50393" y="24396"/>
                </a:lnTo>
                <a:lnTo>
                  <a:pt x="54508" y="27089"/>
                </a:lnTo>
                <a:lnTo>
                  <a:pt x="57645" y="27089"/>
                </a:lnTo>
                <a:lnTo>
                  <a:pt x="61861" y="26377"/>
                </a:lnTo>
                <a:lnTo>
                  <a:pt x="64528" y="23533"/>
                </a:lnTo>
                <a:lnTo>
                  <a:pt x="65201" y="19100"/>
                </a:lnTo>
                <a:lnTo>
                  <a:pt x="65201" y="13779"/>
                </a:lnTo>
                <a:lnTo>
                  <a:pt x="62471" y="9258"/>
                </a:lnTo>
                <a:lnTo>
                  <a:pt x="56997" y="5549"/>
                </a:lnTo>
                <a:lnTo>
                  <a:pt x="51536" y="1841"/>
                </a:lnTo>
                <a:lnTo>
                  <a:pt x="44830" y="0"/>
                </a:lnTo>
                <a:lnTo>
                  <a:pt x="36906" y="0"/>
                </a:lnTo>
                <a:lnTo>
                  <a:pt x="32223" y="250"/>
                </a:lnTo>
                <a:lnTo>
                  <a:pt x="19831" y="4032"/>
                </a:lnTo>
                <a:lnTo>
                  <a:pt x="9994" y="12369"/>
                </a:lnTo>
                <a:lnTo>
                  <a:pt x="5284" y="19764"/>
                </a:lnTo>
                <a:lnTo>
                  <a:pt x="1320" y="31647"/>
                </a:lnTo>
                <a:lnTo>
                  <a:pt x="0" y="45834"/>
                </a:lnTo>
                <a:lnTo>
                  <a:pt x="431" y="53845"/>
                </a:lnTo>
                <a:lnTo>
                  <a:pt x="3451" y="66569"/>
                </a:lnTo>
                <a:lnTo>
                  <a:pt x="9347" y="76796"/>
                </a:lnTo>
                <a:lnTo>
                  <a:pt x="21412" y="85809"/>
                </a:lnTo>
                <a:lnTo>
                  <a:pt x="34645" y="88201"/>
                </a:lnTo>
                <a:lnTo>
                  <a:pt x="42227" y="88201"/>
                </a:lnTo>
                <a:lnTo>
                  <a:pt x="49110" y="85674"/>
                </a:lnTo>
                <a:lnTo>
                  <a:pt x="55257" y="80606"/>
                </a:lnTo>
                <a:lnTo>
                  <a:pt x="63782" y="71146"/>
                </a:lnTo>
                <a:lnTo>
                  <a:pt x="70065" y="59118"/>
                </a:lnTo>
                <a:lnTo>
                  <a:pt x="66713" y="57099"/>
                </a:lnTo>
                <a:lnTo>
                  <a:pt x="63372" y="62433"/>
                </a:lnTo>
                <a:lnTo>
                  <a:pt x="59423" y="66408"/>
                </a:lnTo>
                <a:lnTo>
                  <a:pt x="54914" y="69049"/>
                </a:lnTo>
                <a:lnTo>
                  <a:pt x="50393" y="71691"/>
                </a:lnTo>
                <a:lnTo>
                  <a:pt x="45313" y="73012"/>
                </a:lnTo>
                <a:lnTo>
                  <a:pt x="31661" y="73012"/>
                </a:lnTo>
                <a:lnTo>
                  <a:pt x="25425" y="69875"/>
                </a:lnTo>
                <a:lnTo>
                  <a:pt x="20980" y="63601"/>
                </a:lnTo>
                <a:lnTo>
                  <a:pt x="20196" y="62436"/>
                </a:lnTo>
                <a:lnTo>
                  <a:pt x="15762" y="51541"/>
                </a:lnTo>
                <a:lnTo>
                  <a:pt x="14287" y="37414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4034097" y="5482474"/>
            <a:ext cx="110045" cy="56566"/>
          </a:xfrm>
          <a:custGeom>
            <a:avLst/>
            <a:gdLst/>
            <a:ahLst/>
            <a:cxnLst/>
            <a:rect l="l" t="t" r="r" b="b"/>
            <a:pathLst>
              <a:path w="70154" h="88201">
                <a:moveTo>
                  <a:pt x="0" y="45834"/>
                </a:moveTo>
                <a:lnTo>
                  <a:pt x="385" y="53150"/>
                </a:lnTo>
                <a:lnTo>
                  <a:pt x="3366" y="65830"/>
                </a:lnTo>
                <a:lnTo>
                  <a:pt x="9296" y="76339"/>
                </a:lnTo>
                <a:lnTo>
                  <a:pt x="20523" y="85525"/>
                </a:lnTo>
                <a:lnTo>
                  <a:pt x="33248" y="88201"/>
                </a:lnTo>
                <a:lnTo>
                  <a:pt x="41643" y="88201"/>
                </a:lnTo>
                <a:lnTo>
                  <a:pt x="49060" y="85661"/>
                </a:lnTo>
                <a:lnTo>
                  <a:pt x="55511" y="80556"/>
                </a:lnTo>
                <a:lnTo>
                  <a:pt x="64176" y="71147"/>
                </a:lnTo>
                <a:lnTo>
                  <a:pt x="70154" y="59118"/>
                </a:lnTo>
                <a:lnTo>
                  <a:pt x="67449" y="57543"/>
                </a:lnTo>
                <a:lnTo>
                  <a:pt x="64147" y="62941"/>
                </a:lnTo>
                <a:lnTo>
                  <a:pt x="60210" y="66865"/>
                </a:lnTo>
                <a:lnTo>
                  <a:pt x="55638" y="69367"/>
                </a:lnTo>
                <a:lnTo>
                  <a:pt x="51066" y="71856"/>
                </a:lnTo>
                <a:lnTo>
                  <a:pt x="45504" y="73101"/>
                </a:lnTo>
                <a:lnTo>
                  <a:pt x="31280" y="73101"/>
                </a:lnTo>
                <a:lnTo>
                  <a:pt x="25247" y="69900"/>
                </a:lnTo>
                <a:lnTo>
                  <a:pt x="20916" y="63500"/>
                </a:lnTo>
                <a:lnTo>
                  <a:pt x="15793" y="51012"/>
                </a:lnTo>
                <a:lnTo>
                  <a:pt x="14401" y="36804"/>
                </a:lnTo>
                <a:lnTo>
                  <a:pt x="14490" y="34378"/>
                </a:lnTo>
                <a:lnTo>
                  <a:pt x="70154" y="34378"/>
                </a:lnTo>
                <a:lnTo>
                  <a:pt x="70134" y="33254"/>
                </a:lnTo>
                <a:lnTo>
                  <a:pt x="67583" y="20196"/>
                </a:lnTo>
                <a:lnTo>
                  <a:pt x="60769" y="9715"/>
                </a:lnTo>
                <a:lnTo>
                  <a:pt x="49601" y="2286"/>
                </a:lnTo>
                <a:lnTo>
                  <a:pt x="36461" y="0"/>
                </a:lnTo>
                <a:lnTo>
                  <a:pt x="34112" y="5638"/>
                </a:lnTo>
                <a:lnTo>
                  <a:pt x="39636" y="5638"/>
                </a:lnTo>
                <a:lnTo>
                  <a:pt x="43713" y="7924"/>
                </a:lnTo>
                <a:lnTo>
                  <a:pt x="46608" y="12496"/>
                </a:lnTo>
                <a:lnTo>
                  <a:pt x="48983" y="16256"/>
                </a:lnTo>
                <a:lnTo>
                  <a:pt x="50393" y="21209"/>
                </a:lnTo>
                <a:lnTo>
                  <a:pt x="50863" y="27343"/>
                </a:lnTo>
                <a:lnTo>
                  <a:pt x="15011" y="27343"/>
                </a:lnTo>
                <a:lnTo>
                  <a:pt x="15874" y="21894"/>
                </a:lnTo>
                <a:lnTo>
                  <a:pt x="10248" y="12839"/>
                </a:lnTo>
                <a:lnTo>
                  <a:pt x="5539" y="20158"/>
                </a:lnTo>
                <a:lnTo>
                  <a:pt x="1384" y="32008"/>
                </a:lnTo>
                <a:lnTo>
                  <a:pt x="0" y="45834"/>
                </a:lnTo>
                <a:close/>
              </a:path>
              <a:path w="70154" h="88201">
                <a:moveTo>
                  <a:pt x="32410" y="216"/>
                </a:moveTo>
                <a:lnTo>
                  <a:pt x="20245" y="4097"/>
                </a:lnTo>
                <a:lnTo>
                  <a:pt x="10248" y="12839"/>
                </a:lnTo>
                <a:lnTo>
                  <a:pt x="15874" y="21894"/>
                </a:lnTo>
                <a:lnTo>
                  <a:pt x="17411" y="17424"/>
                </a:lnTo>
                <a:lnTo>
                  <a:pt x="19608" y="13881"/>
                </a:lnTo>
                <a:lnTo>
                  <a:pt x="23075" y="8394"/>
                </a:lnTo>
                <a:lnTo>
                  <a:pt x="27914" y="5638"/>
                </a:lnTo>
                <a:lnTo>
                  <a:pt x="34112" y="5638"/>
                </a:lnTo>
                <a:lnTo>
                  <a:pt x="36461" y="0"/>
                </a:lnTo>
                <a:lnTo>
                  <a:pt x="32410" y="216"/>
                </a:lnTo>
                <a:close/>
              </a:path>
            </a:pathLst>
          </a:custGeom>
          <a:solidFill>
            <a:srgbClr val="36343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341" y="3406895"/>
            <a:ext cx="10092565" cy="25774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883341" y="872863"/>
            <a:ext cx="10092565" cy="16759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883341" y="2548790"/>
            <a:ext cx="10092565" cy="5235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7030A0"/>
                </a:solidFill>
              </a:rPr>
              <a:t>Things to do:</a:t>
            </a:r>
            <a:br>
              <a:rPr lang="en-US" b="1" dirty="0">
                <a:solidFill>
                  <a:srgbClr val="7030A0"/>
                </a:solidFill>
              </a:rPr>
            </a:b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919" y="1587640"/>
            <a:ext cx="11796765" cy="510456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</a:rPr>
              <a:t>Wash </a:t>
            </a:r>
            <a:r>
              <a:rPr lang="en-US" sz="2800" dirty="0"/>
              <a:t>your hands frequently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If </a:t>
            </a:r>
            <a:r>
              <a:rPr lang="en-US" sz="2800" dirty="0"/>
              <a:t>possible,  </a:t>
            </a:r>
            <a:r>
              <a:rPr lang="en-US" sz="2800" dirty="0">
                <a:solidFill>
                  <a:srgbClr val="FF0000"/>
                </a:solidFill>
              </a:rPr>
              <a:t>keep a distance </a:t>
            </a:r>
            <a:r>
              <a:rPr lang="en-US" sz="2800" dirty="0" smtClean="0">
                <a:solidFill>
                  <a:srgbClr val="FF0000"/>
                </a:solidFill>
              </a:rPr>
              <a:t>of 1-metre </a:t>
            </a:r>
            <a:r>
              <a:rPr lang="en-US" sz="2800" dirty="0"/>
              <a:t>between yourself and patient who is suspected</a:t>
            </a:r>
            <a:r>
              <a:rPr lang="en-US" sz="2800" dirty="0" smtClean="0"/>
              <a:t>.</a:t>
            </a:r>
            <a:endParaRPr lang="en-US" sz="2800" dirty="0"/>
          </a:p>
          <a:p>
            <a:pPr>
              <a:buFont typeface="Wingdings" pitchFamily="2" charset="2"/>
              <a:buChar char="ü"/>
            </a:pPr>
            <a:r>
              <a:rPr lang="en-US" sz="2800" dirty="0">
                <a:solidFill>
                  <a:srgbClr val="FF0000"/>
                </a:solidFill>
              </a:rPr>
              <a:t>Avoid touching </a:t>
            </a:r>
            <a:r>
              <a:rPr lang="en-US" sz="2800" dirty="0"/>
              <a:t>your </a:t>
            </a:r>
            <a:r>
              <a:rPr lang="en-US" sz="2800" dirty="0" err="1" smtClean="0"/>
              <a:t>mouth,eyes</a:t>
            </a:r>
            <a:r>
              <a:rPr lang="en-US" sz="2800" dirty="0"/>
              <a:t> </a:t>
            </a:r>
            <a:r>
              <a:rPr lang="en-US" sz="2800" dirty="0" smtClean="0"/>
              <a:t>and nose. (</a:t>
            </a:r>
            <a:r>
              <a:rPr lang="en-US" sz="2800" b="1" dirty="0" smtClean="0">
                <a:solidFill>
                  <a:srgbClr val="FF0000"/>
                </a:solidFill>
              </a:rPr>
              <a:t>MEN)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 </a:t>
            </a:r>
            <a:r>
              <a:rPr lang="en-US" sz="2800" dirty="0"/>
              <a:t>If you start coughing,  sneezing  or develop fever after you have provided care,  </a:t>
            </a:r>
            <a:r>
              <a:rPr lang="en-US" sz="2800" dirty="0">
                <a:solidFill>
                  <a:srgbClr val="FF0000"/>
                </a:solidFill>
              </a:rPr>
              <a:t>report </a:t>
            </a:r>
            <a:r>
              <a:rPr lang="en-US" sz="2800" dirty="0" smtClean="0">
                <a:solidFill>
                  <a:srgbClr val="FF0000"/>
                </a:solidFill>
              </a:rPr>
              <a:t>your </a:t>
            </a:r>
            <a:r>
              <a:rPr lang="en-US" sz="2800" dirty="0">
                <a:solidFill>
                  <a:srgbClr val="FF0000"/>
                </a:solidFill>
              </a:rPr>
              <a:t>illness</a:t>
            </a:r>
            <a:r>
              <a:rPr lang="en-US" sz="2800" dirty="0"/>
              <a:t> immediately to the concerned authority and follow their advice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If </a:t>
            </a:r>
            <a:r>
              <a:rPr lang="en-US" sz="2800" dirty="0"/>
              <a:t>equipment needs to be </a:t>
            </a:r>
            <a:r>
              <a:rPr lang="en-US" sz="2800" dirty="0">
                <a:solidFill>
                  <a:srgbClr val="FF0000"/>
                </a:solidFill>
              </a:rPr>
              <a:t>shared</a:t>
            </a:r>
            <a:r>
              <a:rPr lang="en-US" sz="2800" dirty="0"/>
              <a:t> among patients,  clean and disinfect </a:t>
            </a:r>
            <a:r>
              <a:rPr lang="en-US" sz="2800" dirty="0">
                <a:solidFill>
                  <a:srgbClr val="FF0000"/>
                </a:solidFill>
              </a:rPr>
              <a:t>between</a:t>
            </a:r>
            <a:r>
              <a:rPr lang="en-US" sz="2800" dirty="0"/>
              <a:t> each </a:t>
            </a:r>
            <a:r>
              <a:rPr lang="en-US" sz="2800" dirty="0" smtClean="0"/>
              <a:t>patient </a:t>
            </a:r>
            <a:r>
              <a:rPr lang="en-US" sz="2800" dirty="0"/>
              <a:t>use.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</a:rPr>
              <a:t>Avoid </a:t>
            </a:r>
            <a:r>
              <a:rPr lang="en-US" sz="2800" dirty="0">
                <a:solidFill>
                  <a:srgbClr val="FF0000"/>
                </a:solidFill>
              </a:rPr>
              <a:t>contaminating  </a:t>
            </a:r>
            <a:r>
              <a:rPr lang="en-US" sz="2800" dirty="0"/>
              <a:t>environmental  surfaces that are not directly related to patient </a:t>
            </a:r>
            <a:r>
              <a:rPr lang="en-US" sz="2800" dirty="0" smtClean="0"/>
              <a:t>care (e.g</a:t>
            </a:r>
            <a:r>
              <a:rPr lang="en-US" sz="2800" dirty="0"/>
              <a:t>.  door handles and light switches).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679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7030A0"/>
                </a:solidFill>
              </a:rPr>
              <a:t>Environmental cleaning &amp; Disinfection:</a:t>
            </a:r>
            <a:br>
              <a:rPr lang="en-US" b="1" dirty="0">
                <a:solidFill>
                  <a:srgbClr val="7030A0"/>
                </a:solidFill>
              </a:rPr>
            </a:b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Environmental </a:t>
            </a:r>
            <a:r>
              <a:rPr lang="en-US" dirty="0"/>
              <a:t>cleaning and disinfection procedures are followed consistently and correctly.</a:t>
            </a:r>
          </a:p>
          <a:p>
            <a:r>
              <a:rPr lang="en-US" b="1" dirty="0">
                <a:solidFill>
                  <a:srgbClr val="FF0000"/>
                </a:solidFill>
              </a:rPr>
              <a:t>Thoroughly  cleaning  </a:t>
            </a:r>
            <a:r>
              <a:rPr lang="en-US" dirty="0"/>
              <a:t>environmental  surfaces   with  water  and  detergent  and  applying  commonly  used  hospital-level disinfectants (such as sodium hypochlorite) are effective and sufficient procedures.</a:t>
            </a:r>
          </a:p>
          <a:p>
            <a:r>
              <a:rPr lang="en-US" dirty="0" smtClean="0"/>
              <a:t>Medical </a:t>
            </a:r>
            <a:r>
              <a:rPr lang="en-US" dirty="0"/>
              <a:t>devices and equipment, laundry,  food service utensils and medical waste should be managed in accordance with safe routine procedures.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451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3413" y="1"/>
            <a:ext cx="7707256" cy="341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0466" y="3431689"/>
            <a:ext cx="7680960" cy="262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306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Arial Black" panose="020B0A04020102020204" pitchFamily="34" charset="0"/>
            </a:endParaRPr>
          </a:p>
          <a:p>
            <a:endParaRPr lang="en-US" dirty="0" smtClean="0">
              <a:latin typeface="Arial Black" panose="020B0A04020102020204" pitchFamily="34" charset="0"/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WHO declared global pandemic on 11</a:t>
            </a:r>
            <a:r>
              <a:rPr lang="en-US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March 2020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564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7030A0"/>
                </a:solidFill>
              </a:rPr>
              <a:t>Clinical triage</a:t>
            </a:r>
            <a:r>
              <a:rPr lang="en-US" b="1" dirty="0">
                <a:solidFill>
                  <a:srgbClr val="7030A0"/>
                </a:solidFill>
              </a:rPr>
              <a:t/>
            </a:r>
            <a:br>
              <a:rPr lang="en-US" b="1" dirty="0">
                <a:solidFill>
                  <a:srgbClr val="7030A0"/>
                </a:solidFill>
              </a:rPr>
            </a:b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system  for </a:t>
            </a:r>
            <a:r>
              <a:rPr lang="en-US" b="1" dirty="0">
                <a:solidFill>
                  <a:srgbClr val="FF0000"/>
                </a:solidFill>
              </a:rPr>
              <a:t>assessing</a:t>
            </a:r>
            <a:r>
              <a:rPr lang="en-US" dirty="0"/>
              <a:t> all patients at admission allowing early recognition of possible COVID-19 patients and 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immediate </a:t>
            </a:r>
            <a:r>
              <a:rPr lang="en-US" b="1" dirty="0">
                <a:solidFill>
                  <a:srgbClr val="FF0000"/>
                </a:solidFill>
              </a:rPr>
              <a:t>isolation </a:t>
            </a:r>
            <a:r>
              <a:rPr lang="en-US" dirty="0"/>
              <a:t>of patients with suspected COVID-19 infection in an area separate from other patients </a:t>
            </a:r>
            <a:r>
              <a:rPr lang="en-US" dirty="0">
                <a:solidFill>
                  <a:srgbClr val="FF0000"/>
                </a:solidFill>
              </a:rPr>
              <a:t>(source control).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308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b="1" dirty="0">
                <a:solidFill>
                  <a:srgbClr val="7030A0"/>
                </a:solidFill>
              </a:rPr>
              <a:t>Objectives:</a:t>
            </a:r>
          </a:p>
          <a:p>
            <a:pPr marL="0" indent="0">
              <a:buNone/>
            </a:pPr>
            <a:r>
              <a:rPr lang="en-US" dirty="0"/>
              <a:t>• To facilitate the </a:t>
            </a:r>
            <a:r>
              <a:rPr lang="en-US" dirty="0">
                <a:solidFill>
                  <a:srgbClr val="FF0000"/>
                </a:solidFill>
              </a:rPr>
              <a:t>early identification </a:t>
            </a:r>
            <a:r>
              <a:rPr lang="en-US" dirty="0"/>
              <a:t>of cases of suspected COVID-19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Separation</a:t>
            </a:r>
            <a:r>
              <a:rPr lang="en-US" dirty="0"/>
              <a:t> of suspected COVID-19 from general patients to limit the </a:t>
            </a:r>
            <a:r>
              <a:rPr lang="en-US" dirty="0" smtClean="0"/>
              <a:t>transmission </a:t>
            </a:r>
            <a:r>
              <a:rPr lang="en-US" dirty="0"/>
              <a:t>of </a:t>
            </a:r>
            <a:r>
              <a:rPr lang="en-US" dirty="0" smtClean="0"/>
              <a:t>infect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b="1" dirty="0">
                <a:solidFill>
                  <a:srgbClr val="7030A0"/>
                </a:solidFill>
              </a:rPr>
              <a:t>Target </a:t>
            </a:r>
            <a:r>
              <a:rPr lang="en-US" b="1" dirty="0" smtClean="0">
                <a:solidFill>
                  <a:srgbClr val="7030A0"/>
                </a:solidFill>
              </a:rPr>
              <a:t>population</a:t>
            </a: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dirty="0"/>
              <a:t>• COVID 19 </a:t>
            </a:r>
            <a:r>
              <a:rPr lang="en-US" b="1" dirty="0">
                <a:solidFill>
                  <a:srgbClr val="FF0000"/>
                </a:solidFill>
              </a:rPr>
              <a:t>suspected case </a:t>
            </a:r>
            <a:r>
              <a:rPr lang="en-US" dirty="0"/>
              <a:t>(fever,  cough with or without respiratory distress and travel/exposure history)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069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Distancing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3216" y="2209800"/>
            <a:ext cx="5751185" cy="287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860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7030A0"/>
                </a:solidFill>
              </a:rPr>
              <a:t/>
            </a:r>
            <a:br>
              <a:rPr lang="en-US" sz="4800" b="1" dirty="0" smtClean="0">
                <a:solidFill>
                  <a:srgbClr val="7030A0"/>
                </a:solidFill>
              </a:rPr>
            </a:br>
            <a:r>
              <a:rPr lang="en-US" sz="4800" b="1" dirty="0" smtClean="0">
                <a:solidFill>
                  <a:srgbClr val="7030A0"/>
                </a:solidFill>
              </a:rPr>
              <a:t>PPE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0" y="0"/>
            <a:ext cx="78889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475641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91" y="100668"/>
            <a:ext cx="5192784" cy="675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0449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rgbClr val="FF0000"/>
                </a:solidFill>
              </a:rPr>
              <a:t/>
            </a:r>
            <a:br>
              <a:rPr lang="en-US" b="1" i="1" dirty="0" smtClean="0">
                <a:solidFill>
                  <a:srgbClr val="FF0000"/>
                </a:solidFill>
              </a:rPr>
            </a:br>
            <a:r>
              <a:rPr lang="en-US" b="1" i="1" dirty="0" smtClean="0">
                <a:solidFill>
                  <a:srgbClr val="FF0000"/>
                </a:solidFill>
              </a:rPr>
              <a:t>What </a:t>
            </a:r>
            <a:r>
              <a:rPr lang="en-US" b="1" i="1" dirty="0">
                <a:solidFill>
                  <a:srgbClr val="FF0000"/>
                </a:solidFill>
              </a:rPr>
              <a:t>is the recovery time for the coronavirus disease?</a:t>
            </a:r>
            <a:br>
              <a:rPr lang="en-US" b="1" i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Using </a:t>
            </a:r>
            <a:r>
              <a:rPr lang="en-US" dirty="0"/>
              <a:t>available preliminary data, the median time from onset to clinical recovery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mild cases is approximately </a:t>
            </a:r>
            <a:r>
              <a:rPr lang="en-US" dirty="0">
                <a:solidFill>
                  <a:srgbClr val="FF0000"/>
                </a:solidFill>
              </a:rPr>
              <a:t>2 weeks </a:t>
            </a:r>
            <a:r>
              <a:rPr lang="en-US" dirty="0"/>
              <a:t>and </a:t>
            </a:r>
            <a:endParaRPr lang="en-US" dirty="0" smtClean="0"/>
          </a:p>
          <a:p>
            <a:r>
              <a:rPr lang="en-US" dirty="0" smtClean="0"/>
              <a:t>is </a:t>
            </a:r>
            <a:r>
              <a:rPr lang="en-US" dirty="0">
                <a:solidFill>
                  <a:srgbClr val="FF0000"/>
                </a:solidFill>
              </a:rPr>
              <a:t>3-6 weeks </a:t>
            </a:r>
            <a:r>
              <a:rPr lang="en-US" dirty="0"/>
              <a:t>for patients with severe or critical disease.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546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i="1" dirty="0" smtClean="0">
                <a:solidFill>
                  <a:srgbClr val="FF0000"/>
                </a:solidFill>
              </a:rPr>
              <a:t>When </a:t>
            </a:r>
            <a:r>
              <a:rPr lang="en-US" b="1" i="1" dirty="0">
                <a:solidFill>
                  <a:srgbClr val="FF0000"/>
                </a:solidFill>
              </a:rPr>
              <a:t>the patients are free to break quarantine?</a:t>
            </a:r>
            <a:br>
              <a:rPr lang="en-US" b="1" i="1" dirty="0">
                <a:solidFill>
                  <a:srgbClr val="FF0000"/>
                </a:solidFill>
              </a:rPr>
            </a:b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only </a:t>
            </a:r>
            <a:r>
              <a:rPr lang="en-US" dirty="0"/>
              <a:t>if:</a:t>
            </a:r>
          </a:p>
          <a:p>
            <a:r>
              <a:rPr lang="en-US" dirty="0"/>
              <a:t>they have had no fever for </a:t>
            </a:r>
            <a:r>
              <a:rPr lang="en-US" dirty="0">
                <a:solidFill>
                  <a:srgbClr val="FF0000"/>
                </a:solidFill>
              </a:rPr>
              <a:t>at least 72 hours </a:t>
            </a:r>
            <a:r>
              <a:rPr lang="en-US" dirty="0"/>
              <a:t>without the aid of fever-reducing medications</a:t>
            </a:r>
          </a:p>
          <a:p>
            <a:r>
              <a:rPr lang="en-US" dirty="0"/>
              <a:t>all other symptoms like coughing and shortness of breath have improved</a:t>
            </a:r>
          </a:p>
          <a:p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at least </a:t>
            </a:r>
            <a:r>
              <a:rPr lang="en-US" dirty="0" smtClean="0">
                <a:solidFill>
                  <a:srgbClr val="FF0000"/>
                </a:solidFill>
              </a:rPr>
              <a:t>10 </a:t>
            </a:r>
            <a:r>
              <a:rPr lang="en-US" dirty="0">
                <a:solidFill>
                  <a:srgbClr val="FF0000"/>
                </a:solidFill>
              </a:rPr>
              <a:t>days </a:t>
            </a:r>
            <a:r>
              <a:rPr lang="en-US" dirty="0"/>
              <a:t>have </a:t>
            </a:r>
            <a:r>
              <a:rPr lang="en-US" dirty="0" smtClean="0"/>
              <a:t>passed</a:t>
            </a:r>
          </a:p>
          <a:p>
            <a:r>
              <a:rPr lang="en-US" dirty="0" smtClean="0"/>
              <a:t>In severe cases – discretion of the Consultant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Recovery consecutive 2 tests are not needed.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893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02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Take-home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543049"/>
            <a:ext cx="10515600" cy="502152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An RNA virus disease, mainly spread by respiratory droplets 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Majority experiences mild to moderate respiratory illness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RT-PCR is the gold standard test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Management is symptomatic and supportive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Thromboprophylaxis for all hospitalized COVID- 19 patients </a:t>
            </a:r>
          </a:p>
          <a:p>
            <a:pPr>
              <a:lnSpc>
                <a:spcPct val="160000"/>
              </a:lnSpc>
            </a:pPr>
            <a:r>
              <a:rPr lang="en-US" b="1" dirty="0" err="1">
                <a:latin typeface="Bookman Old Style" panose="02050604050505020204" pitchFamily="18" charset="0"/>
              </a:rPr>
              <a:t>Remdisivir</a:t>
            </a:r>
            <a:r>
              <a:rPr lang="en-US" b="1" dirty="0">
                <a:latin typeface="Bookman Old Style" panose="02050604050505020204" pitchFamily="18" charset="0"/>
              </a:rPr>
              <a:t> has EUA by FDA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Home management is for asymptomatic, mild and moderate diseases 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Hospital management is indicated for severe and critical diseases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Vaccines are in up to phase 2 trial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Bookman Old Style" panose="02050604050505020204" pitchFamily="18" charset="0"/>
              </a:rPr>
              <a:t>Prognosis appears better than SARS, MERS, and E</a:t>
            </a:r>
            <a:r>
              <a:rPr lang="en-US" b="1" dirty="0" smtClean="0">
                <a:latin typeface="Bookman Old Style" panose="02050604050505020204" pitchFamily="18" charset="0"/>
              </a:rPr>
              <a:t>bola</a:t>
            </a:r>
            <a:r>
              <a:rPr lang="en-US" b="1" dirty="0"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6846166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"/>
            <a:ext cx="6515100" cy="566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43200" y="6019800"/>
            <a:ext cx="6400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lgerian" pitchFamily="82" charset="0"/>
              </a:rPr>
              <a:t>Praying For THE World</a:t>
            </a:r>
            <a:endParaRPr lang="en-US" sz="32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554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4EF28D2-5501-4E55-B642-DB3E28AB360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1388"/>
            <a:ext cx="5624513" cy="3294062"/>
          </a:xfr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B4E140E-3979-4035-A255-931F815DA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6" y="346197"/>
            <a:ext cx="5624070" cy="2997737"/>
          </a:xfrm>
          <a:prstGeom prst="rect">
            <a:avLst/>
          </a:prstGeom>
        </p:spPr>
      </p:pic>
      <p:pic>
        <p:nvPicPr>
          <p:cNvPr id="7" name="Content Placeholder 9">
            <a:extLst>
              <a:ext uri="{FF2B5EF4-FFF2-40B4-BE49-F238E27FC236}">
                <a16:creationId xmlns="" xmlns:a16="http://schemas.microsoft.com/office/drawing/2014/main" id="{53E3371A-1742-4CA8-BDEF-02DC9122B2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871" y="346197"/>
            <a:ext cx="5181600" cy="2914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3E52A4C-D8BA-4DC2-9102-63FAE0B52947}"/>
              </a:ext>
            </a:extLst>
          </p:cNvPr>
          <p:cNvSpPr txBox="1"/>
          <p:nvPr/>
        </p:nvSpPr>
        <p:spPr>
          <a:xfrm>
            <a:off x="6454345" y="352473"/>
            <a:ext cx="3166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</a:p>
        </p:txBody>
      </p:sp>
      <p:pic>
        <p:nvPicPr>
          <p:cNvPr id="10" name="Content Placeholder 7">
            <a:extLst>
              <a:ext uri="{FF2B5EF4-FFF2-40B4-BE49-F238E27FC236}">
                <a16:creationId xmlns="" xmlns:a16="http://schemas.microsoft.com/office/drawing/2014/main" id="{E0B20E45-E080-48E9-B4E3-3B62044551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871" y="3343934"/>
            <a:ext cx="5181600" cy="34315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348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2167</TotalTime>
  <Words>3322</Words>
  <Application>Microsoft Office PowerPoint</Application>
  <PresentationFormat>Custom</PresentationFormat>
  <Paragraphs>605</Paragraphs>
  <Slides>99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1" baseType="lpstr">
      <vt:lpstr>Median</vt:lpstr>
      <vt:lpstr>Acrobat Document</vt:lpstr>
      <vt:lpstr>Approach to COVID- 19 Illness, Battle against invisible Enemy </vt:lpstr>
      <vt:lpstr>Slide 2</vt:lpstr>
      <vt:lpstr>Slide 3</vt:lpstr>
      <vt:lpstr>Slide 4</vt:lpstr>
      <vt:lpstr>Global situation</vt:lpstr>
      <vt:lpstr>Introduction</vt:lpstr>
      <vt:lpstr>COVID- 19 epidemic – A coronavirus disease</vt:lpstr>
      <vt:lpstr>Hosts for SARS-CoV-2</vt:lpstr>
      <vt:lpstr>Slide 9</vt:lpstr>
      <vt:lpstr>Slide 10</vt:lpstr>
      <vt:lpstr>Transmission</vt:lpstr>
      <vt:lpstr>Transmission</vt:lpstr>
      <vt:lpstr>Slide 13</vt:lpstr>
      <vt:lpstr>Incubation period</vt:lpstr>
      <vt:lpstr>Timeline of Symptoms </vt:lpstr>
      <vt:lpstr>Slide 16</vt:lpstr>
      <vt:lpstr>Case definition</vt:lpstr>
      <vt:lpstr> Suspect case </vt:lpstr>
      <vt:lpstr>Probable case</vt:lpstr>
      <vt:lpstr>Confirmed case</vt:lpstr>
      <vt:lpstr>Who is contact?</vt:lpstr>
      <vt:lpstr>Slide 22</vt:lpstr>
      <vt:lpstr>Slide 23</vt:lpstr>
      <vt:lpstr>Disease manifestations </vt:lpstr>
      <vt:lpstr>Clinical features </vt:lpstr>
      <vt:lpstr>High-risk features </vt:lpstr>
      <vt:lpstr>Clinical syndromes associated with  COVID-19 infection</vt:lpstr>
      <vt:lpstr>Severe pneumonia</vt:lpstr>
      <vt:lpstr>Acute respiratory distress syndrome (ARDS)</vt:lpstr>
      <vt:lpstr>ARDS</vt:lpstr>
      <vt:lpstr>ARDS: When to suspect?</vt:lpstr>
      <vt:lpstr>Sepsis: Life-threatening organ dysfunction by dysregulated host response to infection</vt:lpstr>
      <vt:lpstr>Septic shock</vt:lpstr>
      <vt:lpstr>Slide 34</vt:lpstr>
      <vt:lpstr>Real-time RT-PCR test for SARS-CoV-2</vt:lpstr>
      <vt:lpstr>RT-PCR for SARS-CoV-2</vt:lpstr>
      <vt:lpstr>Serological tests for SARS-CoV-2</vt:lpstr>
      <vt:lpstr>Current status of COVID- 19 tests </vt:lpstr>
      <vt:lpstr>Current status of COVID- 19 tests </vt:lpstr>
      <vt:lpstr>Other investigations</vt:lpstr>
      <vt:lpstr>CT scan of chest</vt:lpstr>
      <vt:lpstr>Slide 42</vt:lpstr>
      <vt:lpstr>CT scan of chest in COVID- 19</vt:lpstr>
      <vt:lpstr>Chest x-ray</vt:lpstr>
      <vt:lpstr>Chest x-ray in COVID- 19</vt:lpstr>
      <vt:lpstr>CXR vs. CT scan of chest</vt:lpstr>
      <vt:lpstr>Even before RT-PCR is available…..</vt:lpstr>
      <vt:lpstr>Slide 48</vt:lpstr>
      <vt:lpstr>Slide 49</vt:lpstr>
      <vt:lpstr>Slide 50</vt:lpstr>
      <vt:lpstr>Clinical criteria for case management</vt:lpstr>
      <vt:lpstr>Where to manage?</vt:lpstr>
      <vt:lpstr>Hospital admission criteria for COVID- 19</vt:lpstr>
      <vt:lpstr>Slide 54</vt:lpstr>
      <vt:lpstr>Mild cases (Influenza-like illness)</vt:lpstr>
      <vt:lpstr>Slide 56</vt:lpstr>
      <vt:lpstr>Moderate cases (Pneumonia)</vt:lpstr>
      <vt:lpstr>CRB 65 scoring system </vt:lpstr>
      <vt:lpstr>Severe cases (Severe pneumonia, sepsis)</vt:lpstr>
      <vt:lpstr>Critical cases (ARDS, septic shock)</vt:lpstr>
      <vt:lpstr>Slide 61</vt:lpstr>
      <vt:lpstr>Slide 62</vt:lpstr>
      <vt:lpstr>Hospital discharge criteria</vt:lpstr>
      <vt:lpstr>Post-discharge care</vt:lpstr>
      <vt:lpstr>Return to work criteria for HCW</vt:lpstr>
      <vt:lpstr>Slide 66</vt:lpstr>
      <vt:lpstr>Return to work practices </vt:lpstr>
      <vt:lpstr>Emerging treatment</vt:lpstr>
      <vt:lpstr>Vaccine </vt:lpstr>
      <vt:lpstr>Chemoprophylaxis </vt:lpstr>
      <vt:lpstr>COVID- 19 and special SITUAtions</vt:lpstr>
      <vt:lpstr>COVID-19-associated coagulopathy vs. DIC</vt:lpstr>
      <vt:lpstr>Thromboprophylaxis in COVID- 19 illness</vt:lpstr>
      <vt:lpstr>British Thoracic Society guidance on VTE in COVID-19</vt:lpstr>
      <vt:lpstr>COVID- 19 and hypertension</vt:lpstr>
      <vt:lpstr>COVID- 19 and heart failure</vt:lpstr>
      <vt:lpstr>COVID- 19 and ACS</vt:lpstr>
      <vt:lpstr>COVID- 19 and bronchial asthma</vt:lpstr>
      <vt:lpstr>COVID- 19 and DM</vt:lpstr>
      <vt:lpstr>COVID- 19 and mental health</vt:lpstr>
      <vt:lpstr>Slide 81</vt:lpstr>
      <vt:lpstr>IPC (Infection prevention control) </vt:lpstr>
      <vt:lpstr>Personal Protective Equipment for Health  Care Worker </vt:lpstr>
      <vt:lpstr>Slide 84</vt:lpstr>
      <vt:lpstr>Slide 85</vt:lpstr>
      <vt:lpstr>Slide 86</vt:lpstr>
      <vt:lpstr>Things to do: </vt:lpstr>
      <vt:lpstr>Environmental cleaning &amp; Disinfection: </vt:lpstr>
      <vt:lpstr>Slide 89</vt:lpstr>
      <vt:lpstr> Clinical triage </vt:lpstr>
      <vt:lpstr>Slide 91</vt:lpstr>
      <vt:lpstr>Physical Distancing</vt:lpstr>
      <vt:lpstr> PPE</vt:lpstr>
      <vt:lpstr>Slide 94</vt:lpstr>
      <vt:lpstr> What is the recovery time for the coronavirus disease? </vt:lpstr>
      <vt:lpstr> When the patients are free to break quarantine? </vt:lpstr>
      <vt:lpstr>Take-home message</vt:lpstr>
      <vt:lpstr>Slide 98</vt:lpstr>
      <vt:lpstr>Slide 99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user</cp:lastModifiedBy>
  <cp:revision>262</cp:revision>
  <dcterms:created xsi:type="dcterms:W3CDTF">2020-04-20T17:06:19Z</dcterms:created>
  <dcterms:modified xsi:type="dcterms:W3CDTF">2020-07-12T16:55:59Z</dcterms:modified>
</cp:coreProperties>
</file>